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52"/>
  </p:notesMasterIdLst>
  <p:sldIdLst>
    <p:sldId id="327" r:id="rId3"/>
    <p:sldId id="301" r:id="rId4"/>
    <p:sldId id="269" r:id="rId5"/>
    <p:sldId id="273" r:id="rId6"/>
    <p:sldId id="274" r:id="rId7"/>
    <p:sldId id="300" r:id="rId8"/>
    <p:sldId id="283" r:id="rId9"/>
    <p:sldId id="277" r:id="rId10"/>
    <p:sldId id="294" r:id="rId11"/>
    <p:sldId id="295" r:id="rId12"/>
    <p:sldId id="266" r:id="rId13"/>
    <p:sldId id="284" r:id="rId14"/>
    <p:sldId id="275" r:id="rId15"/>
    <p:sldId id="303" r:id="rId16"/>
    <p:sldId id="285" r:id="rId17"/>
    <p:sldId id="309" r:id="rId18"/>
    <p:sldId id="310" r:id="rId19"/>
    <p:sldId id="321" r:id="rId20"/>
    <p:sldId id="323" r:id="rId21"/>
    <p:sldId id="278" r:id="rId22"/>
    <p:sldId id="281" r:id="rId23"/>
    <p:sldId id="279" r:id="rId24"/>
    <p:sldId id="299" r:id="rId25"/>
    <p:sldId id="276" r:id="rId26"/>
    <p:sldId id="531" r:id="rId27"/>
    <p:sldId id="532" r:id="rId28"/>
    <p:sldId id="343" r:id="rId29"/>
    <p:sldId id="604" r:id="rId30"/>
    <p:sldId id="602" r:id="rId31"/>
    <p:sldId id="545" r:id="rId32"/>
    <p:sldId id="345" r:id="rId33"/>
    <p:sldId id="599" r:id="rId34"/>
    <p:sldId id="557" r:id="rId35"/>
    <p:sldId id="537" r:id="rId36"/>
    <p:sldId id="539" r:id="rId37"/>
    <p:sldId id="601" r:id="rId38"/>
    <p:sldId id="575" r:id="rId39"/>
    <p:sldId id="600" r:id="rId40"/>
    <p:sldId id="591" r:id="rId41"/>
    <p:sldId id="366" r:id="rId42"/>
    <p:sldId id="466" r:id="rId43"/>
    <p:sldId id="367" r:id="rId44"/>
    <p:sldId id="554" r:id="rId45"/>
    <p:sldId id="540" r:id="rId46"/>
    <p:sldId id="607" r:id="rId47"/>
    <p:sldId id="550" r:id="rId48"/>
    <p:sldId id="562" r:id="rId49"/>
    <p:sldId id="605" r:id="rId50"/>
    <p:sldId id="606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anose="020B0604020202020204" pitchFamily="34" charset="-128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521415D9-36F7-43E2-AB2F-B90AF26B5E84}">
      <p14:sectionLst xmlns:p14="http://schemas.microsoft.com/office/powerpoint/2010/main">
        <p14:section name="Section par défaut" id="{54A84CEF-E5AE-408B-8ACA-9A3FE5C6A4ED}">
          <p14:sldIdLst/>
        </p14:section>
        <p14:section name="Section sans titre" id="{49AF1703-2C36-4858-9F2F-6D66E8EFEEBC}">
          <p14:sldIdLst/>
        </p14:section>
        <p14:section name="Section sans titre" id="{43FC5BB6-4AC2-4D00-8B09-FF21D7BE7E6D}">
          <p14:sldIdLst>
            <p14:sldId id="327"/>
            <p14:sldId id="301"/>
            <p14:sldId id="269"/>
            <p14:sldId id="273"/>
            <p14:sldId id="274"/>
            <p14:sldId id="300"/>
            <p14:sldId id="283"/>
            <p14:sldId id="277"/>
            <p14:sldId id="294"/>
            <p14:sldId id="295"/>
            <p14:sldId id="266"/>
            <p14:sldId id="284"/>
            <p14:sldId id="275"/>
            <p14:sldId id="303"/>
            <p14:sldId id="285"/>
            <p14:sldId id="309"/>
            <p14:sldId id="310"/>
            <p14:sldId id="321"/>
            <p14:sldId id="323"/>
            <p14:sldId id="278"/>
            <p14:sldId id="281"/>
            <p14:sldId id="279"/>
            <p14:sldId id="299"/>
            <p14:sldId id="276"/>
          </p14:sldIdLst>
        </p14:section>
        <p14:section name="METHODO" id="{DF6D1BFF-636F-4CA7-83AC-7A135390D904}">
          <p14:sldIdLst>
            <p14:sldId id="531"/>
            <p14:sldId id="532"/>
            <p14:sldId id="343"/>
            <p14:sldId id="604"/>
            <p14:sldId id="602"/>
            <p14:sldId id="545"/>
            <p14:sldId id="345"/>
            <p14:sldId id="599"/>
            <p14:sldId id="557"/>
            <p14:sldId id="537"/>
            <p14:sldId id="539"/>
            <p14:sldId id="601"/>
            <p14:sldId id="575"/>
            <p14:sldId id="600"/>
            <p14:sldId id="591"/>
            <p14:sldId id="366"/>
            <p14:sldId id="466"/>
            <p14:sldId id="367"/>
            <p14:sldId id="554"/>
            <p14:sldId id="540"/>
            <p14:sldId id="607"/>
            <p14:sldId id="550"/>
            <p14:sldId id="562"/>
            <p14:sldId id="605"/>
            <p14:sldId id="6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43D"/>
    <a:srgbClr val="B87B4D"/>
    <a:srgbClr val="99FF66"/>
    <a:srgbClr val="000000"/>
    <a:srgbClr val="FF9900"/>
    <a:srgbClr val="FFCCFF"/>
    <a:srgbClr val="0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9686" autoAdjust="0"/>
  </p:normalViewPr>
  <p:slideViewPr>
    <p:cSldViewPr showGuides="1">
      <p:cViewPr>
        <p:scale>
          <a:sx n="75" d="100"/>
          <a:sy n="75" d="100"/>
        </p:scale>
        <p:origin x="1694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373"/>
    </p:cViewPr>
  </p:sorterViewPr>
  <p:notesViewPr>
    <p:cSldViewPr showGuides="1"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C98DB07-5869-4E6D-9A83-D2C33D2C42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358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40558B-A99D-4F4B-82A0-E1F1657ABC28}" type="slidenum">
              <a:rPr lang="fr-FR" altLang="en-US" smtClean="0"/>
              <a:pPr>
                <a:spcBef>
                  <a:spcPct val="0"/>
                </a:spcBef>
              </a:pPr>
              <a:t>4</a:t>
            </a:fld>
            <a:endParaRPr lang="fr-FR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34205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A552F47-F191-AC94-EEB1-B88BB15D44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8C9CD513-7EF4-4342-8725-8AC490322544}" type="slidenum">
              <a:rPr lang="en-US" altLang="fr-FR" sz="1200" i="0"/>
              <a:pPr>
                <a:lnSpc>
                  <a:spcPct val="100000"/>
                </a:lnSpc>
              </a:pPr>
              <a:t>34</a:t>
            </a:fld>
            <a:endParaRPr lang="en-US" altLang="fr-FR" sz="1200" i="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AA84AA9-13CA-8005-270C-EBD8FCB2F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6F848E0F-D9F7-4EA9-3DBF-7EBC0403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DCE49D8-09E5-D465-7AF6-B085B2BA4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D391E45C-B766-49B8-B981-05BD4AD98274}" type="slidenum">
              <a:rPr lang="en-US" altLang="fr-FR" sz="1200" i="0"/>
              <a:pPr>
                <a:lnSpc>
                  <a:spcPct val="100000"/>
                </a:lnSpc>
              </a:pPr>
              <a:t>35</a:t>
            </a:fld>
            <a:endParaRPr lang="en-US" altLang="fr-FR" sz="1200" i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32C4049-E0F1-6AEF-7346-87EEC9198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DF4F343-A4EA-304D-A16B-EE4D7BE7F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55F0B2DB-30A4-2143-2DC8-29C06D8C7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6C5C0C9F-9E0E-44AF-BFB8-9D6DC22FEBB0}" type="slidenum">
              <a:rPr lang="en-US" altLang="fr-FR" sz="1200" i="0"/>
              <a:pPr>
                <a:lnSpc>
                  <a:spcPct val="100000"/>
                </a:lnSpc>
              </a:pPr>
              <a:t>36</a:t>
            </a:fld>
            <a:endParaRPr lang="en-US" altLang="fr-FR" sz="1200" i="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DA5A037-141B-B167-4311-8B0102D31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0DE93E1-1839-8C06-9C7D-81F510431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4A0F81E-2023-36A7-39A2-EC732AA70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3533F12C-0621-44FE-876C-F2DD3F8CC589}" type="slidenum">
              <a:rPr lang="en-US" altLang="fr-FR" sz="1200" i="0"/>
              <a:pPr>
                <a:lnSpc>
                  <a:spcPct val="100000"/>
                </a:lnSpc>
              </a:pPr>
              <a:t>37</a:t>
            </a:fld>
            <a:endParaRPr lang="en-US" altLang="fr-FR" sz="1200" i="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C616B37-5FA6-EAD5-0529-9413F5EBB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313EBB11-CEC2-BC4A-0E55-6ABAC6F85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C05AB93A-3920-0E39-88D3-BD081C26B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3BF0CD92-EF24-4B32-9EE7-A282065813F6}" type="slidenum">
              <a:rPr lang="en-US" altLang="fr-FR" sz="1200" i="0"/>
              <a:pPr>
                <a:lnSpc>
                  <a:spcPct val="100000"/>
                </a:lnSpc>
              </a:pPr>
              <a:t>38</a:t>
            </a:fld>
            <a:endParaRPr lang="en-US" altLang="fr-FR" sz="1200" i="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AB123EB-854E-2706-99D6-F30A20EE8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1E64D60-7465-D7DF-EAEE-6DE6A211B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5F546DA-CFAA-5F7F-5137-E8CE07D88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6FB21C71-51ED-4DC4-8F6E-C06777CF0925}" type="slidenum">
              <a:rPr lang="en-US" altLang="fr-FR" sz="1200" i="0"/>
              <a:pPr>
                <a:lnSpc>
                  <a:spcPct val="100000"/>
                </a:lnSpc>
              </a:pPr>
              <a:t>39</a:t>
            </a:fld>
            <a:endParaRPr lang="en-US" altLang="fr-FR" sz="1200" i="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74460D7-6FBE-9233-026F-1646A353A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47020D24-93EE-81D1-8F96-134FACE4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CCF92-954B-4ADD-893E-1D84B948DAEB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136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688BCE-CEDC-49AE-BF88-D5987043B04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9" y="4631452"/>
            <a:ext cx="5028036" cy="43876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</a:rPr>
              <a:t>La négligence spatiale unilatérale est la pathologie de la cognition spatiale par excellence</a:t>
            </a:r>
          </a:p>
          <a:p>
            <a:pPr eaLnBrk="1" hangingPunct="1"/>
            <a:r>
              <a:rPr lang="en-US">
                <a:latin typeface="Arial" pitchFamily="34" charset="0"/>
              </a:rPr>
              <a:t>Fréquemment observée après lésion consécutive à un AVC</a:t>
            </a:r>
          </a:p>
          <a:p>
            <a:pPr eaLnBrk="1" hangingPunct="1"/>
            <a:r>
              <a:rPr lang="en-US">
                <a:latin typeface="Arial" pitchFamily="34" charset="0"/>
              </a:rPr>
              <a:t>Ce trouble singulier de l’utilisation et de la conscience de l’espace ets un phénomène durable, consécutif le plus souvent à une lésion hémispéhrqiue droite, notamment pariétale et plus particulièrement autour du lobule pariétal inférieur, càd autour d’une région jouant le rôle d’une interface multisensorielle et sensori-motrice entre perception spatiale et action</a:t>
            </a:r>
          </a:p>
        </p:txBody>
      </p:sp>
    </p:spTree>
    <p:extLst>
      <p:ext uri="{BB962C8B-B14F-4D97-AF65-F5344CB8AC3E}">
        <p14:creationId xmlns:p14="http://schemas.microsoft.com/office/powerpoint/2010/main" val="2062763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532F299-5CF8-8032-3451-C1096BE72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92F000A0-7D3F-4054-9F59-A90DB0CC2425}" type="slidenum">
              <a:rPr lang="en-US" altLang="fr-FR" sz="1200" i="0"/>
              <a:pPr>
                <a:lnSpc>
                  <a:spcPct val="100000"/>
                </a:lnSpc>
              </a:pPr>
              <a:t>43</a:t>
            </a:fld>
            <a:endParaRPr lang="en-US" altLang="fr-FR" sz="1200" i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AE52284-AD2C-1FF2-9A3C-0E09AE5DC5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A31FB09-E15E-BD96-86DC-B2AE6D80F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448303D-3791-E98F-9519-B618C4914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F44D532E-6ECF-4A50-A121-393BD08AF0AC}" type="slidenum">
              <a:rPr lang="en-US" altLang="fr-FR" sz="1200" i="0"/>
              <a:pPr>
                <a:lnSpc>
                  <a:spcPct val="100000"/>
                </a:lnSpc>
              </a:pPr>
              <a:t>44</a:t>
            </a:fld>
            <a:endParaRPr lang="en-US" altLang="fr-FR" sz="1200" i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FFC86F6-CB97-1733-0D8F-76D0F156A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C1BBD57-6760-B750-6DBC-28B8CF69E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3151A1-8699-4014-B9D6-C89412EAAE7E}" type="slidenum">
              <a:rPr lang="fr-FR" altLang="en-US" smtClean="0"/>
              <a:pPr>
                <a:spcBef>
                  <a:spcPct val="0"/>
                </a:spcBef>
              </a:pPr>
              <a:t>5</a:t>
            </a:fld>
            <a:endParaRPr lang="fr-FR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82974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41501843-5ED5-802E-1F79-88B385A83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3281BCC6-6FF5-46FE-86E5-A534A887E3C0}" type="slidenum">
              <a:rPr lang="en-US" altLang="fr-FR" sz="1200" i="0"/>
              <a:pPr>
                <a:lnSpc>
                  <a:spcPct val="100000"/>
                </a:lnSpc>
              </a:pPr>
              <a:t>46</a:t>
            </a:fld>
            <a:endParaRPr lang="en-US" altLang="fr-FR" sz="1200" i="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D06679E-728D-0765-DB21-1B3CE434EF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C093A71-AB8D-5A3E-6A9E-7CFED4D53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52A1D43-A5DD-619F-FA48-6687117E4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9B00C11B-F256-4936-8F02-8125AA2DE50D}" type="slidenum">
              <a:rPr lang="en-US" altLang="fr-FR" sz="1200" i="0"/>
              <a:pPr>
                <a:lnSpc>
                  <a:spcPct val="100000"/>
                </a:lnSpc>
              </a:pPr>
              <a:t>47</a:t>
            </a:fld>
            <a:endParaRPr lang="en-US" altLang="fr-FR" sz="1200" i="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29346459-8423-47EC-57CB-29E3E9346A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B3919FB-90BC-9AAD-8BF4-CDBD83E9C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AD968-0942-4FBA-A7E3-D76E228D1228}" type="slidenum">
              <a:rPr lang="fr-FR" altLang="en-US" smtClean="0"/>
              <a:pPr>
                <a:spcBef>
                  <a:spcPct val="0"/>
                </a:spcBef>
              </a:pPr>
              <a:t>20</a:t>
            </a:fld>
            <a:endParaRPr lang="fr-FR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9335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011565-DCC5-46A0-A9DF-4F4F03EF0D7E}" type="slidenum">
              <a:rPr lang="fr-FR" altLang="en-US" smtClean="0"/>
              <a:pPr>
                <a:spcBef>
                  <a:spcPct val="0"/>
                </a:spcBef>
              </a:pPr>
              <a:t>23</a:t>
            </a:fld>
            <a:endParaRPr lang="fr-FR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3726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95FB711-27C0-6E77-17DA-F312B3442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D7090886-0F30-4011-A125-14F7C3A4E073}" type="slidenum">
              <a:rPr lang="en-US" altLang="fr-FR" sz="1200" i="0"/>
              <a:pPr>
                <a:lnSpc>
                  <a:spcPct val="100000"/>
                </a:lnSpc>
              </a:pPr>
              <a:t>25</a:t>
            </a:fld>
            <a:endParaRPr lang="en-US" altLang="fr-FR" sz="1200" i="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1C67D83-D63B-E19C-249D-0D6FD0F00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C3FEE4D3-B3AC-01E9-7445-ED75B4731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9E929EB-2C4E-4455-2E67-683CC73F2A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ADCB3D3B-862B-4AA6-B8EC-293C9686684B}" type="slidenum">
              <a:rPr lang="en-US" altLang="fr-FR" sz="1200" i="0"/>
              <a:pPr>
                <a:lnSpc>
                  <a:spcPct val="100000"/>
                </a:lnSpc>
              </a:pPr>
              <a:t>26</a:t>
            </a:fld>
            <a:endParaRPr lang="en-US" altLang="fr-FR" sz="1200" i="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13EF78A-4A8F-8999-5CBA-F8792EDE7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F62368B8-6D3F-D884-6A13-2549F014B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5709FB-4A3E-4AC0-92C7-A90D0A17E4C0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483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B6A9A-426B-43E7-81AC-F95748173C3C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234058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B3A8AC10-DC1A-77C5-29FC-AFB498D9D4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66A5F8CA-C3DE-4E20-A2B7-560C570C4ABC}" type="slidenum">
              <a:rPr lang="en-US" altLang="fr-FR" sz="1200" i="0"/>
              <a:pPr>
                <a:lnSpc>
                  <a:spcPct val="100000"/>
                </a:lnSpc>
              </a:pPr>
              <a:t>33</a:t>
            </a:fld>
            <a:endParaRPr lang="en-US" altLang="fr-FR" sz="1200" i="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773FD19B-9AAA-7C73-8338-7595BE0E25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66C8EBEF-C406-984D-70AE-5EF051B7C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8509-D7B9-4495-94D2-5A2C6864FA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61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6DA09-8536-4D0D-B826-B6A7CDA588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6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96607-6479-439B-9D9B-B35BFB1416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159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07C62-4BD9-4573-AF74-A97FD7997DA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26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126B-4E0A-4E57-9EFB-5E5ED706216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18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C3C63-16DB-4F09-82D1-AF59F42B908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45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735D5-EB48-44D4-899B-637F9BC74D52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41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6C3D7-8BF4-4CFC-8E13-8EBAE1A8DF6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961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FB930-C432-4AE4-9F7F-D98297DEA23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965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32AB-9552-4E9E-8AF4-6313E61902B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934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652A-57A4-4E38-A313-675E723E95D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87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5DE74-0AFD-477B-A7D9-184CBCFE72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035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D0A1F-C5DB-43D3-9EDF-35E6E6B716B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673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1BA4-8DEF-46C0-8AFC-17D2604315B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20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D661D-AFBF-44C5-8161-20D52FE24CF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225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7A82-4DBF-418D-BAD4-9087EBB24F0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186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5516E-0148-4366-A33F-037BAA659F1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471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C370-D7AC-4515-874F-C422E25BB43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15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B725-DCA6-418D-8943-ED366D17D3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20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4A364-F1DE-4D06-B9CE-6B5A029A03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32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7248-3153-4823-ABBB-5699979D62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53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E084-5824-47FA-A210-B2459FF839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35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906C-B0D3-4785-9D6D-595A3908F5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22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91746-D3A7-43AC-A85A-C213B5FA68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303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E212-9397-45F9-A6AF-E828818E52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1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B29DE3-F857-49A0-AA1B-11B1EC12D9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les styles du texte du masque</a:t>
            </a:r>
          </a:p>
          <a:p>
            <a:pPr lvl="1"/>
            <a:r>
              <a:rPr lang="en-US" altLang="en-US"/>
              <a:t>Deuxième niveau</a:t>
            </a:r>
          </a:p>
          <a:p>
            <a:pPr lvl="2"/>
            <a:r>
              <a:rPr lang="en-US" altLang="en-US"/>
              <a:t>Troisième niveau</a:t>
            </a:r>
          </a:p>
          <a:p>
            <a:pPr lvl="3"/>
            <a:r>
              <a:rPr lang="en-US" altLang="en-US"/>
              <a:t>Quatrième niveau</a:t>
            </a:r>
          </a:p>
          <a:p>
            <a:pPr lvl="4"/>
            <a:r>
              <a:rPr lang="en-US" alt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8CCE5AE-AE63-49B8-8776-1D3808402FA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5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20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://www.ampere.cnrs.fr/parcourspedagogique/zoom/galvanivolta/eloge/index.php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12" Type="http://schemas.openxmlformats.org/officeDocument/2006/relationships/image" Target="../media/image33.gi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jpg"/><Relationship Id="rId11" Type="http://schemas.openxmlformats.org/officeDocument/2006/relationships/image" Target="../media/image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4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YVES\Bureau\R&#233;ception\AT.avi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YVES\Bureau\R&#233;ception\AT.avi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692696"/>
            <a:ext cx="62889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Neurophysiologie membranaire</a:t>
            </a:r>
          </a:p>
          <a:p>
            <a:r>
              <a:rPr lang="fr-FR" sz="3200" dirty="0"/>
              <a:t>Méthodologie </a:t>
            </a:r>
          </a:p>
          <a:p>
            <a:r>
              <a:rPr lang="fr-FR" sz="3200" dirty="0"/>
              <a:t>Quelques expériences classiques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64778"/>
          <a:stretch/>
        </p:blipFill>
        <p:spPr>
          <a:xfrm>
            <a:off x="7059861" y="0"/>
            <a:ext cx="2067127" cy="88756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11960" y="6381328"/>
            <a:ext cx="2794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Claude Bernard (1813-1878)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4860541" cy="27363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0"/>
    </mc:Choice>
    <mc:Fallback xmlns="">
      <p:transition spd="slow" advTm="2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9" x="4076700" y="4438650"/>
          <p14:tracePt t="3960" x="4095750" y="4438650"/>
          <p14:tracePt t="3966" x="4138613" y="4433888"/>
          <p14:tracePt t="3973" x="4200525" y="4429125"/>
          <p14:tracePt t="3985" x="4291013" y="4424363"/>
          <p14:tracePt t="4003" x="4738688" y="4348163"/>
          <p14:tracePt t="4018" x="5143500" y="4310063"/>
          <p14:tracePt t="4035" x="5505450" y="4291013"/>
          <p14:tracePt t="4052" x="5957888" y="4252913"/>
          <p14:tracePt t="4068" x="6138863" y="4248150"/>
          <p14:tracePt t="4085" x="6296025" y="4248150"/>
          <p14:tracePt t="4101" x="6500813" y="4248150"/>
          <p14:tracePt t="4118" x="6605588" y="4248150"/>
          <p14:tracePt t="4134" x="6691313" y="4267200"/>
          <p14:tracePt t="4151" x="6777038" y="4281488"/>
          <p14:tracePt t="4168" x="6810375" y="4300538"/>
          <p14:tracePt t="4185" x="6838950" y="4319588"/>
          <p14:tracePt t="4201" x="6872288" y="4333875"/>
          <p14:tracePt t="4218" x="6886575" y="4338638"/>
          <p14:tracePt t="4235" x="6919913" y="4348163"/>
          <p14:tracePt t="4278" x="7053263" y="4357688"/>
          <p14:tracePt t="4319" x="7119938" y="43576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8964612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0"/>
    </mc:Choice>
    <mc:Fallback xmlns="">
      <p:transition spd="slow" advTm="1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4" x="6691313" y="3429000"/>
          <p14:tracePt t="1881" x="4719638" y="2833688"/>
          <p14:tracePt t="1975" x="2662238" y="2309813"/>
          <p14:tracePt t="2111" x="2633663" y="2300288"/>
          <p14:tracePt t="2289" x="2552700" y="2228850"/>
          <p14:tracePt t="2336" x="947738" y="1233488"/>
          <p14:tracePt t="3020" x="9525" y="271463"/>
          <p14:tracePt t="3111" x="280988" y="161925"/>
          <p14:tracePt t="3204" x="504825" y="0"/>
          <p14:tracePt t="3252" x="357188" y="9525"/>
          <p14:tracePt t="3301" x="161925" y="157163"/>
          <p14:tracePt t="3349" x="152400" y="214313"/>
          <p14:tracePt t="3398" x="476250" y="223838"/>
          <p14:tracePt t="3446" x="790575" y="138113"/>
          <p14:tracePt t="3494" x="852488" y="95250"/>
          <p14:tracePt t="3541" x="838200" y="157163"/>
          <p14:tracePt t="3588" x="781050" y="647700"/>
          <p14:tracePt t="3635" x="900113" y="809625"/>
          <p14:tracePt t="3682" x="1214438" y="957263"/>
          <p14:tracePt t="3774" x="1352550" y="985838"/>
          <p14:tracePt t="4044" x="1385888" y="985838"/>
          <p14:tracePt t="4090" x="1504950" y="962025"/>
          <p14:tracePt t="4137" x="1485900" y="819150"/>
          <p14:tracePt t="4186" x="1333500" y="714375"/>
          <p14:tracePt t="4233" x="1162050" y="719138"/>
          <p14:tracePt t="4280" x="1104900" y="781050"/>
          <p14:tracePt t="4327" x="1119188" y="847725"/>
          <p14:tracePt t="4375" x="1343025" y="895350"/>
          <p14:tracePt t="4424" x="1423988" y="838200"/>
          <p14:tracePt t="4472" x="1395413" y="728663"/>
          <p14:tracePt t="4520" x="1314450" y="714375"/>
          <p14:tracePt t="4567" x="1252538" y="790575"/>
          <p14:tracePt t="4613" x="1276350" y="857250"/>
          <p14:tracePt t="4660" x="1381125" y="890588"/>
          <p14:tracePt t="4708" x="1419225" y="862013"/>
          <p14:tracePt t="4758" x="1400175" y="762000"/>
          <p14:tracePt t="4804" x="1343025" y="752475"/>
          <p14:tracePt t="4851" x="1295400" y="795338"/>
          <p14:tracePt t="4898" x="1290638" y="847725"/>
          <p14:tracePt t="4946" x="1390650" y="866775"/>
          <p14:tracePt t="4993" x="1423988" y="866775"/>
          <p14:tracePt t="5089" x="1428750" y="866775"/>
          <p14:tracePt t="5808" x="1466850" y="866775"/>
          <p14:tracePt t="5865" x="2052638" y="847725"/>
          <p14:tracePt t="5913" x="2586038" y="909638"/>
          <p14:tracePt t="6009" x="3486150" y="957263"/>
          <p14:tracePt t="6102" x="3609975" y="962025"/>
          <p14:tracePt t="6194" x="3490913" y="928688"/>
          <p14:tracePt t="6241" x="3205163" y="962025"/>
          <p14:tracePt t="6289" x="3062288" y="1009650"/>
          <p14:tracePt t="6337" x="3005138" y="1038225"/>
          <p14:tracePt t="6385" x="2995613" y="1038225"/>
          <p14:tracePt t="7301" x="2967038" y="1028700"/>
          <p14:tracePt t="7347" x="2605088" y="862013"/>
          <p14:tracePt t="7441" x="2147888" y="714375"/>
          <p14:tracePt t="7579" x="1833563" y="685800"/>
          <p14:tracePt t="7671" x="1443038" y="638175"/>
          <p14:tracePt t="7719" x="1319213" y="633413"/>
          <p14:tracePt t="7720" x="1300163" y="633413"/>
          <p14:tracePt t="7768" x="1262063" y="633413"/>
          <p14:tracePt t="7815" x="1257300" y="647700"/>
          <p14:tracePt t="7862" x="1281113" y="714375"/>
          <p14:tracePt t="7910" x="1281113" y="738188"/>
          <p14:tracePt t="7958" x="1257300" y="738188"/>
          <p14:tracePt t="8005" x="1238250" y="738188"/>
          <p14:tracePt t="8220" x="1238250" y="742950"/>
          <p14:tracePt t="8271" x="1238250" y="747713"/>
          <p14:tracePt t="8367" x="1238250" y="752475"/>
          <p14:tracePt t="9065" x="1271588" y="781050"/>
          <p14:tracePt t="9115" x="2195513" y="1328738"/>
          <p14:tracePt t="9212" x="4343400" y="2533650"/>
          <p14:tracePt t="9213" x="4400550" y="2557463"/>
          <p14:tracePt t="9348" x="4538663" y="2590800"/>
          <p14:tracePt t="9527" x="4600575" y="2619375"/>
          <p14:tracePt t="9578" x="5567363" y="3071813"/>
          <p14:tracePt t="9675" x="6748463" y="3724275"/>
          <p14:tracePt t="9811" x="6843713" y="3795713"/>
          <p14:tracePt t="10045" x="6829425" y="3795713"/>
          <p14:tracePt t="10094" x="6515100" y="3895725"/>
          <p14:tracePt t="10142" x="6315075" y="4090988"/>
          <p14:tracePt t="10236" x="6262688" y="4195763"/>
          <p14:tracePt t="10284" x="6234113" y="4195763"/>
          <p14:tracePt t="10331" x="6100763" y="4086225"/>
          <p14:tracePt t="10379" x="5972175" y="3981450"/>
          <p14:tracePt t="10426" x="5924550" y="3967163"/>
          <p14:tracePt t="10474" x="5895975" y="3967163"/>
          <p14:tracePt t="10523" x="5881688" y="3967163"/>
          <p14:tracePt t="10570" x="5886450" y="3971925"/>
          <p14:tracePt t="10618" x="5938838" y="3971925"/>
          <p14:tracePt t="10665" x="5991225" y="3971925"/>
          <p14:tracePt t="10712" x="5995988" y="3971925"/>
          <p14:tracePt t="11681" x="6000750" y="3971925"/>
          <p14:tracePt t="11728" x="6038850" y="3967163"/>
          <p14:tracePt t="11776" x="6072188" y="3967163"/>
          <p14:tracePt t="11824" x="6096000" y="3971925"/>
          <p14:tracePt t="11872" x="6096000" y="3986213"/>
          <p14:tracePt t="13829" x="6096000" y="3990975"/>
          <p14:tracePt t="13875" x="6076950" y="4000500"/>
          <p14:tracePt t="13923" x="6053138" y="4000500"/>
          <p14:tracePt t="13971" x="5981700" y="4000500"/>
          <p14:tracePt t="14018" x="5895975" y="4000500"/>
          <p14:tracePt t="14066" x="5815013" y="4000500"/>
          <p14:tracePt t="14113" x="5776913" y="4000500"/>
          <p14:tracePt t="14160" x="5757863" y="4000500"/>
          <p14:tracePt t="14207" x="5738813" y="4000500"/>
          <p14:tracePt t="14257" x="5729288" y="4005263"/>
          <p14:tracePt t="14304" x="5700713" y="4033838"/>
          <p14:tracePt t="14351" x="5681663" y="4057650"/>
          <p14:tracePt t="14399" x="5653088" y="4081463"/>
          <p14:tracePt t="14447" x="5638800" y="4143375"/>
          <p14:tracePt t="14494" x="5638800" y="4200525"/>
          <p14:tracePt t="14542" x="5638800" y="4267200"/>
          <p14:tracePt t="14589" x="5638800" y="4295775"/>
          <p14:tracePt t="14636" x="5591175" y="4305300"/>
          <p14:tracePt t="14684" x="5191125" y="4276725"/>
          <p14:tracePt t="14731" x="4586288" y="4238625"/>
          <p14:tracePt t="14826" x="4314825" y="4195763"/>
          <p14:tracePt t="15151" x="4257675" y="4167188"/>
          <p14:tracePt t="15200" x="3267075" y="3671888"/>
          <p14:tracePt t="15293" x="2305050" y="3362325"/>
          <p14:tracePt t="15431" x="1790700" y="3095625"/>
          <p14:tracePt t="15570" x="1419225" y="2828925"/>
          <p14:tracePt t="15707" x="1409700" y="2814638"/>
          <p14:tracePt t="15926" x="1409700" y="2767013"/>
          <p14:tracePt t="15974" x="1438275" y="2490788"/>
          <p14:tracePt t="16112" x="1414463" y="2262188"/>
          <p14:tracePt t="16159" x="1404938" y="2233613"/>
          <p14:tracePt t="16206" x="1395413" y="2205038"/>
          <p14:tracePt t="16253" x="1362075" y="2114550"/>
          <p14:tracePt t="16302" x="1347788" y="2000250"/>
          <p14:tracePt t="16351" x="1319213" y="1938338"/>
          <p14:tracePt t="16399" x="1309688" y="1909763"/>
          <p14:tracePt t="16447" x="1304925" y="1909763"/>
          <p14:tracePt t="16495" x="1290638" y="1909763"/>
          <p14:tracePt t="16542" x="1266825" y="1905000"/>
          <p14:tracePt t="16590" x="1243013" y="1905000"/>
          <p14:tracePt t="16637" x="1238250" y="19050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7370763" y="3644900"/>
            <a:ext cx="180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anose="020B0604020202020204" pitchFamily="34" charset="-128"/>
              </a:rPr>
              <a:t>le galvanomètre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anose="020B0604020202020204" pitchFamily="34" charset="-128"/>
              </a:rPr>
              <a:t>Nobili,1825</a:t>
            </a:r>
          </a:p>
        </p:txBody>
      </p:sp>
      <p:sp>
        <p:nvSpPr>
          <p:cNvPr id="29699" name="Rectangle 11"/>
          <p:cNvSpPr>
            <a:spLocks noChangeArrowheads="1"/>
          </p:cNvSpPr>
          <p:nvPr/>
        </p:nvSpPr>
        <p:spPr bwMode="auto">
          <a:xfrm>
            <a:off x="7451725" y="2381250"/>
            <a:ext cx="176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600">
                <a:latin typeface="Arial Unicode MS" panose="020B0604020202020204" pitchFamily="34" charset="-128"/>
              </a:rPr>
              <a:t>C</a:t>
            </a:r>
            <a:r>
              <a:rPr lang="fr-FR" altLang="en-US" sz="1800">
                <a:latin typeface="Arial Unicode MS" panose="020B0604020202020204" pitchFamily="34" charset="-128"/>
              </a:rPr>
              <a:t>arlo Matteucci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54744" y="39876"/>
            <a:ext cx="4742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 dirty="0">
                <a:latin typeface="Arial Unicode MS" panose="020B0604020202020204" pitchFamily="34" charset="-128"/>
              </a:rPr>
              <a:t>Le courant de repos : 1838</a:t>
            </a:r>
          </a:p>
        </p:txBody>
      </p:sp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688"/>
            <a:ext cx="15430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5" r="1657" b="22864"/>
          <a:stretch>
            <a:fillRect/>
          </a:stretch>
        </p:blipFill>
        <p:spPr bwMode="auto">
          <a:xfrm rot="-2177414">
            <a:off x="71438" y="1771650"/>
            <a:ext cx="6408737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473450"/>
            <a:ext cx="128746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85" name="Line 25"/>
          <p:cNvSpPr>
            <a:spLocks noChangeShapeType="1"/>
          </p:cNvSpPr>
          <p:nvPr/>
        </p:nvSpPr>
        <p:spPr bwMode="auto">
          <a:xfrm flipV="1">
            <a:off x="720725" y="4364038"/>
            <a:ext cx="719138" cy="8651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5400675" y="1457325"/>
            <a:ext cx="720725" cy="10080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720725" y="3500438"/>
            <a:ext cx="4532313" cy="2270125"/>
          </a:xfrm>
          <a:custGeom>
            <a:avLst/>
            <a:gdLst>
              <a:gd name="T0" fmla="*/ 0 w 2855"/>
              <a:gd name="T1" fmla="*/ 2147483646 h 1430"/>
              <a:gd name="T2" fmla="*/ 2147483646 w 2855"/>
              <a:gd name="T3" fmla="*/ 2147483646 h 1430"/>
              <a:gd name="T4" fmla="*/ 2147483646 w 2855"/>
              <a:gd name="T5" fmla="*/ 2147483646 h 1430"/>
              <a:gd name="T6" fmla="*/ 2147483646 w 2855"/>
              <a:gd name="T7" fmla="*/ 2147483646 h 1430"/>
              <a:gd name="T8" fmla="*/ 2147483646 w 2855"/>
              <a:gd name="T9" fmla="*/ 2147483646 h 1430"/>
              <a:gd name="T10" fmla="*/ 2147483646 w 2855"/>
              <a:gd name="T11" fmla="*/ 2147483646 h 1430"/>
              <a:gd name="T12" fmla="*/ 2147483646 w 2855"/>
              <a:gd name="T13" fmla="*/ 2147483646 h 1430"/>
              <a:gd name="T14" fmla="*/ 2147483646 w 2855"/>
              <a:gd name="T15" fmla="*/ 2147483646 h 1430"/>
              <a:gd name="T16" fmla="*/ 2147483646 w 2855"/>
              <a:gd name="T17" fmla="*/ 2147483646 h 1430"/>
              <a:gd name="T18" fmla="*/ 2147483646 w 2855"/>
              <a:gd name="T19" fmla="*/ 2147483646 h 1430"/>
              <a:gd name="T20" fmla="*/ 2147483646 w 2855"/>
              <a:gd name="T21" fmla="*/ 2147483646 h 1430"/>
              <a:gd name="T22" fmla="*/ 2147483646 w 2855"/>
              <a:gd name="T23" fmla="*/ 0 h 1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55" h="1430">
                <a:moveTo>
                  <a:pt x="0" y="1093"/>
                </a:moveTo>
                <a:cubicBezTo>
                  <a:pt x="10" y="1135"/>
                  <a:pt x="9" y="1165"/>
                  <a:pt x="36" y="1200"/>
                </a:cubicBezTo>
                <a:cubicBezTo>
                  <a:pt x="41" y="1214"/>
                  <a:pt x="45" y="1229"/>
                  <a:pt x="50" y="1243"/>
                </a:cubicBezTo>
                <a:cubicBezTo>
                  <a:pt x="55" y="1259"/>
                  <a:pt x="78" y="1285"/>
                  <a:pt x="78" y="1285"/>
                </a:cubicBezTo>
                <a:cubicBezTo>
                  <a:pt x="92" y="1328"/>
                  <a:pt x="74" y="1289"/>
                  <a:pt x="107" y="1321"/>
                </a:cubicBezTo>
                <a:cubicBezTo>
                  <a:pt x="122" y="1336"/>
                  <a:pt x="136" y="1361"/>
                  <a:pt x="156" y="1371"/>
                </a:cubicBezTo>
                <a:cubicBezTo>
                  <a:pt x="230" y="1408"/>
                  <a:pt x="311" y="1409"/>
                  <a:pt x="391" y="1420"/>
                </a:cubicBezTo>
                <a:cubicBezTo>
                  <a:pt x="574" y="1417"/>
                  <a:pt x="707" y="1430"/>
                  <a:pt x="868" y="1399"/>
                </a:cubicBezTo>
                <a:cubicBezTo>
                  <a:pt x="907" y="1383"/>
                  <a:pt x="948" y="1377"/>
                  <a:pt x="988" y="1364"/>
                </a:cubicBezTo>
                <a:cubicBezTo>
                  <a:pt x="1019" y="1333"/>
                  <a:pt x="1011" y="1353"/>
                  <a:pt x="1095" y="1307"/>
                </a:cubicBezTo>
                <a:lnTo>
                  <a:pt x="2038" y="681"/>
                </a:lnTo>
                <a:lnTo>
                  <a:pt x="2855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5761038" y="2465388"/>
            <a:ext cx="623887" cy="3671887"/>
          </a:xfrm>
          <a:custGeom>
            <a:avLst/>
            <a:gdLst>
              <a:gd name="T0" fmla="*/ 2147483646 w 393"/>
              <a:gd name="T1" fmla="*/ 0 h 2313"/>
              <a:gd name="T2" fmla="*/ 2147483646 w 393"/>
              <a:gd name="T3" fmla="*/ 2147483646 h 2313"/>
              <a:gd name="T4" fmla="*/ 2147483646 w 393"/>
              <a:gd name="T5" fmla="*/ 2147483646 h 2313"/>
              <a:gd name="T6" fmla="*/ 2147483646 w 393"/>
              <a:gd name="T7" fmla="*/ 2147483646 h 2313"/>
              <a:gd name="T8" fmla="*/ 2147483646 w 393"/>
              <a:gd name="T9" fmla="*/ 2147483646 h 2313"/>
              <a:gd name="T10" fmla="*/ 0 w 393"/>
              <a:gd name="T11" fmla="*/ 2147483646 h 2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3" h="2313">
                <a:moveTo>
                  <a:pt x="227" y="0"/>
                </a:moveTo>
                <a:cubicBezTo>
                  <a:pt x="143" y="71"/>
                  <a:pt x="60" y="143"/>
                  <a:pt x="45" y="317"/>
                </a:cubicBezTo>
                <a:cubicBezTo>
                  <a:pt x="30" y="491"/>
                  <a:pt x="83" y="824"/>
                  <a:pt x="136" y="1043"/>
                </a:cubicBezTo>
                <a:cubicBezTo>
                  <a:pt x="189" y="1262"/>
                  <a:pt x="333" y="1437"/>
                  <a:pt x="363" y="1633"/>
                </a:cubicBezTo>
                <a:cubicBezTo>
                  <a:pt x="393" y="1829"/>
                  <a:pt x="378" y="2131"/>
                  <a:pt x="318" y="2222"/>
                </a:cubicBezTo>
                <a:cubicBezTo>
                  <a:pt x="258" y="2313"/>
                  <a:pt x="129" y="2245"/>
                  <a:pt x="0" y="217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323528" y="761113"/>
            <a:ext cx="27919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Disparaît lorsque le tissu musculaire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est mort</a:t>
            </a:r>
          </a:p>
        </p:txBody>
      </p:sp>
      <p:sp>
        <p:nvSpPr>
          <p:cNvPr id="19469" name="Text Box 30"/>
          <p:cNvSpPr txBox="1">
            <a:spLocks noChangeArrowheads="1"/>
          </p:cNvSpPr>
          <p:nvPr/>
        </p:nvSpPr>
        <p:spPr bwMode="auto">
          <a:xfrm>
            <a:off x="107950" y="6092825"/>
            <a:ext cx="74850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Quelle est l’origine de ce courant ???</a:t>
            </a:r>
          </a:p>
        </p:txBody>
      </p:sp>
      <p:pic>
        <p:nvPicPr>
          <p:cNvPr id="29710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21163"/>
            <a:ext cx="1639888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8"/>
          <p:cNvSpPr>
            <a:spLocks noChangeArrowheads="1"/>
          </p:cNvSpPr>
          <p:nvPr/>
        </p:nvSpPr>
        <p:spPr bwMode="auto">
          <a:xfrm rot="-622884">
            <a:off x="5208588" y="4829175"/>
            <a:ext cx="377825" cy="1984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CC33"/>
          </a:solidFill>
          <a:ln w="19050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16"/>
    </mc:Choice>
    <mc:Fallback xmlns="">
      <p:transition spd="slow" advTm="13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5" grpId="0" animBg="1"/>
      <p:bldP spid="15386" grpId="0" animBg="1"/>
      <p:bldP spid="15387" grpId="0" animBg="1"/>
      <p:bldP spid="15388" grpId="0" animBg="1"/>
      <p:bldP spid="15389" grpId="0"/>
      <p:bldP spid="19469" grpId="0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12410" x="1319213" y="1900238"/>
          <p14:tracePt t="12416" x="1371600" y="1895475"/>
          <p14:tracePt t="12434" x="1447800" y="1895475"/>
          <p14:tracePt t="12437" x="1495425" y="1895475"/>
          <p14:tracePt t="12453" x="1571625" y="1890713"/>
          <p14:tracePt t="12467" x="1628775" y="1885950"/>
          <p14:tracePt t="12486" x="1695450" y="1871663"/>
          <p14:tracePt t="12502" x="1766888" y="1866900"/>
          <p14:tracePt t="12520" x="1833563" y="1862138"/>
          <p14:tracePt t="12534" x="1924050" y="1852613"/>
          <p14:tracePt t="12553" x="2057400" y="1852613"/>
          <p14:tracePt t="12568" x="2162175" y="1857375"/>
          <p14:tracePt t="12586" x="2309813" y="1885950"/>
          <p14:tracePt t="12601" x="2428875" y="1895475"/>
          <p14:tracePt t="12620" x="2566988" y="1905000"/>
          <p14:tracePt t="12634" x="2743200" y="1900238"/>
          <p14:tracePt t="12654" x="2995613" y="1885950"/>
          <p14:tracePt t="12668" x="3152775" y="1885950"/>
          <p14:tracePt t="12687" x="3381375" y="1900238"/>
          <p14:tracePt t="12701" x="3519488" y="1933575"/>
          <p14:tracePt t="12720" x="3652838" y="1981200"/>
          <p14:tracePt t="12734" x="3767138" y="2047875"/>
          <p14:tracePt t="12753" x="3929063" y="2157413"/>
          <p14:tracePt t="12769" x="4033838" y="2252663"/>
          <p14:tracePt t="12785" x="4148138" y="2366963"/>
          <p14:tracePt t="12801" x="4348163" y="2647950"/>
          <p14:tracePt t="12819" x="4500563" y="2862263"/>
          <p14:tracePt t="12838" x="4652963" y="3167063"/>
          <p14:tracePt t="12853" x="4714875" y="3309938"/>
          <p14:tracePt t="12868" x="4738688" y="3390900"/>
          <p14:tracePt t="12888" x="4752975" y="3448050"/>
          <p14:tracePt t="12901" x="4752975" y="3462338"/>
          <p14:tracePt t="13229" x="4810125" y="3471863"/>
          <p14:tracePt t="13235" x="4881563" y="3486150"/>
          <p14:tracePt t="13251" x="5043488" y="3509963"/>
          <p14:tracePt t="13269" x="5281613" y="3538538"/>
          <p14:tracePt t="13284" x="5448300" y="3557588"/>
          <p14:tracePt t="13302" x="5634038" y="3571875"/>
          <p14:tracePt t="13317" x="5819775" y="3609975"/>
          <p14:tracePt t="13336" x="6053138" y="3648075"/>
          <p14:tracePt t="13353" x="6167438" y="3681413"/>
          <p14:tracePt t="13369" x="6281738" y="3690938"/>
          <p14:tracePt t="13384" x="6315075" y="3690938"/>
          <p14:tracePt t="13402" x="6334125" y="3690938"/>
          <p14:tracePt t="13417" x="6343650" y="3690938"/>
          <p14:tracePt t="13435" x="6343650" y="3667125"/>
          <p14:tracePt t="13450" x="6324600" y="3609975"/>
          <p14:tracePt t="13469" x="6205538" y="3500438"/>
          <p14:tracePt t="13483" x="6067425" y="3419475"/>
          <p14:tracePt t="13502" x="5881688" y="3352800"/>
          <p14:tracePt t="13517" x="5724525" y="3328988"/>
          <p14:tracePt t="13535" x="5524500" y="3343275"/>
          <p14:tracePt t="13551" x="5424488" y="3395663"/>
          <p14:tracePt t="13569" x="5338763" y="3462338"/>
          <p14:tracePt t="13584" x="5300663" y="3500438"/>
          <p14:tracePt t="13601" x="5267325" y="3562350"/>
          <p14:tracePt t="13618" x="5243513" y="3657600"/>
          <p14:tracePt t="13636" x="5238750" y="3676650"/>
          <p14:tracePt t="13650" x="5238750" y="3690938"/>
          <p14:tracePt t="13669" x="5238750" y="3705225"/>
          <p14:tracePt t="13703" x="5229225" y="3676650"/>
          <p14:tracePt t="13718" x="5200650" y="3643313"/>
          <p14:tracePt t="13736" x="5133975" y="3590925"/>
          <p14:tracePt t="13750" x="5000625" y="3519488"/>
          <p14:tracePt t="13769" x="4776788" y="3438525"/>
          <p14:tracePt t="13786" x="4648200" y="3414713"/>
          <p14:tracePt t="13802" x="4462463" y="3400425"/>
          <p14:tracePt t="13817" x="4376738" y="3400425"/>
          <p14:tracePt t="13836" x="4324350" y="3400425"/>
          <p14:tracePt t="13850" x="4281488" y="3405188"/>
          <p14:tracePt t="13869" x="4238625" y="3419475"/>
          <p14:tracePt t="13885" x="4214813" y="3424238"/>
          <p14:tracePt t="13901" x="4195763" y="3433763"/>
          <p14:tracePt t="13917" x="4186238" y="3433763"/>
          <p14:tracePt t="14315" x="4124325" y="3433763"/>
          <p14:tracePt t="14322" x="4048125" y="3433763"/>
          <p14:tracePt t="14329" x="3948113" y="3433763"/>
          <p14:tracePt t="14342" x="3767138" y="3452813"/>
          <p14:tracePt t="14357" x="3605213" y="3490913"/>
          <p14:tracePt t="14375" x="3438525" y="3548063"/>
          <p14:tracePt t="14390" x="3300413" y="3600450"/>
          <p14:tracePt t="14409" x="3128963" y="3676650"/>
          <p14:tracePt t="14424" x="3033713" y="3733800"/>
          <p14:tracePt t="14442" x="2924175" y="3805238"/>
          <p14:tracePt t="14458" x="2876550" y="3843338"/>
          <p14:tracePt t="14475" x="2852738" y="3862388"/>
          <p14:tracePt t="14490" x="2833688" y="3881438"/>
          <p14:tracePt t="14508" x="2805113" y="3900488"/>
          <p14:tracePt t="14524" x="2800350" y="3905250"/>
          <p14:tracePt t="14542" x="2786063" y="3919538"/>
          <p14:tracePt t="14558" x="2776538" y="3929063"/>
          <p14:tracePt t="14573" x="2762250" y="3933825"/>
          <p14:tracePt t="14590" x="2747963" y="3943350"/>
          <p14:tracePt t="14609" x="2728913" y="3957638"/>
          <p14:tracePt t="14624" x="2714625" y="3957638"/>
          <p14:tracePt t="14642" x="2705100" y="3957638"/>
          <p14:tracePt t="14657" x="2700338" y="3957638"/>
          <p14:tracePt t="14676" x="2690813" y="3957638"/>
          <p14:tracePt t="14690" x="2681288" y="3962400"/>
          <p14:tracePt t="14708" x="2671763" y="3962400"/>
          <p14:tracePt t="16925" x="2676525" y="3962400"/>
          <p14:tracePt t="16931" x="2681288" y="3962400"/>
          <p14:tracePt t="16942" x="2686050" y="3962400"/>
          <p14:tracePt t="16961" x="2695575" y="3971925"/>
          <p14:tracePt t="16976" x="2714625" y="3981450"/>
          <p14:tracePt t="16994" x="2747963" y="4005263"/>
          <p14:tracePt t="17009" x="2771775" y="4014788"/>
          <p14:tracePt t="17026" x="2805113" y="4038600"/>
          <p14:tracePt t="17042" x="2867025" y="4071938"/>
          <p14:tracePt t="17061" x="2962275" y="4114800"/>
          <p14:tracePt t="17076" x="3024188" y="4133850"/>
          <p14:tracePt t="17094" x="3133725" y="4157663"/>
          <p14:tracePt t="17109" x="3200400" y="4176713"/>
          <p14:tracePt t="17128" x="3276600" y="4191000"/>
          <p14:tracePt t="17142" x="3343275" y="4205288"/>
          <p14:tracePt t="17160" x="3414713" y="4229100"/>
          <p14:tracePt t="17176" x="3452813" y="4238625"/>
          <p14:tracePt t="17195" x="3486150" y="4252913"/>
          <p14:tracePt t="17209" x="3500438" y="4257675"/>
          <p14:tracePt t="17228" x="3509963" y="4257675"/>
          <p14:tracePt t="17301" x="3495675" y="4257675"/>
          <p14:tracePt t="17308" x="3481388" y="4257675"/>
          <p14:tracePt t="17314" x="3448050" y="4257675"/>
          <p14:tracePt t="17329" x="3367088" y="4257675"/>
          <p14:tracePt t="17342" x="3257550" y="4252913"/>
          <p14:tracePt t="17361" x="3162300" y="4243388"/>
          <p14:tracePt t="17376" x="3086100" y="4233863"/>
          <p14:tracePt t="17395" x="3019425" y="4233863"/>
          <p14:tracePt t="17409" x="3000375" y="4233863"/>
          <p14:tracePt t="17428" x="2976563" y="4233863"/>
          <p14:tracePt t="17442" x="2967038" y="4233863"/>
          <p14:tracePt t="17462" x="2962275" y="4233863"/>
          <p14:tracePt t="17476" x="2952750" y="4233863"/>
          <p14:tracePt t="17495" x="2943225" y="4233863"/>
          <p14:tracePt t="17728" x="2938463" y="4233863"/>
          <p14:tracePt t="17734" x="2924175" y="4233863"/>
          <p14:tracePt t="17751" x="2909888" y="4233863"/>
          <p14:tracePt t="17768" x="2886075" y="4233863"/>
          <p14:tracePt t="17786" x="2819400" y="4238625"/>
          <p14:tracePt t="17801" x="2767013" y="4243388"/>
          <p14:tracePt t="17819" x="2719388" y="4257675"/>
          <p14:tracePt t="17834" x="2686050" y="4271963"/>
          <p14:tracePt t="17853" x="2671763" y="4276725"/>
          <p14:tracePt t="17867" x="2647950" y="4286250"/>
          <p14:tracePt t="17886" x="2638425" y="4286250"/>
          <p14:tracePt t="17900" x="2633663" y="4286250"/>
          <p14:tracePt t="17919" x="2628900" y="4286250"/>
          <p14:tracePt t="18233" x="2581275" y="4291013"/>
          <p14:tracePt t="18239" x="2509838" y="4305300"/>
          <p14:tracePt t="18247" x="2438400" y="4319588"/>
          <p14:tracePt t="18262" x="2290763" y="4371975"/>
          <p14:tracePt t="18279" x="2143125" y="4433888"/>
          <p14:tracePt t="18295" x="1976438" y="4495800"/>
          <p14:tracePt t="18311" x="1885950" y="4548188"/>
          <p14:tracePt t="18328" x="1814513" y="4595813"/>
          <p14:tracePt t="18344" x="1762125" y="4633913"/>
          <p14:tracePt t="18362" x="1719263" y="4681538"/>
          <p14:tracePt t="18377" x="1695450" y="4700588"/>
          <p14:tracePt t="18396" x="1676400" y="4729163"/>
          <p14:tracePt t="18410" x="1666875" y="4733925"/>
          <p14:tracePt t="18429" x="1657350" y="4743450"/>
          <p14:tracePt t="18431" x="1652588" y="4748213"/>
          <p14:tracePt t="18446" x="1647825" y="4757738"/>
          <p14:tracePt t="18460" x="1638300" y="4762500"/>
          <p14:tracePt t="18477" x="1633538" y="4767263"/>
          <p14:tracePt t="18496" x="1619250" y="4767263"/>
          <p14:tracePt t="18510" x="1614488" y="4767263"/>
          <p14:tracePt t="18529" x="1604963" y="4767263"/>
          <p14:tracePt t="18546" x="1595438" y="4767263"/>
          <p14:tracePt t="18595" x="1604963" y="4752975"/>
          <p14:tracePt t="18602" x="1628775" y="4719638"/>
          <p14:tracePt t="18610" x="1666875" y="4681538"/>
          <p14:tracePt t="18629" x="1776413" y="4586288"/>
          <p14:tracePt t="18644" x="1971675" y="4424363"/>
          <p14:tracePt t="18662" x="2190750" y="4248150"/>
          <p14:tracePt t="18677" x="2424113" y="4081463"/>
          <p14:tracePt t="18697" x="2771775" y="3810000"/>
          <p14:tracePt t="18714" x="3024188" y="3624263"/>
          <p14:tracePt t="18731" x="3352800" y="3381375"/>
          <p14:tracePt t="18749" x="3538538" y="3243263"/>
          <p14:tracePt t="18764" x="3686175" y="3148013"/>
          <p14:tracePt t="18777" x="3805238" y="3081338"/>
          <p14:tracePt t="18796" x="3919538" y="3014663"/>
          <p14:tracePt t="18810" x="3990975" y="2971800"/>
          <p14:tracePt t="18829" x="4105275" y="2933700"/>
          <p14:tracePt t="18844" x="4133850" y="2919413"/>
          <p14:tracePt t="19937" x="4171950" y="2943225"/>
          <p14:tracePt t="19944" x="4224338" y="2981325"/>
          <p14:tracePt t="19952" x="4281488" y="3014663"/>
          <p14:tracePt t="19967" x="4467225" y="3124200"/>
          <p14:tracePt t="19983" x="4610100" y="3200400"/>
          <p14:tracePt t="20000" x="4748213" y="3267075"/>
          <p14:tracePt t="20014" x="4881563" y="3324225"/>
          <p14:tracePt t="20034" x="5043488" y="3381375"/>
          <p14:tracePt t="20048" x="5129213" y="3405188"/>
          <p14:tracePt t="20066" x="5205413" y="3419475"/>
          <p14:tracePt t="20081" x="5253038" y="3438525"/>
          <p14:tracePt t="20099" x="5305425" y="3448050"/>
          <p14:tracePt t="20115" x="5348288" y="3457575"/>
          <p14:tracePt t="20133" x="5410200" y="3471863"/>
          <p14:tracePt t="20149" x="5443538" y="3476625"/>
          <p14:tracePt t="20167" x="5486400" y="3486150"/>
          <p14:tracePt t="20181" x="5505450" y="3486150"/>
          <p14:tracePt t="20200" x="5514975" y="3486150"/>
          <p14:tracePt t="20214" x="5524500" y="3486150"/>
          <p14:tracePt t="20233" x="5534025" y="3490913"/>
          <p14:tracePt t="31908" x="5529263" y="3486150"/>
          <p14:tracePt t="31920" x="5529263" y="3476625"/>
          <p14:tracePt t="31930" x="5519738" y="3462338"/>
          <p14:tracePt t="31943" x="5505450" y="3429000"/>
          <p14:tracePt t="31962" x="5476875" y="3376613"/>
          <p14:tracePt t="31977" x="5467350" y="3300413"/>
          <p14:tracePt t="31996" x="5448300" y="3186113"/>
          <p14:tracePt t="32010" x="5448300" y="3081338"/>
          <p14:tracePt t="32031" x="5457825" y="2943225"/>
          <p14:tracePt t="32043" x="5476875" y="2847975"/>
          <p14:tracePt t="32062" x="5491163" y="2767013"/>
          <p14:tracePt t="32076" x="5510213" y="2709863"/>
          <p14:tracePt t="32095" x="5524500" y="2652713"/>
          <p14:tracePt t="32110" x="5534025" y="2624138"/>
          <p14:tracePt t="32128" x="5543550" y="2581275"/>
          <p14:tracePt t="32144" x="5557838" y="2533650"/>
          <p14:tracePt t="32162" x="5567363" y="2490788"/>
          <p14:tracePt t="32177" x="5567363" y="2462213"/>
          <p14:tracePt t="32196" x="5567363" y="2447925"/>
          <p14:tracePt t="32210" x="5557838" y="2443163"/>
          <p14:tracePt t="32228" x="5538788" y="2443163"/>
          <p14:tracePt t="32243" x="5500688" y="2452688"/>
          <p14:tracePt t="32263" x="5381625" y="2557463"/>
          <p14:tracePt t="32277" x="5267325" y="2700338"/>
          <p14:tracePt t="32296" x="5167313" y="2833688"/>
          <p14:tracePt t="32310" x="5086350" y="2995613"/>
          <p14:tracePt t="32329" x="4991100" y="3252788"/>
          <p14:tracePt t="32344" x="4943475" y="3443288"/>
          <p14:tracePt t="32362" x="4938713" y="3667125"/>
          <p14:tracePt t="32377" x="4953000" y="3771900"/>
          <p14:tracePt t="32395" x="4995863" y="3867150"/>
          <p14:tracePt t="32410" x="5048250" y="3938588"/>
          <p14:tracePt t="32429" x="5191125" y="4043363"/>
          <p14:tracePt t="32443" x="5295900" y="4076700"/>
          <p14:tracePt t="32463" x="5443538" y="4067175"/>
          <p14:tracePt t="32479" x="5529263" y="4019550"/>
          <p14:tracePt t="32494" x="5605463" y="3938588"/>
          <p14:tracePt t="32510" x="5667375" y="3814763"/>
          <p14:tracePt t="32530" x="5700713" y="3652838"/>
          <p14:tracePt t="32545" x="5686425" y="3562350"/>
          <p14:tracePt t="32564" x="5624513" y="3481388"/>
          <p14:tracePt t="32577" x="5553075" y="3438525"/>
          <p14:tracePt t="32595" x="5448300" y="3419475"/>
          <p14:tracePt t="32611" x="5262563" y="3457575"/>
          <p14:tracePt t="32629" x="5148263" y="3519488"/>
          <p14:tracePt t="32645" x="5067300" y="3590925"/>
          <p14:tracePt t="32662" x="4948238" y="3757613"/>
          <p14:tracePt t="32677" x="4895850" y="3867150"/>
          <p14:tracePt t="32696" x="4886325" y="4043363"/>
          <p14:tracePt t="32713" x="4905375" y="4143375"/>
          <p14:tracePt t="32729" x="4943475" y="4214813"/>
          <p14:tracePt t="32743" x="5024438" y="4281488"/>
          <p14:tracePt t="32762" x="5224463" y="4357688"/>
          <p14:tracePt t="32779" x="5353050" y="4362450"/>
          <p14:tracePt t="32796" x="5538788" y="4271963"/>
          <p14:tracePt t="32810" x="5643563" y="4138613"/>
          <p14:tracePt t="32829" x="5748338" y="3938588"/>
          <p14:tracePt t="32846" x="5800725" y="3643313"/>
          <p14:tracePt t="32862" x="5767388" y="3505200"/>
          <p14:tracePt t="32879" x="5715000" y="3409950"/>
          <p14:tracePt t="32895" x="5586413" y="3338513"/>
          <p14:tracePt t="32910" x="5457825" y="3324225"/>
          <p14:tracePt t="32929" x="5324475" y="3348038"/>
          <p14:tracePt t="32931" x="5257800" y="3386138"/>
          <p14:tracePt t="32944" x="5195888" y="3419475"/>
          <p14:tracePt t="32962" x="5057775" y="3533775"/>
          <p14:tracePt t="32977" x="4976813" y="3652838"/>
          <p14:tracePt t="32996" x="4914900" y="3824288"/>
          <p14:tracePt t="33012" x="4910138" y="3952875"/>
          <p14:tracePt t="33029" x="4914900" y="4048125"/>
          <p14:tracePt t="33045" x="4995863" y="4186238"/>
          <p14:tracePt t="33062" x="5119688" y="4295775"/>
          <p14:tracePt t="33080" x="5424488" y="4414838"/>
          <p14:tracePt t="33095" x="5619750" y="4443413"/>
          <p14:tracePt t="33113" x="5738813" y="4443413"/>
          <p14:tracePt t="33130" x="5891213" y="4357688"/>
          <p14:tracePt t="33146" x="6005513" y="4181475"/>
          <p14:tracePt t="33162" x="6048375" y="3919538"/>
          <p14:tracePt t="33177" x="6019800" y="3657600"/>
          <p14:tracePt t="33195" x="5900738" y="3438525"/>
          <p14:tracePt t="33212" x="5795963" y="3338513"/>
          <p14:tracePt t="33229" x="5562600" y="3243263"/>
          <p14:tracePt t="33243" x="5419725" y="3238500"/>
          <p14:tracePt t="33263" x="5281613" y="3286125"/>
          <p14:tracePt t="33278" x="5191125" y="3333750"/>
          <p14:tracePt t="33296" x="5091113" y="3467100"/>
          <p14:tracePt t="33310" x="5043488" y="3567113"/>
          <p14:tracePt t="33329" x="5033963" y="3776663"/>
          <p14:tracePt t="33343" x="5067300" y="3905250"/>
          <p14:tracePt t="33362" x="5133975" y="4043363"/>
          <p14:tracePt t="33377" x="5229225" y="4157663"/>
          <p14:tracePt t="33396" x="5514975" y="4333875"/>
          <p14:tracePt t="33414" x="5838825" y="4433888"/>
          <p14:tracePt t="33431" x="5957888" y="4438650"/>
          <p14:tracePt t="33444" x="6067425" y="4400550"/>
          <p14:tracePt t="33462" x="6115050" y="4352925"/>
          <p14:tracePt t="33477" x="6167438" y="4243388"/>
          <p14:tracePt t="33496" x="6181725" y="4105275"/>
          <p14:tracePt t="33510" x="6148388" y="4048125"/>
          <p14:tracePt t="33540" x="6086475" y="4010025"/>
          <p14:tracePt t="33547" x="6053138" y="4000500"/>
          <p14:tracePt t="33562" x="5986463" y="4000500"/>
          <p14:tracePt t="33577" x="5919788" y="4014788"/>
          <p14:tracePt t="33595" x="5848350" y="4043363"/>
          <p14:tracePt t="33611" x="5819775" y="4048125"/>
          <p14:tracePt t="33629" x="5795963" y="4062413"/>
          <p14:tracePt t="33643" x="5791200" y="4067175"/>
          <p14:tracePt t="33662" x="5781675" y="4081463"/>
          <p14:tracePt t="33678" x="5776913" y="4086225"/>
          <p14:tracePt t="34063" x="5743575" y="4114800"/>
          <p14:tracePt t="34068" x="5691188" y="4167188"/>
          <p14:tracePt t="34077" x="5638800" y="4214813"/>
          <p14:tracePt t="34095" x="5538788" y="4338638"/>
          <p14:tracePt t="34111" x="5410200" y="4543425"/>
          <p14:tracePt t="34129" x="5324475" y="4695825"/>
          <p14:tracePt t="34148" x="5233988" y="4867275"/>
          <p14:tracePt t="34161" x="5200650" y="4986338"/>
          <p14:tracePt t="34177" x="5176838" y="5100638"/>
          <p14:tracePt t="34196" x="5186363" y="5238750"/>
          <p14:tracePt t="34210" x="5210175" y="5314950"/>
          <p14:tracePt t="34229" x="5248275" y="5391150"/>
          <p14:tracePt t="34244" x="5295900" y="5462588"/>
          <p14:tracePt t="34262" x="5438775" y="5586413"/>
          <p14:tracePt t="34277" x="5524500" y="5629275"/>
          <p14:tracePt t="34296" x="5657850" y="5672138"/>
          <p14:tracePt t="34310" x="5748338" y="5672138"/>
          <p14:tracePt t="34329" x="5829300" y="5638800"/>
          <p14:tracePt t="34346" x="5900738" y="5600700"/>
          <p14:tracePt t="34360" x="6029325" y="5429250"/>
          <p14:tracePt t="34379" x="6091238" y="5257800"/>
          <p14:tracePt t="34394" x="6129338" y="5076825"/>
          <p14:tracePt t="34412" x="6115050" y="4900613"/>
          <p14:tracePt t="34427" x="6086475" y="4805363"/>
          <p14:tracePt t="34446" x="5995988" y="4729163"/>
          <p14:tracePt t="34460" x="5900738" y="4676775"/>
          <p14:tracePt t="34478" x="5776913" y="4657725"/>
          <p14:tracePt t="34494" x="5653088" y="4662488"/>
          <p14:tracePt t="34513" x="5505450" y="4724400"/>
          <p14:tracePt t="34527" x="5438775" y="4776788"/>
          <p14:tracePt t="34546" x="5362575" y="4876800"/>
          <p14:tracePt t="34563" x="5329238" y="4991100"/>
          <p14:tracePt t="34579" x="5319713" y="5072063"/>
          <p14:tracePt t="34593" x="5338763" y="5148263"/>
          <p14:tracePt t="34612" x="5400675" y="5229225"/>
          <p14:tracePt t="34629" x="5486400" y="5262563"/>
          <p14:tracePt t="34646" x="5614988" y="5276850"/>
          <p14:tracePt t="34662" x="5686425" y="5276850"/>
          <p14:tracePt t="34679" x="5743575" y="5248275"/>
          <p14:tracePt t="34694" x="5795963" y="5214938"/>
          <p14:tracePt t="34712" x="5829300" y="5172075"/>
          <p14:tracePt t="34730" x="5848350" y="5119688"/>
          <p14:tracePt t="34745" x="5853113" y="5095875"/>
          <p14:tracePt t="34762" x="5853113" y="5086350"/>
          <p14:tracePt t="34779" x="5843588" y="5076825"/>
          <p14:tracePt t="34794" x="5819775" y="5076825"/>
          <p14:tracePt t="34816" x="5772150" y="5076825"/>
          <p14:tracePt t="34827" x="5719763" y="5081588"/>
          <p14:tracePt t="34845" x="5648325" y="5110163"/>
          <p14:tracePt t="34860" x="5619750" y="5119688"/>
          <p14:tracePt t="34879" x="5595938" y="5133975"/>
          <p14:tracePt t="34894" x="5591175" y="5138738"/>
          <p14:tracePt t="34912" x="5586413" y="5148263"/>
          <p14:tracePt t="34927" x="5581650" y="5157788"/>
          <p14:tracePt t="34929" x="5581650" y="5162550"/>
          <p14:tracePt t="34945" x="5581650" y="5167313"/>
          <p14:tracePt t="34960" x="5581650" y="5176838"/>
          <p14:tracePt t="34980" x="5581650" y="5181600"/>
          <p14:tracePt t="34995" x="5581650" y="5186363"/>
          <p14:tracePt t="35012" x="5581650" y="5195888"/>
          <p14:tracePt t="35027" x="5576888" y="5200650"/>
          <p14:tracePt t="35046" x="5572125" y="5214938"/>
          <p14:tracePt t="35060" x="5562600" y="5233988"/>
          <p14:tracePt t="35079" x="5548313" y="5253038"/>
          <p14:tracePt t="35093" x="5548313" y="5257800"/>
          <p14:tracePt t="35113" x="5548313" y="5272088"/>
          <p14:tracePt t="35128" x="5548313" y="5281613"/>
          <p14:tracePt t="35145" x="5548313" y="5286375"/>
          <p14:tracePt t="35220" x="5548313" y="5281613"/>
          <p14:tracePt t="35228" x="5548313" y="5276850"/>
          <p14:tracePt t="35264" x="5553075" y="5276850"/>
          <p14:tracePt t="35270" x="5553075" y="5272088"/>
          <p14:tracePt t="35278" x="5553075" y="5262563"/>
          <p14:tracePt t="35296" x="5567363" y="5262563"/>
          <p14:tracePt t="35310" x="5572125" y="5253038"/>
          <p14:tracePt t="35329" x="5581650" y="5253038"/>
          <p14:tracePt t="35363" x="5586413" y="5248275"/>
          <p14:tracePt t="35379" x="5591175" y="5243513"/>
          <p14:tracePt t="35394" x="5600700" y="5238750"/>
          <p14:tracePt t="35412" x="5605463" y="5224463"/>
          <p14:tracePt t="35427" x="5610225" y="5219700"/>
          <p14:tracePt t="35445" x="5610225" y="5210175"/>
          <p14:tracePt t="35460" x="5614988" y="5205413"/>
          <p14:tracePt t="35479" x="5614988" y="5191125"/>
          <p14:tracePt t="35494" x="5614988" y="5186363"/>
          <p14:tracePt t="35512" x="5610225" y="5167313"/>
          <p14:tracePt t="35527" x="5600700" y="5148263"/>
          <p14:tracePt t="35546" x="5572125" y="5138738"/>
          <p14:tracePt t="35560" x="5519738" y="5119688"/>
          <p14:tracePt t="35579" x="5429250" y="5110163"/>
          <p14:tracePt t="35593" x="5367338" y="5124450"/>
          <p14:tracePt t="35614" x="5295900" y="5153025"/>
          <p14:tracePt t="35627" x="5262563" y="5167313"/>
          <p14:tracePt t="35646" x="5248275" y="5176838"/>
          <p14:tracePt t="35661" x="5229225" y="5186363"/>
          <p14:tracePt t="35679" x="5219700" y="5195888"/>
          <p14:tracePt t="35693" x="5219700" y="5205413"/>
          <p14:tracePt t="35712" x="5219700" y="5214938"/>
          <p14:tracePt t="35728" x="5219700" y="5219700"/>
          <p14:tracePt t="35744" x="5219700" y="5229225"/>
          <p14:tracePt t="35761" x="5219700" y="5243513"/>
          <p14:tracePt t="35780" x="5219700" y="5248275"/>
          <p14:tracePt t="35795" x="5219700" y="5257800"/>
          <p14:tracePt t="36070" x="5224463" y="5257800"/>
          <p14:tracePt t="36078" x="5229225" y="5257800"/>
          <p14:tracePt t="36093" x="5233988" y="5257800"/>
          <p14:tracePt t="36112" x="5243513" y="5248275"/>
          <p14:tracePt t="36202" x="5243513" y="5243513"/>
          <p14:tracePt t="36209" x="5243513" y="5233988"/>
          <p14:tracePt t="36223" x="5243513" y="5229225"/>
          <p14:tracePt t="36230" x="5243513" y="5224463"/>
          <p14:tracePt t="36245" x="5243513" y="5214938"/>
          <p14:tracePt t="36262" x="5253038" y="5186363"/>
          <p14:tracePt t="36278" x="5253038" y="5153025"/>
          <p14:tracePt t="36296" x="5253038" y="5119688"/>
          <p14:tracePt t="36310" x="5253038" y="5100638"/>
          <p14:tracePt t="36330" x="5253038" y="5072063"/>
          <p14:tracePt t="36344" x="5253038" y="5057775"/>
          <p14:tracePt t="36362" x="5253038" y="5043488"/>
          <p14:tracePt t="36377" x="5253038" y="5010150"/>
          <p14:tracePt t="36396" x="5253038" y="4910138"/>
          <p14:tracePt t="36410" x="5253038" y="4843463"/>
          <p14:tracePt t="36429" x="5267325" y="4743450"/>
          <p14:tracePt t="36443" x="5281613" y="4676775"/>
          <p14:tracePt t="36463" x="5291138" y="4624388"/>
          <p14:tracePt t="36477" x="5291138" y="4591050"/>
          <p14:tracePt t="36496" x="5291138" y="4572000"/>
          <p14:tracePt t="36512" x="5291138" y="4562475"/>
          <p14:tracePt t="36529" x="5291138" y="4552950"/>
          <p14:tracePt t="36580" x="5291138" y="4557713"/>
          <p14:tracePt t="36586" x="5291138" y="4562475"/>
          <p14:tracePt t="36595" x="5291138" y="4572000"/>
          <p14:tracePt t="36610" x="5281613" y="4605338"/>
          <p14:tracePt t="36629" x="5276850" y="4691063"/>
          <p14:tracePt t="36643" x="5276850" y="4800600"/>
          <p14:tracePt t="36663" x="5276850" y="4895850"/>
          <p14:tracePt t="36679" x="5276850" y="5033963"/>
          <p14:tracePt t="36694" x="5276850" y="5119688"/>
          <p14:tracePt t="36710" x="5276850" y="5186363"/>
          <p14:tracePt t="36729" x="5276850" y="5267325"/>
          <p14:tracePt t="36743" x="5276850" y="5305425"/>
          <p14:tracePt t="36763" x="5276850" y="5324475"/>
          <p14:tracePt t="36777" x="5276850" y="5343525"/>
          <p14:tracePt t="36795" x="5276850" y="5348288"/>
          <p14:tracePt t="36810" x="5276850" y="5357813"/>
          <p14:tracePt t="36829" x="5276850" y="5367338"/>
          <p14:tracePt t="37254" x="5276850" y="5362575"/>
          <p14:tracePt t="37261" x="5276850" y="5357813"/>
          <p14:tracePt t="37275" x="5276850" y="5348288"/>
          <p14:tracePt t="37289" x="5276850" y="5338763"/>
          <p14:tracePt t="37301" x="5276850" y="5329238"/>
          <p14:tracePt t="37316" x="5276850" y="5319713"/>
          <p14:tracePt t="37335" x="5276850" y="5305425"/>
          <p14:tracePt t="37349" x="5276850" y="5291138"/>
          <p14:tracePt t="37368" x="5276850" y="5272088"/>
          <p14:tracePt t="37383" x="5281613" y="5262563"/>
          <p14:tracePt t="37401" x="5291138" y="5248275"/>
          <p14:tracePt t="37416" x="5295900" y="5238750"/>
          <p14:tracePt t="37435" x="5310188" y="5219700"/>
          <p14:tracePt t="37449" x="5329238" y="5200650"/>
          <p14:tracePt t="37468" x="5395913" y="5153025"/>
          <p14:tracePt t="37483" x="5481638" y="5114925"/>
          <p14:tracePt t="37501" x="5567363" y="5072063"/>
          <p14:tracePt t="37518" x="5695950" y="5014913"/>
          <p14:tracePt t="37534" x="5762625" y="4986338"/>
          <p14:tracePt t="37550" x="5810250" y="4962525"/>
          <p14:tracePt t="37568" x="5857875" y="4943475"/>
          <p14:tracePt t="37582" x="5876925" y="4933950"/>
          <p14:tracePt t="37602" x="5881688" y="4933950"/>
          <p14:tracePt t="37987" x="5876925" y="4938713"/>
          <p14:tracePt t="37993" x="5857875" y="4948238"/>
          <p14:tracePt t="38001" x="5843588" y="4957763"/>
          <p14:tracePt t="38013" x="5834063" y="4967288"/>
          <p14:tracePt t="38027" x="5800725" y="4976813"/>
          <p14:tracePt t="38045" x="5762625" y="4986338"/>
          <p14:tracePt t="38060" x="5738813" y="4995863"/>
          <p14:tracePt t="38080" x="5691188" y="5014913"/>
          <p14:tracePt t="38094" x="5667375" y="5024438"/>
          <p14:tracePt t="38112" x="5648325" y="5029200"/>
          <p14:tracePt t="38127" x="5629275" y="5038725"/>
          <p14:tracePt t="38146" x="5605463" y="5057775"/>
          <p14:tracePt t="38160" x="5581650" y="5062538"/>
          <p14:tracePt t="38179" x="5543550" y="5072063"/>
          <p14:tracePt t="38194" x="5519738" y="5072063"/>
          <p14:tracePt t="38212" x="5491163" y="5072063"/>
          <p14:tracePt t="38229" x="5462588" y="5076825"/>
          <p14:tracePt t="38244" x="5443538" y="5081588"/>
          <p14:tracePt t="38262" x="5414963" y="5095875"/>
          <p14:tracePt t="38279" x="5372100" y="5110163"/>
          <p14:tracePt t="38295" x="5343525" y="5114925"/>
          <p14:tracePt t="38312" x="5324475" y="5124450"/>
          <p14:tracePt t="38327" x="5295900" y="5133975"/>
          <p14:tracePt t="38345" x="5281613" y="5148263"/>
          <p14:tracePt t="38360" x="5262563" y="5148263"/>
          <p14:tracePt t="38379" x="5253038" y="5157788"/>
          <p14:tracePt t="38394" x="5248275" y="5162550"/>
          <p14:tracePt t="38413" x="5238750" y="5162550"/>
          <p14:tracePt t="38427" x="5224463" y="5162550"/>
          <p14:tracePt t="38470" x="5224463" y="5153025"/>
          <p14:tracePt t="38477" x="5224463" y="5129213"/>
          <p14:tracePt t="38485" x="5229225" y="5110163"/>
          <p14:tracePt t="38493" x="5238750" y="5076825"/>
          <p14:tracePt t="38515" x="5281613" y="4919663"/>
          <p14:tracePt t="38531" x="5329238" y="4805363"/>
          <p14:tracePt t="38545" x="5372100" y="4681538"/>
          <p14:tracePt t="38561" x="5395913" y="4581525"/>
          <p14:tracePt t="38579" x="5414963" y="4505325"/>
          <p14:tracePt t="38593" x="5414963" y="4486275"/>
          <p14:tracePt t="38613" x="5414963" y="4471988"/>
          <p14:tracePt t="38627" x="5414963" y="4467225"/>
          <p14:tracePt t="38676" x="5414963" y="4476750"/>
          <p14:tracePt t="38683" x="5414963" y="4491038"/>
          <p14:tracePt t="38693" x="5410200" y="4519613"/>
          <p14:tracePt t="38713" x="5405438" y="4652963"/>
          <p14:tracePt t="38728" x="5405438" y="4786313"/>
          <p14:tracePt t="38745" x="5405438" y="4905375"/>
          <p14:tracePt t="38761" x="5405438" y="5100638"/>
          <p14:tracePt t="38780" x="5405438" y="5181600"/>
          <p14:tracePt t="38794" x="5405438" y="5253038"/>
          <p14:tracePt t="38812" x="5405438" y="5329238"/>
          <p14:tracePt t="38827" x="5405438" y="5348288"/>
          <p14:tracePt t="38846" x="5405438" y="5372100"/>
          <p14:tracePt t="38860" x="5405438" y="5376863"/>
          <p14:tracePt t="38879" x="5395913" y="5386388"/>
          <p14:tracePt t="38894" x="5391150" y="5395913"/>
          <p14:tracePt t="38912" x="5376863" y="5405438"/>
          <p14:tracePt t="38927" x="5372100" y="5414963"/>
          <p14:tracePt t="38946" x="5367338" y="5414963"/>
          <p14:tracePt t="39010" x="5386388" y="5405438"/>
          <p14:tracePt t="39017" x="5405438" y="5376863"/>
          <p14:tracePt t="39027" x="5429250" y="5357813"/>
          <p14:tracePt t="39046" x="5543550" y="5272088"/>
          <p14:tracePt t="39062" x="5605463" y="5233988"/>
          <p14:tracePt t="39079" x="5662613" y="5195888"/>
          <p14:tracePt t="39096" x="5715000" y="5167313"/>
          <p14:tracePt t="39112" x="5734050" y="5157788"/>
          <p14:tracePt t="39127" x="5738813" y="5153025"/>
          <p14:tracePt t="39146" x="5748338" y="5153025"/>
          <p14:tracePt t="39380" x="5786438" y="5038725"/>
          <p14:tracePt t="39387" x="5834063" y="4876800"/>
          <p14:tracePt t="39405" x="5943600" y="4519613"/>
          <p14:tracePt t="39422" x="6153150" y="3914775"/>
          <p14:tracePt t="39440" x="6281738" y="3567113"/>
          <p14:tracePt t="39459" x="6472238" y="3005138"/>
          <p14:tracePt t="39473" x="6524625" y="2757488"/>
          <p14:tracePt t="39490" x="6553200" y="2576513"/>
          <p14:tracePt t="39504" x="6562725" y="2443163"/>
          <p14:tracePt t="39519" x="6548438" y="2362200"/>
          <p14:tracePt t="39540" x="6500813" y="2290763"/>
          <p14:tracePt t="39553" x="6453188" y="2257425"/>
          <p14:tracePt t="39571" x="6372225" y="2243138"/>
          <p14:tracePt t="39586" x="6348413" y="2243138"/>
          <p14:tracePt t="39604" x="6334125" y="2243138"/>
          <p14:tracePt t="39985" x="6319838" y="2214563"/>
          <p14:tracePt t="39993" x="6300788" y="2171700"/>
          <p14:tracePt t="39999" x="6267450" y="2138363"/>
          <p14:tracePt t="40012" x="6215063" y="2057400"/>
          <p14:tracePt t="40027" x="6176963" y="2000250"/>
          <p14:tracePt t="40045" x="6138863" y="1952625"/>
          <p14:tracePt t="40060" x="6100763" y="1924050"/>
          <p14:tracePt t="40078" x="6053138" y="1871663"/>
          <p14:tracePt t="40093" x="6029325" y="1843088"/>
          <p14:tracePt t="40112" x="5995988" y="1819275"/>
          <p14:tracePt t="40126" x="5972175" y="1795463"/>
          <p14:tracePt t="40145" x="5938838" y="1776413"/>
          <p14:tracePt t="40161" x="5905500" y="1752600"/>
          <p14:tracePt t="40179" x="5857875" y="1724025"/>
          <p14:tracePt t="40193" x="5815013" y="1700213"/>
          <p14:tracePt t="40212" x="5753100" y="1652588"/>
          <p14:tracePt t="40227" x="5724525" y="1624013"/>
          <p14:tracePt t="40245" x="5681663" y="1585913"/>
          <p14:tracePt t="40260" x="5629275" y="1543050"/>
          <p14:tracePt t="40280" x="5562600" y="1490663"/>
          <p14:tracePt t="40293" x="5524500" y="1466850"/>
          <p14:tracePt t="40313" x="5481638" y="1433513"/>
          <p14:tracePt t="40326" x="5448300" y="1419225"/>
          <p14:tracePt t="40345" x="5429250" y="1409700"/>
          <p14:tracePt t="40361" x="5395913" y="1400175"/>
          <p14:tracePt t="40379" x="5362575" y="1390650"/>
          <p14:tracePt t="40393" x="5348288" y="1390650"/>
          <p14:tracePt t="40409" x="5338763" y="1390650"/>
          <p14:tracePt t="40426" x="5324475" y="1390650"/>
          <p14:tracePt t="40446" x="5314950" y="1390650"/>
          <p14:tracePt t="40461" x="5310188" y="1395413"/>
          <p14:tracePt t="40477" x="5295900" y="1400175"/>
          <p14:tracePt t="40493" x="5291138" y="1409700"/>
          <p14:tracePt t="40512" x="5281613" y="1419225"/>
          <p14:tracePt t="40526" x="5281613" y="1423988"/>
          <p14:tracePt t="40560" x="5276850" y="1423988"/>
          <p14:tracePt t="40579" x="5276850" y="1433513"/>
          <p14:tracePt t="40617" x="5272088" y="1438275"/>
          <p14:tracePt t="40645" x="5272088" y="1443038"/>
          <p14:tracePt t="42181" x="5272088" y="1438275"/>
          <p14:tracePt t="42188" x="5272088" y="1423988"/>
          <p14:tracePt t="42204" x="5267325" y="1381125"/>
          <p14:tracePt t="42221" x="5253038" y="1333500"/>
          <p14:tracePt t="42239" x="5200650" y="1266825"/>
          <p14:tracePt t="42254" x="5153025" y="1228725"/>
          <p14:tracePt t="42273" x="5024438" y="1166813"/>
          <p14:tracePt t="42288" x="4919663" y="1147763"/>
          <p14:tracePt t="42306" x="4838700" y="1143000"/>
          <p14:tracePt t="42321" x="4762500" y="1147763"/>
          <p14:tracePt t="42339" x="4681538" y="1185863"/>
          <p14:tracePt t="42354" x="4652963" y="1209675"/>
          <p14:tracePt t="42373" x="4610100" y="1323975"/>
          <p14:tracePt t="42388" x="4600575" y="1381125"/>
          <p14:tracePt t="42407" x="4614863" y="1423988"/>
          <p14:tracePt t="42421" x="4648200" y="1462088"/>
          <p14:tracePt t="42426" x="4676775" y="1481138"/>
          <p14:tracePt t="42439" x="4772025" y="1528763"/>
          <p14:tracePt t="42454" x="4867275" y="1552575"/>
          <p14:tracePt t="42473" x="5024438" y="1538288"/>
          <p14:tracePt t="42488" x="5105400" y="1500188"/>
          <p14:tracePt t="42507" x="5176838" y="1452563"/>
          <p14:tracePt t="42521" x="5224463" y="1395413"/>
          <p14:tracePt t="42539" x="5262563" y="1338263"/>
          <p14:tracePt t="42554" x="5262563" y="1314450"/>
          <p14:tracePt t="42573" x="5219700" y="1295400"/>
          <p14:tracePt t="42589" x="5153025" y="1281113"/>
          <p14:tracePt t="42606" x="5057775" y="1290638"/>
          <p14:tracePt t="42621" x="4972050" y="1333500"/>
          <p14:tracePt t="42639" x="4872038" y="1409700"/>
          <p14:tracePt t="42656" x="4824413" y="1466850"/>
          <p14:tracePt t="42673" x="4805363" y="1514475"/>
          <p14:tracePt t="42688" x="4805363" y="1538288"/>
          <p14:tracePt t="42707" x="4862513" y="1571625"/>
          <p14:tracePt t="42721" x="4967288" y="1590675"/>
          <p14:tracePt t="42740" x="5095875" y="1590675"/>
          <p14:tracePt t="42754" x="5214938" y="1562100"/>
          <p14:tracePt t="42773" x="5348288" y="1524000"/>
          <p14:tracePt t="42787" x="5419725" y="1481138"/>
          <p14:tracePt t="42806" x="5472113" y="1438275"/>
          <p14:tracePt t="42822" x="5486400" y="1404938"/>
          <p14:tracePt t="42838" x="5486400" y="1385888"/>
          <p14:tracePt t="42854" x="5472113" y="1366838"/>
          <p14:tracePt t="42874" x="5405438" y="1352550"/>
          <p14:tracePt t="42888" x="5334000" y="1352550"/>
          <p14:tracePt t="42906" x="5243513" y="1385888"/>
          <p14:tracePt t="42921" x="5205413" y="1404938"/>
          <p14:tracePt t="42939" x="5181600" y="1423988"/>
          <p14:tracePt t="42954" x="5176838" y="1433513"/>
          <p14:tracePt t="42973" x="5172075" y="1443038"/>
          <p14:tracePt t="42988" x="5172075" y="1452563"/>
          <p14:tracePt t="43006" x="5176838" y="1462088"/>
          <p14:tracePt t="43021" x="5191125" y="1471613"/>
          <p14:tracePt t="43040" x="5191125" y="1476375"/>
          <p14:tracePt t="43054" x="5195888" y="1481138"/>
          <p14:tracePt t="43120" x="5200650" y="1481138"/>
          <p14:tracePt t="43748" x="5210175" y="1490663"/>
          <p14:tracePt t="43752" x="5224463" y="1504950"/>
          <p14:tracePt t="43764" x="5243513" y="1519238"/>
          <p14:tracePt t="43783" x="5291138" y="1552575"/>
          <p14:tracePt t="43799" x="5319713" y="1562100"/>
          <p14:tracePt t="43816" x="5362575" y="1562100"/>
          <p14:tracePt t="43831" x="5386388" y="1552575"/>
          <p14:tracePt t="43850" x="5400675" y="1528763"/>
          <p14:tracePt t="43864" x="5410200" y="1519238"/>
          <p14:tracePt t="43883" x="5410200" y="1509713"/>
          <p14:tracePt t="43897" x="5400675" y="1504950"/>
          <p14:tracePt t="43916" x="5338763" y="1504950"/>
          <p14:tracePt t="43931" x="5291138" y="1514475"/>
          <p14:tracePt t="43950" x="5267325" y="1524000"/>
          <p14:tracePt t="43964" x="5253038" y="1533525"/>
          <p14:tracePt t="43983" x="5238750" y="1547813"/>
          <p14:tracePt t="43998" x="5238750" y="1552575"/>
          <p14:tracePt t="44016" x="5243513" y="1562100"/>
          <p14:tracePt t="44032" x="5248275" y="1566863"/>
          <p14:tracePt t="44050" x="5257800" y="1566863"/>
          <p14:tracePt t="44083" x="5224463" y="1562100"/>
          <p14:tracePt t="44098" x="5086350" y="1552575"/>
          <p14:tracePt t="44116" x="4248150" y="1828800"/>
          <p14:tracePt t="44135" x="3486150" y="2247900"/>
          <p14:tracePt t="44158" x="2143125" y="3171825"/>
          <p14:tracePt t="44170" x="1881188" y="3400425"/>
          <p14:tracePt t="44186" x="1285875" y="3976688"/>
          <p14:tracePt t="44202" x="1009650" y="4233863"/>
          <p14:tracePt t="44218" x="800100" y="4457700"/>
          <p14:tracePt t="44235" x="685800" y="4600575"/>
          <p14:tracePt t="44250" x="652463" y="4633913"/>
          <p14:tracePt t="44264" x="642938" y="4657725"/>
          <p14:tracePt t="44283" x="638175" y="4667250"/>
          <p14:tracePt t="44297" x="638175" y="4672013"/>
          <p14:tracePt t="44316" x="642938" y="4686300"/>
          <p14:tracePt t="44331" x="657225" y="4686300"/>
          <p14:tracePt t="44351" x="681038" y="4676775"/>
          <p14:tracePt t="44364" x="714375" y="4662488"/>
          <p14:tracePt t="44383" x="752475" y="4643438"/>
          <p14:tracePt t="44398" x="800100" y="4619625"/>
          <p14:tracePt t="44416" x="866775" y="4586288"/>
          <p14:tracePt t="44431" x="914400" y="4567238"/>
          <p14:tracePt t="44450" x="1019175" y="4548188"/>
          <p14:tracePt t="44464" x="1109663" y="4538663"/>
          <p14:tracePt t="44483" x="1181100" y="4510088"/>
          <p14:tracePt t="44498" x="1233488" y="4486275"/>
          <p14:tracePt t="44516" x="1276350" y="4462463"/>
          <p14:tracePt t="44531" x="1281113" y="4452938"/>
          <p14:tracePt t="44549" x="1281113" y="4443413"/>
          <p14:tracePt t="44564" x="1271588" y="4443413"/>
          <p14:tracePt t="44583" x="1233488" y="4443413"/>
          <p14:tracePt t="44599" x="1171575" y="4476750"/>
          <p14:tracePt t="44615" x="1143000" y="4491038"/>
          <p14:tracePt t="44631" x="1123950" y="4514850"/>
          <p14:tracePt t="44650" x="1119188" y="4548188"/>
          <p14:tracePt t="44664" x="1133475" y="4572000"/>
          <p14:tracePt t="44683" x="1223963" y="4576763"/>
          <p14:tracePt t="44698" x="1314450" y="4557713"/>
          <p14:tracePt t="44717" x="1404938" y="4524375"/>
          <p14:tracePt t="44733" x="1462088" y="4491038"/>
          <p14:tracePt t="44748" x="1485900" y="4481513"/>
          <p14:tracePt t="44764" x="1495425" y="4476750"/>
          <p14:tracePt t="44798" x="1490663" y="4476750"/>
          <p14:tracePt t="44816" x="1481138" y="4476750"/>
          <p14:tracePt t="44831" x="1476375" y="4476750"/>
          <p14:tracePt t="44849" x="1471613" y="4476750"/>
          <p14:tracePt t="44897" x="1476375" y="4476750"/>
          <p14:tracePt t="73046" x="1452563" y="4462463"/>
          <p14:tracePt t="73053" x="1390650" y="4433888"/>
          <p14:tracePt t="73064" x="1300163" y="4391025"/>
          <p14:tracePt t="73081" x="1066800" y="4310063"/>
          <p14:tracePt t="73099" x="704850" y="4233863"/>
          <p14:tracePt t="73114" x="485775" y="4219575"/>
          <p14:tracePt t="73133" x="204788" y="4219575"/>
          <p14:tracePt t="73147" x="38100" y="4224338"/>
          <p14:tracePt t="73459" x="152400" y="3014663"/>
          <p14:tracePt t="73467" x="300038" y="2905125"/>
          <p14:tracePt t="73484" x="514350" y="2743200"/>
          <p14:tracePt t="73499" x="666750" y="2643188"/>
          <p14:tracePt t="73516" x="819150" y="2543175"/>
          <p14:tracePt t="73531" x="881063" y="2509838"/>
          <p14:tracePt t="73550" x="923925" y="2486025"/>
          <p14:tracePt t="73564" x="942975" y="2471738"/>
          <p14:tracePt t="73583" x="962025" y="2466975"/>
          <p14:tracePt t="73597" x="971550" y="2466975"/>
          <p14:tracePt t="75514" x="1028700" y="2438400"/>
          <p14:tracePt t="75521" x="1114425" y="2386013"/>
          <p14:tracePt t="75532" x="1209675" y="2343150"/>
          <p14:tracePt t="75549" x="1485900" y="2152650"/>
          <p14:tracePt t="75568" x="1638300" y="2043113"/>
          <p14:tracePt t="75582" x="1747838" y="1938338"/>
          <p14:tracePt t="75601" x="1895475" y="1757363"/>
          <p14:tracePt t="75615" x="1976438" y="1638300"/>
          <p14:tracePt t="75634" x="2028825" y="1466850"/>
          <p14:tracePt t="75649" x="2024063" y="1400175"/>
          <p14:tracePt t="75667" x="2009775" y="1362075"/>
          <p14:tracePt t="75683" x="1985963" y="1343025"/>
          <p14:tracePt t="75701" x="1871663" y="1309688"/>
          <p14:tracePt t="75716" x="1785938" y="1300163"/>
          <p14:tracePt t="75734" x="1685925" y="1300163"/>
          <p14:tracePt t="75750" x="1652588" y="1304925"/>
          <p14:tracePt t="75766" x="1619250" y="1314450"/>
          <p14:tracePt t="75782" x="1595438" y="1323975"/>
          <p14:tracePt t="75801" x="1581150" y="1333500"/>
          <p14:tracePt t="75815" x="1576388" y="1343025"/>
          <p14:tracePt t="75835" x="1566863" y="1357313"/>
          <p14:tracePt t="75849" x="1566863" y="1362075"/>
          <p14:tracePt t="75867" x="1566863" y="1371600"/>
          <p14:tracePt t="75901" x="1557338" y="1371600"/>
          <p14:tracePt t="75916" x="1552575" y="1371600"/>
          <p14:tracePt t="75934" x="1543050" y="1371600"/>
          <p14:tracePt t="75949" x="1538288" y="1371600"/>
          <p14:tracePt t="75967" x="1533525" y="1371600"/>
          <p14:tracePt t="76239" x="1538288" y="1371600"/>
          <p14:tracePt t="76247" x="1552575" y="1371600"/>
          <p14:tracePt t="76262" x="1581150" y="1371600"/>
          <p14:tracePt t="76281" x="1647825" y="1376363"/>
          <p14:tracePt t="76295" x="1728788" y="1385888"/>
          <p14:tracePt t="76314" x="1828800" y="1419225"/>
          <p14:tracePt t="76329" x="1966913" y="1452563"/>
          <p14:tracePt t="76347" x="2281238" y="1562100"/>
          <p14:tracePt t="76362" x="2571750" y="1695450"/>
          <p14:tracePt t="76381" x="2981325" y="1914525"/>
          <p14:tracePt t="76399" x="3219450" y="2066925"/>
          <p14:tracePt t="76416" x="3552825" y="2266950"/>
          <p14:tracePt t="76432" x="3671888" y="2357438"/>
          <p14:tracePt t="76448" x="3781425" y="2428875"/>
          <p14:tracePt t="76462" x="3862388" y="2481263"/>
          <p14:tracePt t="76481" x="3933825" y="2538413"/>
          <p14:tracePt t="76495" x="3948113" y="2562225"/>
          <p14:tracePt t="76514" x="3957638" y="2581275"/>
          <p14:tracePt t="76529" x="3971925" y="2595563"/>
          <p14:tracePt t="76547" x="3971925" y="2624138"/>
          <p14:tracePt t="76562" x="3971925" y="2633663"/>
          <p14:tracePt t="76580" x="3971925" y="2643188"/>
          <p14:tracePt t="77491" x="3971925" y="2647950"/>
          <p14:tracePt t="77499" x="3957638" y="2657475"/>
          <p14:tracePt t="77504" x="3943350" y="2667000"/>
          <p14:tracePt t="77516" x="3924300" y="2676525"/>
          <p14:tracePt t="77535" x="3881438" y="2700338"/>
          <p14:tracePt t="77549" x="3857625" y="2709863"/>
          <p14:tracePt t="77568" x="3829050" y="2724150"/>
          <p14:tracePt t="77583" x="3814763" y="2738438"/>
          <p14:tracePt t="77600" x="3795713" y="2743200"/>
          <p14:tracePt t="77616" x="3790950" y="2752725"/>
          <p14:tracePt t="77635" x="3781425" y="2762250"/>
          <p14:tracePt t="77649" x="3771900" y="2771775"/>
          <p14:tracePt t="77668" x="3762375" y="2781300"/>
          <p14:tracePt t="81398" x="3757613" y="2781300"/>
          <p14:tracePt t="81410" x="3752850" y="2786063"/>
          <p14:tracePt t="81418" x="3748088" y="2790825"/>
          <p14:tracePt t="81436" x="3738563" y="2790825"/>
          <p14:tracePt t="81454" x="3724275" y="2795588"/>
          <p14:tracePt t="81468" x="3719513" y="2795588"/>
          <p14:tracePt t="81580" x="3714750" y="2795588"/>
          <p14:tracePt t="81594" x="3709988" y="2800350"/>
          <p14:tracePt t="81601" x="3705225" y="2805113"/>
          <p14:tracePt t="81615" x="3690938" y="2814638"/>
          <p14:tracePt t="81623" x="3676650" y="2819400"/>
          <p14:tracePt t="81635" x="3657600" y="2828925"/>
          <p14:tracePt t="81655" x="3529013" y="2905125"/>
          <p14:tracePt t="81669" x="3405188" y="2990850"/>
          <p14:tracePt t="81687" x="3171825" y="3148013"/>
          <p14:tracePt t="81703" x="3038475" y="3243263"/>
          <p14:tracePt t="81721" x="2886075" y="3357563"/>
          <p14:tracePt t="81736" x="2581275" y="3605213"/>
          <p14:tracePt t="81756" x="2371725" y="3786188"/>
          <p14:tracePt t="81772" x="2047875" y="4048125"/>
          <p14:tracePt t="81789" x="1871663" y="4200525"/>
          <p14:tracePt t="81806" x="1719263" y="4319588"/>
          <p14:tracePt t="81821" x="1533525" y="4467225"/>
          <p14:tracePt t="81835" x="1419225" y="4543425"/>
          <p14:tracePt t="81854" x="1333500" y="4614863"/>
          <p14:tracePt t="81869" x="1252538" y="4676775"/>
          <p14:tracePt t="81887" x="1166813" y="4743450"/>
          <p14:tracePt t="81907" x="1143000" y="4772025"/>
          <p14:tracePt t="81919" x="1123950" y="4786313"/>
          <p14:tracePt t="81922" x="1123950" y="4791075"/>
          <p14:tracePt t="81935" x="1114425" y="4795838"/>
          <p14:tracePt t="81954" x="1114425" y="4800600"/>
          <p14:tracePt t="81969" x="1119188" y="4800600"/>
          <p14:tracePt t="81988" x="1223963" y="4729163"/>
          <p14:tracePt t="82002" x="1381125" y="4619625"/>
          <p14:tracePt t="82021" x="1809750" y="4310063"/>
          <p14:tracePt t="82039" x="2205038" y="4000500"/>
          <p14:tracePt t="82057" x="2795588" y="3543300"/>
          <p14:tracePt t="82074" x="3219450" y="3228975"/>
          <p14:tracePt t="82092" x="3871913" y="2743200"/>
          <p14:tracePt t="82107" x="4229100" y="2514600"/>
          <p14:tracePt t="82123" x="4500563" y="2347913"/>
          <p14:tracePt t="82140" x="4667250" y="2257425"/>
          <p14:tracePt t="82154" x="4829175" y="2195513"/>
          <p14:tracePt t="82169" x="4967288" y="2143125"/>
          <p14:tracePt t="82188" x="5124450" y="2085975"/>
          <p14:tracePt t="82202" x="5181600" y="2062163"/>
          <p14:tracePt t="82221" x="5224463" y="2052638"/>
          <p14:tracePt t="82236" x="5238750" y="2052638"/>
          <p14:tracePt t="82254" x="5243513" y="2052638"/>
          <p14:tracePt t="82326" x="5248275" y="2052638"/>
          <p14:tracePt t="83593" x="5238750" y="2052638"/>
          <p14:tracePt t="83599" x="5176838" y="2043113"/>
          <p14:tracePt t="83617" x="4953000" y="2047875"/>
          <p14:tracePt t="83635" x="4481513" y="2152650"/>
          <p14:tracePt t="83652" x="4162425" y="2276475"/>
          <p14:tracePt t="83669" x="3886200" y="2395538"/>
          <p14:tracePt t="83687" x="3495675" y="2662238"/>
          <p14:tracePt t="83702" x="3281363" y="2819400"/>
          <p14:tracePt t="83719" x="3019425" y="3043238"/>
          <p14:tracePt t="83736" x="2862263" y="3167063"/>
          <p14:tracePt t="83752" x="2728913" y="3295650"/>
          <p14:tracePt t="83767" x="2614613" y="3386138"/>
          <p14:tracePt t="83784" x="2466975" y="3500438"/>
          <p14:tracePt t="83801" x="2405063" y="3548063"/>
          <p14:tracePt t="83815" x="2366963" y="3576638"/>
          <p14:tracePt t="83834" x="2347913" y="3595688"/>
          <p14:tracePt t="83849" x="2338388" y="3600450"/>
          <p14:tracePt t="83868" x="2328863" y="3609975"/>
          <p14:tracePt t="84248" x="2305050" y="3624263"/>
          <p14:tracePt t="84253" x="2262188" y="3643313"/>
          <p14:tracePt t="84261" x="2219325" y="3667125"/>
          <p14:tracePt t="84272" x="2190750" y="3681413"/>
          <p14:tracePt t="84290" x="2090738" y="3748088"/>
          <p14:tracePt t="84305" x="2024063" y="3795713"/>
          <p14:tracePt t="84325" x="1938338" y="3857625"/>
          <p14:tracePt t="84339" x="1890713" y="3910013"/>
          <p14:tracePt t="84357" x="1843088" y="3967163"/>
          <p14:tracePt t="84373" x="1804988" y="4005263"/>
          <p14:tracePt t="84391" x="1771650" y="4071938"/>
          <p14:tracePt t="84405" x="1747838" y="4100513"/>
          <p14:tracePt t="84424" x="1728788" y="4148138"/>
          <p14:tracePt t="84439" x="1719263" y="4176713"/>
          <p14:tracePt t="84457" x="1704975" y="4210050"/>
          <p14:tracePt t="84472" x="1700213" y="4229100"/>
          <p14:tracePt t="84491" x="1700213" y="4257675"/>
          <p14:tracePt t="84505" x="1700213" y="4271963"/>
          <p14:tracePt t="84524" x="1700213" y="4281488"/>
          <p14:tracePt t="84538" x="1700213" y="4295775"/>
          <p14:tracePt t="84557" x="1700213" y="4300538"/>
          <p14:tracePt t="84572" x="1700213" y="4305300"/>
          <p14:tracePt t="84591" x="1700213" y="4319588"/>
          <p14:tracePt t="84606" x="1700213" y="4324350"/>
          <p14:tracePt t="85257" x="1743075" y="4300538"/>
          <p14:tracePt t="85263" x="1809750" y="4252913"/>
          <p14:tracePt t="85272" x="1876425" y="4214813"/>
          <p14:tracePt t="85289" x="2071688" y="4105275"/>
          <p14:tracePt t="85308" x="2438400" y="3890963"/>
          <p14:tracePt t="85327" x="2781300" y="3690938"/>
          <p14:tracePt t="85344" x="3009900" y="3543300"/>
          <p14:tracePt t="85359" x="3219450" y="3395663"/>
          <p14:tracePt t="85374" x="3471863" y="3252788"/>
          <p14:tracePt t="85389" x="3700463" y="3105150"/>
          <p14:tracePt t="85408" x="4048125" y="2895600"/>
          <p14:tracePt t="85426" x="4410075" y="2700338"/>
          <p14:tracePt t="85442" x="4600575" y="2581275"/>
          <p14:tracePt t="85456" x="4733925" y="2509838"/>
          <p14:tracePt t="85474" x="4843463" y="2443163"/>
          <p14:tracePt t="85489" x="4943475" y="2371725"/>
          <p14:tracePt t="85507" x="5081588" y="2286000"/>
          <p14:tracePt t="85522" x="5153025" y="2238375"/>
          <p14:tracePt t="85541" x="5238750" y="2195513"/>
          <p14:tracePt t="85555" x="5262563" y="2176463"/>
          <p14:tracePt t="85573" x="5291138" y="2162175"/>
          <p14:tracePt t="85591" x="5314950" y="2152650"/>
          <p14:tracePt t="85607" x="5324475" y="2143125"/>
          <p14:tracePt t="85622" x="5329238" y="2138363"/>
          <p14:tracePt t="85641" x="5338763" y="2133600"/>
          <p14:tracePt t="86001" x="5262563" y="2133600"/>
          <p14:tracePt t="86006" x="5095875" y="2138363"/>
          <p14:tracePt t="86016" x="4676775" y="2200275"/>
          <p14:tracePt t="86035" x="4195763" y="2319338"/>
          <p14:tracePt t="86054" x="3509963" y="2619375"/>
          <p14:tracePt t="86070" x="3105150" y="2819400"/>
          <p14:tracePt t="86088" x="2714625" y="3076575"/>
          <p14:tracePt t="86104" x="2519363" y="3219450"/>
          <p14:tracePt t="86119" x="2352675" y="3376613"/>
          <p14:tracePt t="86135" x="2228850" y="3519488"/>
          <p14:tracePt t="86150" x="2119313" y="3681413"/>
          <p14:tracePt t="86170" x="2038350" y="3838575"/>
          <p14:tracePt t="86183" x="2014538" y="3910013"/>
          <p14:tracePt t="86202" x="2009775" y="3952875"/>
          <p14:tracePt t="86217" x="2028825" y="3971925"/>
          <p14:tracePt t="86234" x="2114550" y="3981450"/>
          <p14:tracePt t="86250" x="2238375" y="3967163"/>
          <p14:tracePt t="86268" x="2457450" y="3876675"/>
          <p14:tracePt t="86283" x="2571750" y="3786188"/>
          <p14:tracePt t="86302" x="2733675" y="3629025"/>
          <p14:tracePt t="86316" x="2814638" y="3509963"/>
          <p14:tracePt t="86335" x="2843213" y="3424238"/>
          <p14:tracePt t="86350" x="2843213" y="3376613"/>
          <p14:tracePt t="86368" x="2786063" y="3324225"/>
          <p14:tracePt t="86383" x="2662238" y="3305175"/>
          <p14:tracePt t="86402" x="2357438" y="3338513"/>
          <p14:tracePt t="86416" x="2166938" y="3424238"/>
          <p14:tracePt t="86436" x="1957388" y="3552825"/>
          <p14:tracePt t="86450" x="1905000" y="3600450"/>
          <p14:tracePt t="86469" x="1785938" y="3748088"/>
          <p14:tracePt t="86483" x="1733550" y="3843338"/>
          <p14:tracePt t="86502" x="1724025" y="3933825"/>
          <p14:tracePt t="86516" x="1757363" y="3976688"/>
          <p14:tracePt t="86535" x="1976438" y="4014788"/>
          <p14:tracePt t="86550" x="2205038" y="3990975"/>
          <p14:tracePt t="86567" x="2447925" y="3919538"/>
          <p14:tracePt t="86584" x="2590800" y="3867150"/>
          <p14:tracePt t="86602" x="2819400" y="3709988"/>
          <p14:tracePt t="86617" x="2933700" y="3605213"/>
          <p14:tracePt t="86634" x="3019425" y="3476625"/>
          <p14:tracePt t="86650" x="3081338" y="3343275"/>
          <p14:tracePt t="86669" x="3081338" y="3276600"/>
          <p14:tracePt t="86683" x="3048000" y="3228975"/>
          <p14:tracePt t="86701" x="2909888" y="3186113"/>
          <p14:tracePt t="86718" x="2724150" y="3219450"/>
          <p14:tracePt t="86735" x="2405063" y="3328988"/>
          <p14:tracePt t="86750" x="2276475" y="3409950"/>
          <p14:tracePt t="86769" x="2181225" y="3486150"/>
          <p14:tracePt t="86783" x="2114550" y="3567113"/>
          <p14:tracePt t="86802" x="2038350" y="3719513"/>
          <p14:tracePt t="86816" x="2019300" y="3786188"/>
          <p14:tracePt t="86835" x="2024063" y="3852863"/>
          <p14:tracePt t="86850" x="2062163" y="3881438"/>
          <p14:tracePt t="86868" x="2152650" y="3900488"/>
          <p14:tracePt t="86883" x="2286000" y="3900488"/>
          <p14:tracePt t="86902" x="2486025" y="3848100"/>
          <p14:tracePt t="86916" x="2595563" y="3781425"/>
          <p14:tracePt t="86939" x="2728913" y="3676650"/>
          <p14:tracePt t="86946" x="2767013" y="3638550"/>
          <p14:tracePt t="86953" x="2795588" y="3600450"/>
          <p14:tracePt t="86968" x="2862263" y="3505200"/>
          <p14:tracePt t="86984" x="2900363" y="3433763"/>
          <p14:tracePt t="87002" x="2905125" y="3409950"/>
          <p14:tracePt t="87016" x="2905125" y="3395663"/>
          <p14:tracePt t="87035" x="2905125" y="3386138"/>
          <p14:tracePt t="87050" x="2905125" y="3376613"/>
          <p14:tracePt t="88985" x="2928938" y="3352800"/>
          <p14:tracePt t="88993" x="2957513" y="3333750"/>
          <p14:tracePt t="89000" x="2986088" y="3305175"/>
          <p14:tracePt t="89019" x="3100388" y="3224213"/>
          <p14:tracePt t="89033" x="3214688" y="3148013"/>
          <p14:tracePt t="89052" x="3390900" y="3000375"/>
          <p14:tracePt t="89067" x="3586163" y="2857500"/>
          <p14:tracePt t="89086" x="3824288" y="2662238"/>
          <p14:tracePt t="89104" x="4300538" y="2309813"/>
          <p14:tracePt t="89121" x="4600575" y="2081213"/>
          <p14:tracePt t="89138" x="4919663" y="1876425"/>
          <p14:tracePt t="89155" x="5053013" y="1781175"/>
          <p14:tracePt t="89168" x="5157788" y="1714500"/>
          <p14:tracePt t="89186" x="5243513" y="1657350"/>
          <p14:tracePt t="89203" x="5319713" y="1614488"/>
          <p14:tracePt t="89218" x="5348288" y="1595438"/>
          <p14:tracePt t="89233" x="5357813" y="1585913"/>
          <p14:tracePt t="89252" x="5367338" y="1585913"/>
          <p14:tracePt t="89333" x="5372100" y="1585913"/>
          <p14:tracePt t="89344" x="5376863" y="1585913"/>
          <p14:tracePt t="89350" x="5381625" y="1585913"/>
          <p14:tracePt t="89369" x="5391150" y="1581150"/>
          <p14:tracePt t="89384" x="5400675" y="1581150"/>
          <p14:tracePt t="89402" x="5405438" y="1581150"/>
          <p14:tracePt t="90511" x="5405438" y="1576388"/>
          <p14:tracePt t="90525" x="5405438" y="1571625"/>
          <p14:tracePt t="90533" x="5400675" y="1571625"/>
          <p14:tracePt t="90552" x="5381625" y="1571625"/>
          <p14:tracePt t="90567" x="5338763" y="1571625"/>
          <p14:tracePt t="90586" x="5238750" y="1600200"/>
          <p14:tracePt t="90601" x="5114925" y="1662113"/>
          <p14:tracePt t="90619" x="4953000" y="1785938"/>
          <p14:tracePt t="90634" x="4872038" y="1866900"/>
          <p14:tracePt t="90654" x="4781550" y="2014538"/>
          <p14:tracePt t="90667" x="4752975" y="2105025"/>
          <p14:tracePt t="90686" x="4729163" y="2157413"/>
          <p14:tracePt t="90700" x="4729163" y="2190750"/>
          <p14:tracePt t="90719" x="4762500" y="2219325"/>
          <p14:tracePt t="90734" x="4833938" y="2224088"/>
          <p14:tracePt t="90752" x="4986338" y="2185988"/>
          <p14:tracePt t="90767" x="5053013" y="2147888"/>
          <p14:tracePt t="90785" x="5114925" y="2085975"/>
          <p14:tracePt t="90800" x="5167313" y="2009775"/>
          <p14:tracePt t="90819" x="5224463" y="1866900"/>
          <p14:tracePt t="90834" x="5229225" y="1804988"/>
          <p14:tracePt t="90852" x="5219700" y="1752600"/>
          <p14:tracePt t="90881" x="5191125" y="1728788"/>
          <p14:tracePt t="90900" x="5172075" y="1724025"/>
          <p14:tracePt t="90919" x="5153025" y="1724025"/>
          <p14:tracePt t="90933" x="5143500" y="1724025"/>
          <p14:tracePt t="90953" x="5138738" y="1724025"/>
          <p14:tracePt t="90984" x="5167313" y="1719263"/>
          <p14:tracePt t="91001" x="5243513" y="1704975"/>
          <p14:tracePt t="91019" x="5305425" y="1676400"/>
          <p14:tracePt t="91034" x="5353050" y="1652588"/>
          <p14:tracePt t="91052" x="5391150" y="1633538"/>
          <p14:tracePt t="91067" x="5405438" y="1624013"/>
          <p14:tracePt t="91086" x="5414963" y="1614488"/>
          <p14:tracePt t="91100" x="5424488" y="1600200"/>
          <p14:tracePt t="91119" x="5434013" y="1585913"/>
          <p14:tracePt t="91134" x="5438775" y="1581150"/>
          <p14:tracePt t="91152" x="5443538" y="1566863"/>
          <p14:tracePt t="91168" x="5443538" y="1557338"/>
          <p14:tracePt t="91184" x="5443538" y="1552575"/>
          <p14:tracePt t="91217" x="5438775" y="1552575"/>
          <p14:tracePt t="91221" x="5429250" y="1552575"/>
          <p14:tracePt t="91233" x="5414963" y="1552575"/>
          <p14:tracePt t="91252" x="5372100" y="1585913"/>
          <p14:tracePt t="91267" x="5357813" y="1595438"/>
          <p14:tracePt t="91286" x="5343525" y="1609725"/>
          <p14:tracePt t="91300" x="5338763" y="1614488"/>
          <p14:tracePt t="91318" x="5338763" y="1619250"/>
          <p14:tracePt t="91335" x="5362575" y="1619250"/>
          <p14:tracePt t="91352" x="5391150" y="1609725"/>
          <p14:tracePt t="91367" x="5405438" y="1595438"/>
          <p14:tracePt t="91385" x="5429250" y="1571625"/>
          <p14:tracePt t="91400" x="5429250" y="1557338"/>
          <p14:tracePt t="91419" x="5429250" y="1552575"/>
          <p14:tracePt t="91421" x="5429250" y="1547813"/>
          <p14:tracePt t="91433" x="5429250" y="1543050"/>
          <p14:tracePt t="91453" x="5419725" y="1543050"/>
          <p14:tracePt t="91467" x="5405438" y="1543050"/>
          <p14:tracePt t="91486" x="5391150" y="1543050"/>
          <p14:tracePt t="91500" x="5381625" y="1543050"/>
          <p14:tracePt t="91520" x="5372100" y="1543050"/>
          <p14:tracePt t="91534" x="5367338" y="1543050"/>
          <p14:tracePt t="91552" x="5367338" y="1547813"/>
          <p14:tracePt t="91586" x="5376863" y="1547813"/>
          <p14:tracePt t="91600" x="5391150" y="1547813"/>
          <p14:tracePt t="91619" x="5424488" y="1538288"/>
          <p14:tracePt t="91634" x="5438775" y="1533525"/>
          <p14:tracePt t="91652" x="5448300" y="1524000"/>
          <p14:tracePt t="91667" x="5453063" y="1514475"/>
          <p14:tracePt t="91686" x="5467350" y="1514475"/>
          <p14:tracePt t="91700" x="5472113" y="1514475"/>
          <p14:tracePt t="92241" x="5300663" y="1600200"/>
          <p14:tracePt t="92251" x="5033963" y="1738313"/>
          <p14:tracePt t="92261" x="4605338" y="1981200"/>
          <p14:tracePt t="92281" x="4105275" y="2319338"/>
          <p14:tracePt t="92298" x="3886200" y="2486025"/>
          <p14:tracePt t="92315" x="3695700" y="2643188"/>
          <p14:tracePt t="92332" x="3471863" y="2824163"/>
          <p14:tracePt t="92347" x="3362325" y="2943225"/>
          <p14:tracePt t="92363" x="3243263" y="3052763"/>
          <p14:tracePt t="92378" x="3124200" y="3148013"/>
          <p14:tracePt t="92396" x="2976563" y="3286125"/>
          <p14:tracePt t="92411" x="2895600" y="3352800"/>
          <p14:tracePt t="92430" x="2781300" y="3457575"/>
          <p14:tracePt t="92444" x="2714625" y="3538538"/>
          <p14:tracePt t="92463" x="2647950" y="3629025"/>
          <p14:tracePt t="92478" x="2576513" y="3709988"/>
          <p14:tracePt t="92497" x="2476500" y="3848100"/>
          <p14:tracePt t="92511" x="2443163" y="3895725"/>
          <p14:tracePt t="92533" x="2409825" y="3948113"/>
          <p14:tracePt t="92544" x="2400300" y="3967163"/>
          <p14:tracePt t="92563" x="2390775" y="3976688"/>
          <p14:tracePt t="92578" x="2386013" y="3986213"/>
          <p14:tracePt t="92839" x="2333625" y="4005263"/>
          <p14:tracePt t="92848" x="2266950" y="4043363"/>
          <p14:tracePt t="92852" x="2190750" y="4086225"/>
          <p14:tracePt t="92868" x="2028825" y="4191000"/>
          <p14:tracePt t="92883" x="1905000" y="4267200"/>
          <p14:tracePt t="92902" x="1743075" y="4362450"/>
          <p14:tracePt t="92917" x="1666875" y="4414838"/>
          <p14:tracePt t="92935" x="1604963" y="4462463"/>
          <p14:tracePt t="92950" x="1571625" y="4486275"/>
          <p14:tracePt t="92968" x="1543050" y="4510088"/>
          <p14:tracePt t="92983" x="1514475" y="4524375"/>
          <p14:tracePt t="93002" x="1490663" y="4548188"/>
          <p14:tracePt t="93016" x="1481138" y="4552950"/>
          <p14:tracePt t="93035" x="1466850" y="4562475"/>
          <p14:tracePt t="93050" x="1462088" y="4562475"/>
          <p14:tracePt t="93069" x="1457325" y="4567238"/>
          <p14:tracePt t="93084" x="1447800" y="4572000"/>
          <p14:tracePt t="93102" x="1433513" y="4581525"/>
          <p14:tracePt t="93117" x="1428750" y="4586288"/>
          <p14:tracePt t="93135" x="1419225" y="4595813"/>
          <p14:tracePt t="93150" x="1409700" y="4600575"/>
          <p14:tracePt t="93168" x="1400175" y="4614863"/>
          <p14:tracePt t="93183" x="1390650" y="4619625"/>
          <p14:tracePt t="93202" x="1357313" y="4633913"/>
          <p14:tracePt t="93217" x="1343025" y="4643438"/>
          <p14:tracePt t="93235" x="1323975" y="4657725"/>
          <p14:tracePt t="93250" x="1314450" y="4667250"/>
          <p14:tracePt t="93269" x="1304925" y="4676775"/>
          <p14:tracePt t="93283" x="1295400" y="4691063"/>
          <p14:tracePt t="93302" x="1285875" y="4695825"/>
          <p14:tracePt t="93317" x="1285875" y="4700588"/>
          <p14:tracePt t="99429" x="1309688" y="4614863"/>
          <p14:tracePt t="99437" x="1395413" y="4395788"/>
          <p14:tracePt t="99442" x="1476375" y="4214813"/>
          <p14:tracePt t="99460" x="1681163" y="3700463"/>
          <p14:tracePt t="99479" x="2009775" y="2938463"/>
          <p14:tracePt t="99496" x="2185988" y="2552700"/>
          <p14:tracePt t="99512" x="2362200" y="2071688"/>
          <p14:tracePt t="99528" x="2428875" y="1857375"/>
          <p14:tracePt t="99545" x="2462213" y="1719263"/>
          <p14:tracePt t="99560" x="2481263" y="1595438"/>
          <p14:tracePt t="99575" x="2495550" y="1528763"/>
          <p14:tracePt t="99593" x="2495550" y="1481138"/>
          <p14:tracePt t="99608" x="2495550" y="1471613"/>
          <p14:tracePt t="99627" x="2495550" y="1466850"/>
          <p14:tracePt t="99906" x="2486025" y="1433513"/>
          <p14:tracePt t="99911" x="2457450" y="1366838"/>
          <p14:tracePt t="99918" x="2409825" y="1300163"/>
          <p14:tracePt t="99932" x="2328863" y="1190625"/>
          <p14:tracePt t="99946" x="2214563" y="1090613"/>
          <p14:tracePt t="99966" x="2081213" y="1000125"/>
          <p14:tracePt t="99980" x="1928813" y="914400"/>
          <p14:tracePt t="99999" x="1747838" y="838200"/>
          <p14:tracePt t="100013" x="1624013" y="804863"/>
          <p14:tracePt t="100032" x="1509713" y="785813"/>
          <p14:tracePt t="100046" x="1466850" y="785813"/>
          <p14:tracePt t="100065" x="1419225" y="785813"/>
          <p14:tracePt t="100079" x="1362075" y="785813"/>
          <p14:tracePt t="100099" x="1290638" y="800100"/>
          <p14:tracePt t="100113" x="1262063" y="809625"/>
          <p14:tracePt t="100132" x="1228725" y="823913"/>
          <p14:tracePt t="100146" x="1209675" y="833438"/>
          <p14:tracePt t="100164" x="1204913" y="838200"/>
          <p14:tracePt t="100180" x="1195388" y="852488"/>
          <p14:tracePt t="100197" x="1195388" y="862013"/>
          <p14:tracePt t="100213" x="1204913" y="866775"/>
          <p14:tracePt t="100232" x="1343025" y="852488"/>
          <p14:tracePt t="100246" x="1452563" y="809625"/>
          <p14:tracePt t="100265" x="1562100" y="742950"/>
          <p14:tracePt t="100285" x="1666875" y="619125"/>
          <p14:tracePt t="100298" x="1719263" y="519113"/>
          <p14:tracePt t="100313" x="1724025" y="452438"/>
          <p14:tracePt t="100332" x="1709738" y="390525"/>
          <p14:tracePt t="100352" x="1643063" y="357188"/>
          <p14:tracePt t="100366" x="1552575" y="333375"/>
          <p14:tracePt t="100380" x="1443038" y="333375"/>
          <p14:tracePt t="100398" x="1376363" y="347663"/>
          <p14:tracePt t="100414" x="1323975" y="361950"/>
          <p14:tracePt t="100432" x="1281113" y="395288"/>
          <p14:tracePt t="100447" x="1262063" y="414338"/>
          <p14:tracePt t="100466" x="1233488" y="471488"/>
          <p14:tracePt t="100481" x="1233488" y="523875"/>
          <p14:tracePt t="100498" x="1252538" y="571500"/>
          <p14:tracePt t="100513" x="1323975" y="628650"/>
          <p14:tracePt t="100532" x="1514475" y="719138"/>
          <p14:tracePt t="100546" x="1681163" y="762000"/>
          <p14:tracePt t="100565" x="1885950" y="766763"/>
          <p14:tracePt t="100580" x="2009775" y="742950"/>
          <p14:tracePt t="100598" x="2095500" y="700088"/>
          <p14:tracePt t="100613" x="2152650" y="642938"/>
          <p14:tracePt t="100632" x="2200275" y="542925"/>
          <p14:tracePt t="100647" x="2200275" y="514350"/>
          <p14:tracePt t="100665" x="2143125" y="481013"/>
          <p14:tracePt t="100680" x="2057400" y="476250"/>
          <p14:tracePt t="100699" x="1919288" y="495300"/>
          <p14:tracePt t="100715" x="1752600" y="571500"/>
          <p14:tracePt t="100732" x="1709738" y="609600"/>
          <p14:tracePt t="100747" x="1685925" y="642938"/>
          <p14:tracePt t="100765" x="1666875" y="681038"/>
          <p14:tracePt t="100781" x="1685925" y="704850"/>
          <p14:tracePt t="100799" x="1800225" y="723900"/>
          <p14:tracePt t="100813" x="1985963" y="723900"/>
          <p14:tracePt t="100832" x="2214563" y="714375"/>
          <p14:tracePt t="100846" x="2343150" y="704850"/>
          <p14:tracePt t="100865" x="2466975" y="681038"/>
          <p14:tracePt t="100880" x="2509838" y="657225"/>
          <p14:tracePt t="100898" x="2533650" y="652463"/>
          <p14:tracePt t="100913" x="2547938" y="638175"/>
          <p14:tracePt t="100932" x="2552700" y="628650"/>
          <p14:tracePt t="100946" x="2552700" y="623888"/>
          <p14:tracePt t="100965" x="2552700" y="619125"/>
          <p14:tracePt t="101006" x="2557463" y="619125"/>
          <p14:tracePt t="101014" x="2562225" y="619125"/>
          <p14:tracePt t="101021" x="2571750" y="619125"/>
          <p14:tracePt t="101031" x="2590800" y="619125"/>
          <p14:tracePt t="101046" x="2624138" y="619125"/>
          <p14:tracePt t="101065" x="2671763" y="619125"/>
          <p14:tracePt t="101080" x="2695575" y="619125"/>
          <p14:tracePt t="101098" x="2714625" y="619125"/>
          <p14:tracePt t="101113" x="2719388" y="619125"/>
          <p14:tracePt t="101811" x="2728913" y="619125"/>
          <p14:tracePt t="101816" x="2733675" y="619125"/>
          <p14:tracePt t="101831" x="2747963" y="619125"/>
          <p14:tracePt t="101849" x="2767013" y="619125"/>
          <p14:tracePt t="101864" x="2771775" y="619125"/>
          <p14:tracePt t="101882" x="2776538" y="619125"/>
          <p14:tracePt t="102188" x="2881313" y="619125"/>
          <p14:tracePt t="102193" x="3033713" y="638175"/>
          <p14:tracePt t="102210" x="3481388" y="690563"/>
          <p14:tracePt t="102229" x="4262438" y="871538"/>
          <p14:tracePt t="102248" x="4762500" y="1000125"/>
          <p14:tracePt t="102266" x="5324475" y="1204913"/>
          <p14:tracePt t="102280" x="5576888" y="1309688"/>
          <p14:tracePt t="102298" x="5753100" y="1366838"/>
          <p14:tracePt t="102311" x="5857875" y="1400175"/>
          <p14:tracePt t="102330" x="5948363" y="1433513"/>
          <p14:tracePt t="102345" x="5962650" y="1438275"/>
          <p14:tracePt t="102361" x="5972175" y="1443038"/>
          <p14:tracePt t="102377" x="5981700" y="1443038"/>
          <p14:tracePt t="102410" x="5981700" y="1447800"/>
          <p14:tracePt t="102429" x="5981700" y="1452563"/>
          <p14:tracePt t="102444" x="5981700" y="1466850"/>
          <p14:tracePt t="102463" x="5981700" y="1476375"/>
          <p14:tracePt t="102478" x="5981700" y="1490663"/>
          <p14:tracePt t="102496" x="5981700" y="1509713"/>
          <p14:tracePt t="102510" x="5972175" y="1533525"/>
          <p14:tracePt t="102530" x="5948363" y="1562100"/>
          <p14:tracePt t="102544" x="5929313" y="1581150"/>
          <p14:tracePt t="102563" x="5853113" y="1604963"/>
          <p14:tracePt t="102577" x="5772150" y="1609725"/>
          <p14:tracePt t="102596" x="5672138" y="1604963"/>
          <p14:tracePt t="102611" x="5586413" y="1590675"/>
          <p14:tracePt t="102629" x="5453063" y="1552575"/>
          <p14:tracePt t="102644" x="5410200" y="1543050"/>
          <p14:tracePt t="102663" x="5367338" y="1538288"/>
          <p14:tracePt t="102677" x="5343525" y="1538288"/>
          <p14:tracePt t="102696" x="5334000" y="1538288"/>
          <p14:tracePt t="102711" x="5329238" y="1538288"/>
          <p14:tracePt t="102729" x="5314950" y="1538288"/>
          <p14:tracePt t="102763" x="5310188" y="1543050"/>
          <p14:tracePt t="102779" x="5295900" y="1571625"/>
          <p14:tracePt t="102795" x="5176838" y="1681163"/>
          <p14:tracePt t="102812" x="4762500" y="2066925"/>
          <p14:tracePt t="102831" x="4348163" y="2414588"/>
          <p14:tracePt t="102848" x="3600450" y="2962275"/>
          <p14:tracePt t="102865" x="3005138" y="3362325"/>
          <p14:tracePt t="102881" x="2471738" y="3719513"/>
          <p14:tracePt t="102901" x="1914525" y="4067175"/>
          <p14:tracePt t="102915" x="1747838" y="4191000"/>
          <p14:tracePt t="102931" x="1685925" y="4238625"/>
          <p14:tracePt t="102933" x="1595438" y="4310063"/>
          <p14:tracePt t="102946" x="1538288" y="4352925"/>
          <p14:tracePt t="102963" x="1509713" y="4376738"/>
          <p14:tracePt t="102977" x="1490663" y="4400550"/>
          <p14:tracePt t="102996" x="1481138" y="4410075"/>
          <p14:tracePt t="103303" x="1476375" y="4410075"/>
          <p14:tracePt t="103310" x="1471613" y="4410075"/>
          <p14:tracePt t="103317" x="1471613" y="4414838"/>
          <p14:tracePt t="103331" x="1462088" y="4419600"/>
          <p14:tracePt t="103346" x="1457325" y="4429125"/>
          <p14:tracePt t="103364" x="1447800" y="4429125"/>
          <p14:tracePt t="103378" x="1438275" y="4443413"/>
          <p14:tracePt t="103397" x="1428750" y="4448175"/>
          <p14:tracePt t="103412" x="1419225" y="4448175"/>
          <p14:tracePt t="103430" x="1409700" y="4448175"/>
          <p14:tracePt t="103445" x="1404938" y="4448175"/>
          <p14:tracePt t="125114" x="1438275" y="4419600"/>
          <p14:tracePt t="125120" x="1509713" y="4362450"/>
          <p14:tracePt t="125128" x="1566863" y="4305300"/>
          <p14:tracePt t="125144" x="1714500" y="4162425"/>
          <p14:tracePt t="125159" x="1905000" y="3967163"/>
          <p14:tracePt t="125178" x="2200275" y="3671888"/>
          <p14:tracePt t="125196" x="2409825" y="3443288"/>
          <p14:tracePt t="125213" x="2776538" y="3095625"/>
          <p14:tracePt t="125229" x="3005138" y="2886075"/>
          <p14:tracePt t="125247" x="3295650" y="2643188"/>
          <p14:tracePt t="125262" x="3452813" y="2524125"/>
          <p14:tracePt t="125279" x="3571875" y="2443163"/>
          <p14:tracePt t="125293" x="3667125" y="2352675"/>
          <p14:tracePt t="125311" x="3805238" y="2243138"/>
          <p14:tracePt t="125327" x="3862388" y="2195513"/>
          <p14:tracePt t="125344" x="3895725" y="2166938"/>
          <p14:tracePt t="125359" x="3910013" y="2152650"/>
          <p14:tracePt t="125378" x="3924300" y="2143125"/>
          <p14:tracePt t="125392" x="3929063" y="2138363"/>
          <p14:tracePt t="125411" x="3943350" y="2124075"/>
          <p14:tracePt t="125426" x="3995738" y="2105025"/>
          <p14:tracePt t="125444" x="4086225" y="2066925"/>
          <p14:tracePt t="125459" x="4176713" y="2033588"/>
          <p14:tracePt t="125477" x="4386263" y="1938338"/>
          <p14:tracePt t="125493" x="4514850" y="1900238"/>
          <p14:tracePt t="125512" x="4719638" y="1833563"/>
          <p14:tracePt t="125526" x="4838700" y="1790700"/>
          <p14:tracePt t="125545" x="4972050" y="1743075"/>
          <p14:tracePt t="125561" x="5114925" y="1685925"/>
          <p14:tracePt t="125578" x="5191125" y="1671638"/>
          <p14:tracePt t="125593" x="5243513" y="1657350"/>
          <p14:tracePt t="125611" x="5291138" y="1647825"/>
          <p14:tracePt t="125626" x="5300663" y="1647825"/>
          <p14:tracePt t="125643" x="5310188" y="1638300"/>
          <p14:tracePt t="125660" x="5324475" y="1638300"/>
          <p14:tracePt t="125678" x="5329238" y="1638300"/>
          <p14:tracePt t="125692" x="5334000" y="1638300"/>
          <p14:tracePt t="125711" x="5338763" y="1638300"/>
          <p14:tracePt t="126171" x="5338763" y="1619250"/>
          <p14:tracePt t="126179" x="5343525" y="1600200"/>
          <p14:tracePt t="126193" x="5343525" y="1557338"/>
          <p14:tracePt t="126210" x="5343525" y="1528763"/>
          <p14:tracePt t="126226" x="5338763" y="1519238"/>
          <p14:tracePt t="126244" x="5310188" y="1504950"/>
          <p14:tracePt t="126259" x="5262563" y="1504950"/>
          <p14:tracePt t="126278" x="5138738" y="1581150"/>
          <p14:tracePt t="126293" x="5081588" y="1633538"/>
          <p14:tracePt t="126311" x="5033963" y="1685925"/>
          <p14:tracePt t="126327" x="5000625" y="1738313"/>
          <p14:tracePt t="126344" x="4995863" y="1781175"/>
          <p14:tracePt t="126359" x="4995863" y="1800225"/>
          <p14:tracePt t="126378" x="5033963" y="1809750"/>
          <p14:tracePt t="126392" x="5076825" y="1809750"/>
          <p14:tracePt t="126410" x="5114925" y="1804988"/>
          <p14:tracePt t="126426" x="5138738" y="1785938"/>
          <p14:tracePt t="126429" x="5153025" y="1781175"/>
          <p14:tracePt t="126444" x="5172075" y="1766888"/>
          <p14:tracePt t="126459" x="5176838" y="1762125"/>
          <p14:tracePt t="126478" x="5191125" y="1752600"/>
          <p14:tracePt t="126925" x="5076825" y="1776413"/>
          <p14:tracePt t="126932" x="4819650" y="1852613"/>
          <p14:tracePt t="126939" x="4576763" y="1933575"/>
          <p14:tracePt t="126953" x="4086225" y="2109788"/>
          <p14:tracePt t="126971" x="3605213" y="2309813"/>
          <p14:tracePt t="126988" x="3190875" y="2481263"/>
          <p14:tracePt t="127005" x="2747963" y="2667000"/>
          <p14:tracePt t="127022" x="2557463" y="2790825"/>
          <p14:tracePt t="127037" x="2409825" y="2886075"/>
          <p14:tracePt t="127053" x="2200275" y="3038475"/>
          <p14:tracePt t="127069" x="2095500" y="3143250"/>
          <p14:tracePt t="127085" x="1985963" y="3228975"/>
          <p14:tracePt t="127101" x="1900238" y="3333750"/>
          <p14:tracePt t="127120" x="1785938" y="3471863"/>
          <p14:tracePt t="127134" x="1724025" y="3552825"/>
          <p14:tracePt t="127156" x="1633538" y="3700463"/>
          <p14:tracePt t="127168" x="1590675" y="3786188"/>
          <p14:tracePt t="127186" x="1571625" y="3852863"/>
          <p14:tracePt t="127201" x="1557338" y="3929063"/>
          <p14:tracePt t="127219" x="1538288" y="4043363"/>
          <p14:tracePt t="127235" x="1538288" y="4100513"/>
          <p14:tracePt t="127253" x="1543050" y="4181475"/>
          <p14:tracePt t="127267" x="1552575" y="4210050"/>
          <p14:tracePt t="127286" x="1562100" y="4224338"/>
          <p14:tracePt t="127303" x="1595438" y="4229100"/>
          <p14:tracePt t="127319" x="1643063" y="4214813"/>
          <p14:tracePt t="127334" x="1676400" y="4191000"/>
          <p14:tracePt t="127353" x="1695450" y="4157663"/>
          <p14:tracePt t="127368" x="1695450" y="4143375"/>
          <p14:tracePt t="127387" x="1671638" y="4124325"/>
          <p14:tracePt t="127401" x="1619250" y="4110038"/>
          <p14:tracePt t="127420" x="1547813" y="4114800"/>
          <p14:tracePt t="127434" x="1447800" y="4143375"/>
          <p14:tracePt t="127453" x="1304925" y="4214813"/>
          <p14:tracePt t="127467" x="1228725" y="4281488"/>
          <p14:tracePt t="127486" x="1166813" y="4352925"/>
          <p14:tracePt t="127502" x="1138238" y="4400550"/>
          <p14:tracePt t="127519" x="1119188" y="4452938"/>
          <p14:tracePt t="127535" x="1119188" y="4505325"/>
          <p14:tracePt t="127553" x="1138238" y="4552950"/>
          <p14:tracePt t="127568" x="1195388" y="4586288"/>
          <p14:tracePt t="127586" x="1333500" y="4591050"/>
          <p14:tracePt t="127601" x="1400175" y="4557713"/>
          <p14:tracePt t="127620" x="1452563" y="4519613"/>
          <p14:tracePt t="127634" x="1476375" y="4491038"/>
          <p14:tracePt t="127652" x="1504950" y="4433888"/>
          <p14:tracePt t="127668" x="1504950" y="4391025"/>
          <p14:tracePt t="127686" x="1476375" y="4352925"/>
          <p14:tracePt t="127701" x="1452563" y="4343400"/>
          <p14:tracePt t="127720" x="1414463" y="4338638"/>
          <p14:tracePt t="127734" x="1371600" y="4338638"/>
          <p14:tracePt t="127753" x="1314450" y="4371975"/>
          <p14:tracePt t="127768" x="1290638" y="4391025"/>
          <p14:tracePt t="127787" x="1271588" y="4448175"/>
          <p14:tracePt t="127801" x="1271588" y="4491038"/>
          <p14:tracePt t="127820" x="1271588" y="4519613"/>
          <p14:tracePt t="127834" x="1285875" y="4538663"/>
          <p14:tracePt t="127852" x="1323975" y="4557713"/>
          <p14:tracePt t="127869" x="1343025" y="4572000"/>
          <p14:tracePt t="127886" x="1362075" y="4572000"/>
          <p14:tracePt t="127901" x="1366838" y="4572000"/>
          <p14:tracePt t="127971" x="1362075" y="4572000"/>
          <p14:tracePt t="127978" x="1357313" y="4572000"/>
          <p14:tracePt t="127992" x="1347788" y="4572000"/>
          <p14:tracePt t="128003" x="1343025" y="4572000"/>
          <p14:tracePt t="128035" x="1338263" y="45720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9780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31763" y="2516188"/>
            <a:ext cx="22812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600">
                <a:latin typeface="Arial Unicode MS" panose="020B0604020202020204" pitchFamily="34" charset="-128"/>
              </a:rPr>
              <a:t>Emil Du Bois-Reymond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600">
                <a:latin typeface="Arial Unicode MS" panose="020B0604020202020204" pitchFamily="34" charset="-128"/>
              </a:rPr>
              <a:t>(1818-1896)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1525"/>
            <a:ext cx="17272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948488" y="6165850"/>
            <a:ext cx="187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anose="020B0604020202020204" pitchFamily="34" charset="-128"/>
              </a:rPr>
              <a:t>Jonction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anose="020B0604020202020204" pitchFamily="34" charset="-128"/>
              </a:rPr>
              <a:t>neuromusculaire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851275" y="260350"/>
            <a:ext cx="4562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>
                <a:latin typeface="Arial Unicode MS" panose="020B0604020202020204" pitchFamily="34" charset="-128"/>
              </a:rPr>
              <a:t>La variation négative : 1848</a:t>
            </a:r>
          </a:p>
        </p:txBody>
      </p:sp>
      <p:grpSp>
        <p:nvGrpSpPr>
          <p:cNvPr id="30727" name="Group 9"/>
          <p:cNvGrpSpPr>
            <a:grpSpLocks/>
          </p:cNvGrpSpPr>
          <p:nvPr/>
        </p:nvGrpSpPr>
        <p:grpSpPr bwMode="auto">
          <a:xfrm>
            <a:off x="611188" y="2708275"/>
            <a:ext cx="4681537" cy="3556000"/>
            <a:chOff x="1655" y="918"/>
            <a:chExt cx="1815" cy="1242"/>
          </a:xfrm>
        </p:grpSpPr>
        <p:grpSp>
          <p:nvGrpSpPr>
            <p:cNvPr id="30730" name="Group 10"/>
            <p:cNvGrpSpPr>
              <a:grpSpLocks/>
            </p:cNvGrpSpPr>
            <p:nvPr/>
          </p:nvGrpSpPr>
          <p:grpSpPr bwMode="auto">
            <a:xfrm>
              <a:off x="1655" y="981"/>
              <a:ext cx="1815" cy="1179"/>
              <a:chOff x="159" y="1570"/>
              <a:chExt cx="4037" cy="2750"/>
            </a:xfrm>
          </p:grpSpPr>
          <p:pic>
            <p:nvPicPr>
              <p:cNvPr id="30732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535" r="1657" b="22864"/>
              <a:stretch>
                <a:fillRect/>
              </a:stretch>
            </p:blipFill>
            <p:spPr bwMode="auto">
              <a:xfrm rot="-2177414">
                <a:off x="159" y="1570"/>
                <a:ext cx="4037" cy="1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33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8" y="2642"/>
                <a:ext cx="811" cy="1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734" name="Line 13"/>
              <p:cNvSpPr>
                <a:spLocks noChangeShapeType="1"/>
              </p:cNvSpPr>
              <p:nvPr/>
            </p:nvSpPr>
            <p:spPr bwMode="auto">
              <a:xfrm flipV="1">
                <a:off x="567" y="3203"/>
                <a:ext cx="453" cy="5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0735" name="Freeform 14"/>
              <p:cNvSpPr>
                <a:spLocks/>
              </p:cNvSpPr>
              <p:nvPr/>
            </p:nvSpPr>
            <p:spPr bwMode="auto">
              <a:xfrm>
                <a:off x="569" y="2733"/>
                <a:ext cx="2855" cy="1430"/>
              </a:xfrm>
              <a:custGeom>
                <a:avLst/>
                <a:gdLst>
                  <a:gd name="T0" fmla="*/ 0 w 2855"/>
                  <a:gd name="T1" fmla="*/ 1093 h 1430"/>
                  <a:gd name="T2" fmla="*/ 36 w 2855"/>
                  <a:gd name="T3" fmla="*/ 1200 h 1430"/>
                  <a:gd name="T4" fmla="*/ 50 w 2855"/>
                  <a:gd name="T5" fmla="*/ 1243 h 1430"/>
                  <a:gd name="T6" fmla="*/ 78 w 2855"/>
                  <a:gd name="T7" fmla="*/ 1285 h 1430"/>
                  <a:gd name="T8" fmla="*/ 107 w 2855"/>
                  <a:gd name="T9" fmla="*/ 1321 h 1430"/>
                  <a:gd name="T10" fmla="*/ 156 w 2855"/>
                  <a:gd name="T11" fmla="*/ 1371 h 1430"/>
                  <a:gd name="T12" fmla="*/ 391 w 2855"/>
                  <a:gd name="T13" fmla="*/ 1420 h 1430"/>
                  <a:gd name="T14" fmla="*/ 868 w 2855"/>
                  <a:gd name="T15" fmla="*/ 1399 h 1430"/>
                  <a:gd name="T16" fmla="*/ 988 w 2855"/>
                  <a:gd name="T17" fmla="*/ 1364 h 1430"/>
                  <a:gd name="T18" fmla="*/ 1095 w 2855"/>
                  <a:gd name="T19" fmla="*/ 1307 h 1430"/>
                  <a:gd name="T20" fmla="*/ 2038 w 2855"/>
                  <a:gd name="T21" fmla="*/ 681 h 1430"/>
                  <a:gd name="T22" fmla="*/ 2855 w 2855"/>
                  <a:gd name="T23" fmla="*/ 0 h 14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55" h="1430">
                    <a:moveTo>
                      <a:pt x="0" y="1093"/>
                    </a:moveTo>
                    <a:cubicBezTo>
                      <a:pt x="10" y="1135"/>
                      <a:pt x="9" y="1165"/>
                      <a:pt x="36" y="1200"/>
                    </a:cubicBezTo>
                    <a:cubicBezTo>
                      <a:pt x="41" y="1214"/>
                      <a:pt x="45" y="1229"/>
                      <a:pt x="50" y="1243"/>
                    </a:cubicBezTo>
                    <a:cubicBezTo>
                      <a:pt x="55" y="1259"/>
                      <a:pt x="78" y="1285"/>
                      <a:pt x="78" y="1285"/>
                    </a:cubicBezTo>
                    <a:cubicBezTo>
                      <a:pt x="92" y="1328"/>
                      <a:pt x="74" y="1289"/>
                      <a:pt x="107" y="1321"/>
                    </a:cubicBezTo>
                    <a:cubicBezTo>
                      <a:pt x="122" y="1336"/>
                      <a:pt x="136" y="1361"/>
                      <a:pt x="156" y="1371"/>
                    </a:cubicBezTo>
                    <a:cubicBezTo>
                      <a:pt x="230" y="1408"/>
                      <a:pt x="311" y="1409"/>
                      <a:pt x="391" y="1420"/>
                    </a:cubicBezTo>
                    <a:cubicBezTo>
                      <a:pt x="574" y="1417"/>
                      <a:pt x="707" y="1430"/>
                      <a:pt x="868" y="1399"/>
                    </a:cubicBezTo>
                    <a:cubicBezTo>
                      <a:pt x="907" y="1383"/>
                      <a:pt x="948" y="1377"/>
                      <a:pt x="988" y="1364"/>
                    </a:cubicBezTo>
                    <a:cubicBezTo>
                      <a:pt x="1019" y="1333"/>
                      <a:pt x="1011" y="1353"/>
                      <a:pt x="1095" y="1307"/>
                    </a:cubicBezTo>
                    <a:lnTo>
                      <a:pt x="2038" y="681"/>
                    </a:lnTo>
                    <a:lnTo>
                      <a:pt x="2855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0736" name="Freeform 15"/>
              <p:cNvSpPr>
                <a:spLocks/>
              </p:cNvSpPr>
              <p:nvPr/>
            </p:nvSpPr>
            <p:spPr bwMode="auto">
              <a:xfrm>
                <a:off x="3743" y="2007"/>
                <a:ext cx="393" cy="2313"/>
              </a:xfrm>
              <a:custGeom>
                <a:avLst/>
                <a:gdLst>
                  <a:gd name="T0" fmla="*/ 227 w 393"/>
                  <a:gd name="T1" fmla="*/ 0 h 2313"/>
                  <a:gd name="T2" fmla="*/ 45 w 393"/>
                  <a:gd name="T3" fmla="*/ 317 h 2313"/>
                  <a:gd name="T4" fmla="*/ 136 w 393"/>
                  <a:gd name="T5" fmla="*/ 1043 h 2313"/>
                  <a:gd name="T6" fmla="*/ 363 w 393"/>
                  <a:gd name="T7" fmla="*/ 1633 h 2313"/>
                  <a:gd name="T8" fmla="*/ 318 w 393"/>
                  <a:gd name="T9" fmla="*/ 2222 h 2313"/>
                  <a:gd name="T10" fmla="*/ 0 w 393"/>
                  <a:gd name="T11" fmla="*/ 2177 h 23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3" h="2313">
                    <a:moveTo>
                      <a:pt x="227" y="0"/>
                    </a:moveTo>
                    <a:cubicBezTo>
                      <a:pt x="143" y="71"/>
                      <a:pt x="60" y="143"/>
                      <a:pt x="45" y="317"/>
                    </a:cubicBezTo>
                    <a:cubicBezTo>
                      <a:pt x="30" y="491"/>
                      <a:pt x="83" y="824"/>
                      <a:pt x="136" y="1043"/>
                    </a:cubicBezTo>
                    <a:cubicBezTo>
                      <a:pt x="189" y="1262"/>
                      <a:pt x="333" y="1437"/>
                      <a:pt x="363" y="1633"/>
                    </a:cubicBezTo>
                    <a:cubicBezTo>
                      <a:pt x="393" y="1829"/>
                      <a:pt x="378" y="2131"/>
                      <a:pt x="318" y="2222"/>
                    </a:cubicBezTo>
                    <a:cubicBezTo>
                      <a:pt x="258" y="2313"/>
                      <a:pt x="129" y="2245"/>
                      <a:pt x="0" y="2177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30731" name="Line 16"/>
            <p:cNvSpPr>
              <a:spLocks noChangeShapeType="1"/>
            </p:cNvSpPr>
            <p:nvPr/>
          </p:nvSpPr>
          <p:spPr bwMode="auto">
            <a:xfrm>
              <a:off x="3152" y="918"/>
              <a:ext cx="227" cy="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30728" name="Text Box 17"/>
          <p:cNvSpPr txBox="1">
            <a:spLocks noChangeArrowheads="1"/>
          </p:cNvSpPr>
          <p:nvPr/>
        </p:nvSpPr>
        <p:spPr bwMode="auto">
          <a:xfrm>
            <a:off x="5222875" y="1557338"/>
            <a:ext cx="34512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800">
                <a:latin typeface="Arial Unicode MS" panose="020B0604020202020204" pitchFamily="34" charset="-128"/>
              </a:rPr>
              <a:t>Ce </a:t>
            </a:r>
            <a:r>
              <a:rPr lang="fr-FR" altLang="en-US" sz="2800" i="1">
                <a:latin typeface="Arial Unicode MS" panose="020B0604020202020204" pitchFamily="34" charset="-128"/>
              </a:rPr>
              <a:t>courant de repos</a:t>
            </a:r>
            <a:r>
              <a:rPr lang="fr-FR" altLang="en-US" sz="2800">
                <a:latin typeface="Arial Unicode MS" panose="020B0604020202020204" pitchFamily="34" charset="-128"/>
              </a:rPr>
              <a:t> s’inverse lors de la contraction!</a:t>
            </a:r>
          </a:p>
        </p:txBody>
      </p:sp>
      <p:sp>
        <p:nvSpPr>
          <p:cNvPr id="20489" name="Text Box 18"/>
          <p:cNvSpPr txBox="1">
            <a:spLocks noChangeArrowheads="1"/>
          </p:cNvSpPr>
          <p:nvPr/>
        </p:nvSpPr>
        <p:spPr bwMode="auto">
          <a:xfrm>
            <a:off x="5865813" y="2947988"/>
            <a:ext cx="30575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FF0000"/>
                </a:solidFill>
                <a:latin typeface="Arial Black" panose="020B0A04020102020204" pitchFamily="34" charset="0"/>
              </a:rPr>
              <a:t>Pourquoi ???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85"/>
    </mc:Choice>
    <mc:Fallback xmlns="">
      <p:transition spd="slow" advTm="10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9" grpId="0"/>
    </p:bldLst>
  </p:timing>
  <p:extLst>
    <p:ext uri="{3A86A75C-4F4B-4683-9AE1-C65F6400EC91}">
      <p14:laserTraceLst xmlns:p14="http://schemas.microsoft.com/office/powerpoint/2010/main">
        <p14:tracePtLst>
          <p14:tracePt t="3623" x="1343025" y="4572000"/>
          <p14:tracePt t="3631" x="1357313" y="4572000"/>
          <p14:tracePt t="3648" x="1390650" y="4572000"/>
          <p14:tracePt t="3666" x="1447800" y="4562475"/>
          <p14:tracePt t="3681" x="1509713" y="4552950"/>
          <p14:tracePt t="3701" x="1624013" y="4524375"/>
          <p14:tracePt t="3715" x="1719263" y="4500563"/>
          <p14:tracePt t="3733" x="1809750" y="4476750"/>
          <p14:tracePt t="3748" x="1905000" y="4448175"/>
          <p14:tracePt t="3767" x="2047875" y="4414838"/>
          <p14:tracePt t="3781" x="2162175" y="4386263"/>
          <p14:tracePt t="3800" x="2314575" y="4357688"/>
          <p14:tracePt t="3815" x="2466975" y="4338638"/>
          <p14:tracePt t="3832" x="2614613" y="4305300"/>
          <p14:tracePt t="3848" x="2771775" y="4286250"/>
          <p14:tracePt t="3866" x="2995613" y="4243388"/>
          <p14:tracePt t="3881" x="3138488" y="4233863"/>
          <p14:tracePt t="3900" x="3357563" y="4191000"/>
          <p14:tracePt t="3914" x="3505200" y="4171950"/>
          <p14:tracePt t="3933" x="3633788" y="4162425"/>
          <p14:tracePt t="3948" x="3738563" y="4148138"/>
          <p14:tracePt t="3966" x="3833813" y="4124325"/>
          <p14:tracePt t="3982" x="3871913" y="4114800"/>
          <p14:tracePt t="3999" x="3919538" y="4105275"/>
          <p14:tracePt t="4014" x="3967163" y="4076700"/>
          <p14:tracePt t="4033" x="4000500" y="4062413"/>
          <p14:tracePt t="4048" x="4014788" y="4052888"/>
          <p14:tracePt t="4327" x="4048125" y="4000500"/>
          <p14:tracePt t="4346" x="4181475" y="3838575"/>
          <p14:tracePt t="4362" x="4491038" y="3452813"/>
          <p14:tracePt t="4382" x="4733925" y="3138488"/>
          <p14:tracePt t="4398" x="5086350" y="2690813"/>
          <p14:tracePt t="4415" x="5262563" y="2452688"/>
          <p14:tracePt t="4432" x="5405438" y="2257425"/>
          <p14:tracePt t="4448" x="5591175" y="2038350"/>
          <p14:tracePt t="4462" x="5705475" y="1928813"/>
          <p14:tracePt t="4481" x="5781675" y="1852613"/>
          <p14:tracePt t="4495" x="5829300" y="1809750"/>
          <p14:tracePt t="4516" x="5886450" y="1766888"/>
          <p14:tracePt t="4529" x="5905500" y="1747838"/>
          <p14:tracePt t="4547" x="5924550" y="1733550"/>
          <p14:tracePt t="4561" x="5943600" y="1724025"/>
          <p14:tracePt t="5566" x="5695950" y="1724025"/>
          <p14:tracePt t="5583" x="5343525" y="1757363"/>
          <p14:tracePt t="5602" x="4862513" y="1828800"/>
          <p14:tracePt t="5621" x="4462463" y="1933575"/>
          <p14:tracePt t="5638" x="4243388" y="2005013"/>
          <p14:tracePt t="5653" x="4071938" y="2071688"/>
          <p14:tracePt t="5669" x="3933825" y="2114550"/>
          <p14:tracePt t="5686" x="3767138" y="2171700"/>
          <p14:tracePt t="5702" x="3700463" y="2205038"/>
          <p14:tracePt t="5718" x="3638550" y="2214563"/>
          <p14:tracePt t="5735" x="3567113" y="2228850"/>
          <p14:tracePt t="5750" x="3533775" y="2238375"/>
          <p14:tracePt t="5769" x="3486150" y="2252663"/>
          <p14:tracePt t="5786" x="3400425" y="2266950"/>
          <p14:tracePt t="5802" x="3343275" y="2281238"/>
          <p14:tracePt t="5819" x="3276600" y="2281238"/>
          <p14:tracePt t="5835" x="3200400" y="2290763"/>
          <p14:tracePt t="5852" x="3167063" y="2290763"/>
          <p14:tracePt t="5869" x="3124200" y="2290763"/>
          <p14:tracePt t="5885" x="3086100" y="2300288"/>
          <p14:tracePt t="5902" x="3067050" y="2300288"/>
          <p14:tracePt t="6405" x="3062288" y="2300288"/>
          <p14:tracePt t="6410" x="3057525" y="2300288"/>
          <p14:tracePt t="6427" x="3052763" y="2300288"/>
          <p14:tracePt t="6446" x="3043238" y="2300288"/>
          <p14:tracePt t="6916" x="3033713" y="2305050"/>
          <p14:tracePt t="6925" x="3014663" y="2314575"/>
          <p14:tracePt t="6932" x="3000375" y="2328863"/>
          <p14:tracePt t="6946" x="2967038" y="2347913"/>
          <p14:tracePt t="6961" x="2943225" y="2371725"/>
          <p14:tracePt t="6977" x="2909888" y="2381250"/>
          <p14:tracePt t="6994" x="2876550" y="2390775"/>
          <p14:tracePt t="7012" x="2857500" y="2414588"/>
          <p14:tracePt t="7027" x="2843213" y="2424113"/>
          <p14:tracePt t="7046" x="2809875" y="2452688"/>
          <p14:tracePt t="7060" x="2805113" y="2462213"/>
          <p14:tracePt t="7079" x="2790825" y="2476500"/>
          <p14:tracePt t="7093" x="2781300" y="2481263"/>
          <p14:tracePt t="7112" x="2776538" y="2486025"/>
          <p14:tracePt t="7127" x="2767013" y="2500313"/>
          <p14:tracePt t="7145" x="2743200" y="2509838"/>
          <p14:tracePt t="7162" x="2728913" y="2519363"/>
          <p14:tracePt t="7178" x="2709863" y="2528888"/>
          <p14:tracePt t="7194" x="2681288" y="2543175"/>
          <p14:tracePt t="7213" x="2657475" y="2552700"/>
          <p14:tracePt t="7227" x="2624138" y="2562225"/>
          <p14:tracePt t="7247" x="2581275" y="2576513"/>
          <p14:tracePt t="7260" x="2547938" y="2581275"/>
          <p14:tracePt t="7279" x="2505075" y="2586038"/>
          <p14:tracePt t="7295" x="2481263" y="2590800"/>
          <p14:tracePt t="7313" x="2466975" y="2590800"/>
          <p14:tracePt t="7671" x="2419350" y="2590800"/>
          <p14:tracePt t="7676" x="2347913" y="2590800"/>
          <p14:tracePt t="7687" x="2271713" y="2590800"/>
          <p14:tracePt t="7704" x="2043113" y="2590800"/>
          <p14:tracePt t="7720" x="1890713" y="2590800"/>
          <p14:tracePt t="7738" x="1733550" y="2590800"/>
          <p14:tracePt t="7753" x="1590675" y="2605088"/>
          <p14:tracePt t="7771" x="1400175" y="2638425"/>
          <p14:tracePt t="7786" x="1285875" y="2671763"/>
          <p14:tracePt t="7805" x="1176338" y="2705100"/>
          <p14:tracePt t="7819" x="1119188" y="2733675"/>
          <p14:tracePt t="7837" x="1076325" y="2747963"/>
          <p14:tracePt t="7853" x="1047750" y="2757488"/>
          <p14:tracePt t="7872" x="1014413" y="2771775"/>
          <p14:tracePt t="7886" x="990600" y="2781300"/>
          <p14:tracePt t="7904" x="966788" y="2795588"/>
          <p14:tracePt t="7919" x="942975" y="2800350"/>
          <p14:tracePt t="7938" x="919163" y="2814638"/>
          <p14:tracePt t="7956" x="881063" y="2828925"/>
          <p14:tracePt t="7971" x="847725" y="2838450"/>
          <p14:tracePt t="7986" x="814388" y="2847975"/>
          <p14:tracePt t="8005" x="762000" y="2862263"/>
          <p14:tracePt t="8019" x="719138" y="2867025"/>
          <p14:tracePt t="8039" x="661988" y="2876550"/>
          <p14:tracePt t="8054" x="633413" y="2881313"/>
          <p14:tracePt t="8070" x="614363" y="2881313"/>
          <p14:tracePt t="8087" x="604838" y="2881313"/>
          <p14:tracePt t="8103" x="590550" y="2881313"/>
          <p14:tracePt t="8119" x="585788" y="2881313"/>
          <p14:tracePt t="8139" x="576263" y="2881313"/>
          <p14:tracePt t="8174" x="585788" y="2881313"/>
          <p14:tracePt t="8186" x="614363" y="2881313"/>
          <p14:tracePt t="8205" x="728663" y="2867025"/>
          <p14:tracePt t="8220" x="838200" y="2857500"/>
          <p14:tracePt t="8238" x="981075" y="2857500"/>
          <p14:tracePt t="8253" x="1095375" y="2862263"/>
          <p14:tracePt t="8271" x="1204913" y="2862263"/>
          <p14:tracePt t="8286" x="1300163" y="2862263"/>
          <p14:tracePt t="8305" x="1466850" y="2862263"/>
          <p14:tracePt t="8319" x="1547813" y="2862263"/>
          <p14:tracePt t="8338" x="1643063" y="2862263"/>
          <p14:tracePt t="8354" x="1700213" y="2862263"/>
          <p14:tracePt t="8370" x="1743075" y="2862263"/>
          <p14:tracePt t="8386" x="1781175" y="2862263"/>
          <p14:tracePt t="8405" x="1824038" y="2862263"/>
          <p14:tracePt t="8420" x="1838325" y="2862263"/>
          <p14:tracePt t="8438" x="1866900" y="2862263"/>
          <p14:tracePt t="8453" x="1881188" y="2862263"/>
          <p14:tracePt t="8471" x="1895475" y="2862263"/>
          <p14:tracePt t="8486" x="1905000" y="2862263"/>
          <p14:tracePt t="8505" x="1914525" y="2862263"/>
          <p14:tracePt t="8520" x="1919288" y="2862263"/>
          <p14:tracePt t="8538" x="1933575" y="2862263"/>
          <p14:tracePt t="8553" x="1943100" y="2862263"/>
          <p14:tracePt t="8572" x="1952625" y="2862263"/>
          <p14:tracePt t="8587" x="1957388" y="2862263"/>
          <p14:tracePt t="9362" x="1971675" y="2857500"/>
          <p14:tracePt t="9372" x="1990725" y="2847975"/>
          <p14:tracePt t="9385" x="2028825" y="2828925"/>
          <p14:tracePt t="9401" x="2076450" y="2800350"/>
          <p14:tracePt t="9421" x="2133600" y="2781300"/>
          <p14:tracePt t="9437" x="2171700" y="2767013"/>
          <p14:tracePt t="9454" x="2209800" y="2757488"/>
          <p14:tracePt t="9468" x="2228850" y="2747963"/>
          <p14:tracePt t="9486" x="2238375" y="2743200"/>
          <p14:tracePt t="9501" x="2243138" y="2743200"/>
          <p14:tracePt t="9520" x="2247900" y="2743200"/>
          <p14:tracePt t="10173" x="2276475" y="2714625"/>
          <p14:tracePt t="10179" x="2328863" y="2671763"/>
          <p14:tracePt t="10193" x="2390775" y="2614613"/>
          <p14:tracePt t="10211" x="2586038" y="2466975"/>
          <p14:tracePt t="10227" x="2719388" y="2371725"/>
          <p14:tracePt t="10245" x="2900363" y="2224088"/>
          <p14:tracePt t="10259" x="3005138" y="2143125"/>
          <p14:tracePt t="10280" x="3148013" y="2019300"/>
          <p14:tracePt t="10293" x="3252788" y="1919288"/>
          <p14:tracePt t="10311" x="3348038" y="1838325"/>
          <p14:tracePt t="10327" x="3452813" y="1752600"/>
          <p14:tracePt t="10345" x="3590925" y="1624013"/>
          <p14:tracePt t="10359" x="3681413" y="1562100"/>
          <p14:tracePt t="10378" x="3781425" y="1500188"/>
          <p14:tracePt t="10392" x="3829050" y="1466850"/>
          <p14:tracePt t="10411" x="3852863" y="1457325"/>
          <p14:tracePt t="10426" x="3867150" y="1452563"/>
          <p14:tracePt t="10442" x="3871913" y="1452563"/>
          <p14:tracePt t="12720" x="3895725" y="1428750"/>
          <p14:tracePt t="12726" x="3924300" y="1390650"/>
          <p14:tracePt t="12734" x="3952875" y="1362075"/>
          <p14:tracePt t="12741" x="3990975" y="1319213"/>
          <p14:tracePt t="12757" x="4048125" y="1252538"/>
          <p14:tracePt t="12774" x="4090988" y="1190625"/>
          <p14:tracePt t="12791" x="4176713" y="1090613"/>
          <p14:tracePt t="12807" x="4205288" y="1047750"/>
          <p14:tracePt t="12826" x="4257675" y="985838"/>
          <p14:tracePt t="12842" x="4295775" y="952500"/>
          <p14:tracePt t="12857" x="4338638" y="919163"/>
          <p14:tracePt t="12876" x="4395788" y="866775"/>
          <p14:tracePt t="12891" x="4424363" y="847725"/>
          <p14:tracePt t="12907" x="4452938" y="823913"/>
          <p14:tracePt t="12924" x="4491038" y="804863"/>
          <p14:tracePt t="12941" x="4548188" y="785813"/>
          <p14:tracePt t="12957" x="4576763" y="771525"/>
          <p14:tracePt t="12976" x="4614863" y="766763"/>
          <p14:tracePt t="12991" x="4638675" y="766763"/>
          <p14:tracePt t="13007" x="4662488" y="766763"/>
          <p14:tracePt t="13024" x="4700588" y="766763"/>
          <p14:tracePt t="13041" x="4724400" y="766763"/>
          <p14:tracePt t="13057" x="4762500" y="766763"/>
          <p14:tracePt t="13074" x="4819650" y="766763"/>
          <p14:tracePt t="13091" x="4891088" y="766763"/>
          <p14:tracePt t="13107" x="4962525" y="776288"/>
          <p14:tracePt t="13124" x="5057775" y="795338"/>
          <p14:tracePt t="13141" x="5095875" y="800100"/>
          <p14:tracePt t="13157" x="5129213" y="804863"/>
          <p14:tracePt t="13174" x="5162550" y="809625"/>
          <p14:tracePt t="13191" x="5172075" y="809625"/>
          <p14:tracePt t="13207" x="5176838" y="809625"/>
          <p14:tracePt t="13224" x="5186363" y="809625"/>
          <p14:tracePt t="13993" x="5229225" y="800100"/>
          <p14:tracePt t="13999" x="5295900" y="781050"/>
          <p14:tracePt t="14006" x="5357813" y="757238"/>
          <p14:tracePt t="14015" x="5434013" y="738188"/>
          <p14:tracePt t="14032" x="5576888" y="714375"/>
          <p14:tracePt t="14048" x="5843588" y="690563"/>
          <p14:tracePt t="14065" x="6062663" y="676275"/>
          <p14:tracePt t="14082" x="6248400" y="676275"/>
          <p14:tracePt t="14098" x="6472238" y="700088"/>
          <p14:tracePt t="14115" x="6615113" y="704850"/>
          <p14:tracePt t="14132" x="6729413" y="704850"/>
          <p14:tracePt t="14149" x="6881813" y="704850"/>
          <p14:tracePt t="14165" x="6948488" y="704850"/>
          <p14:tracePt t="14184" x="6986588" y="704850"/>
          <p14:tracePt t="14200" x="7024688" y="704850"/>
          <p14:tracePt t="14216" x="7034213" y="704850"/>
          <p14:tracePt t="14232" x="7038975" y="704850"/>
          <p14:tracePt t="15514" x="7015163" y="704850"/>
          <p14:tracePt t="15524" x="6948488" y="714375"/>
          <p14:tracePt t="15528" x="6862763" y="719138"/>
          <p14:tracePt t="15543" x="6653213" y="757238"/>
          <p14:tracePt t="15559" x="6434138" y="828675"/>
          <p14:tracePt t="15576" x="6196013" y="923925"/>
          <p14:tracePt t="15593" x="5910263" y="1062038"/>
          <p14:tracePt t="15610" x="5715000" y="1181100"/>
          <p14:tracePt t="15626" x="5529263" y="1328738"/>
          <p14:tracePt t="15643" x="5310188" y="1557338"/>
          <p14:tracePt t="15662" x="5219700" y="1685925"/>
          <p14:tracePt t="15679" x="5129213" y="1890713"/>
          <p14:tracePt t="15693" x="5100638" y="1990725"/>
          <p14:tracePt t="15712" x="5095875" y="2071688"/>
          <p14:tracePt t="15726" x="5095875" y="2138363"/>
          <p14:tracePt t="15745" x="5095875" y="2185988"/>
          <p14:tracePt t="15761" x="5095875" y="2209800"/>
          <p14:tracePt t="16078" x="5043488" y="2205038"/>
          <p14:tracePt t="16083" x="4967288" y="2205038"/>
          <p14:tracePt t="16100" x="4719638" y="2228850"/>
          <p14:tracePt t="16121" x="4400550" y="2295525"/>
          <p14:tracePt t="16135" x="4248150" y="2333625"/>
          <p14:tracePt t="16150" x="4110038" y="2381250"/>
          <p14:tracePt t="16167" x="3971925" y="2428875"/>
          <p14:tracePt t="16185" x="3795713" y="2505075"/>
          <p14:tracePt t="16201" x="3695700" y="2562225"/>
          <p14:tracePt t="16219" x="3600450" y="2609850"/>
          <p14:tracePt t="16234" x="3552825" y="2638425"/>
          <p14:tracePt t="16252" x="3500438" y="2676525"/>
          <p14:tracePt t="16266" x="3452813" y="2709863"/>
          <p14:tracePt t="16286" x="3376613" y="2767013"/>
          <p14:tracePt t="16300" x="3309938" y="2809875"/>
          <p14:tracePt t="16319" x="3205163" y="2890838"/>
          <p14:tracePt t="16333" x="3114675" y="2947988"/>
          <p14:tracePt t="16353" x="2976563" y="3052763"/>
          <p14:tracePt t="16367" x="2895600" y="3109913"/>
          <p14:tracePt t="16385" x="2824163" y="3171825"/>
          <p14:tracePt t="16401" x="2747963" y="3238500"/>
          <p14:tracePt t="16417" x="2638425" y="3357563"/>
          <p14:tracePt t="16433" x="2547938" y="3452813"/>
          <p14:tracePt t="16453" x="2405063" y="3643313"/>
          <p14:tracePt t="16467" x="2352675" y="3714750"/>
          <p14:tracePt t="16486" x="2314575" y="3786188"/>
          <p14:tracePt t="16500" x="2281238" y="3852863"/>
          <p14:tracePt t="16519" x="2266950" y="3890963"/>
          <p14:tracePt t="16533" x="2266950" y="3895725"/>
          <p14:tracePt t="16552" x="2266950" y="3957638"/>
          <p14:tracePt t="16917" x="2247900" y="3976688"/>
          <p14:tracePt t="16922" x="2233613" y="4000500"/>
          <p14:tracePt t="16931" x="2214563" y="4033838"/>
          <p14:tracePt t="16951" x="2181225" y="4152900"/>
          <p14:tracePt t="16965" x="2181225" y="4214813"/>
          <p14:tracePt t="16984" x="2185988" y="4281488"/>
          <p14:tracePt t="16999" x="2209800" y="4352925"/>
          <p14:tracePt t="17017" x="2243138" y="4438650"/>
          <p14:tracePt t="17032" x="2271713" y="4500563"/>
          <p14:tracePt t="17050" x="2333625" y="4610100"/>
          <p14:tracePt t="17065" x="2386013" y="4667250"/>
          <p14:tracePt t="17084" x="2443163" y="4733925"/>
          <p14:tracePt t="17099" x="2509838" y="4800600"/>
          <p14:tracePt t="17117" x="2614613" y="4881563"/>
          <p14:tracePt t="17133" x="2705100" y="4938713"/>
          <p14:tracePt t="17150" x="2857500" y="5014913"/>
          <p14:tracePt t="17165" x="2938463" y="5057775"/>
          <p14:tracePt t="17184" x="3033713" y="5095875"/>
          <p14:tracePt t="17204" x="3167063" y="5129213"/>
          <p14:tracePt t="17217" x="3252788" y="5162550"/>
          <p14:tracePt t="17232" x="3333750" y="5172075"/>
          <p14:tracePt t="17251" x="3467100" y="5172075"/>
          <p14:tracePt t="17265" x="3586163" y="5162550"/>
          <p14:tracePt t="17284" x="3748088" y="5138738"/>
          <p14:tracePt t="17299" x="3838575" y="5129213"/>
          <p14:tracePt t="17318" x="3943350" y="5110163"/>
          <p14:tracePt t="17332" x="4052888" y="5076825"/>
          <p14:tracePt t="17351" x="4229100" y="5033963"/>
          <p14:tracePt t="17368" x="4348163" y="4986338"/>
          <p14:tracePt t="17384" x="4529138" y="4905375"/>
          <p14:tracePt t="17401" x="4648200" y="4843463"/>
          <p14:tracePt t="17418" x="4733925" y="4781550"/>
          <p14:tracePt t="17420" x="4786313" y="4738688"/>
          <p14:tracePt t="17434" x="4895850" y="4643438"/>
          <p14:tracePt t="17451" x="4995863" y="4514850"/>
          <p14:tracePt t="17469" x="5176838" y="4281488"/>
          <p14:tracePt t="17484" x="5229225" y="4162425"/>
          <p14:tracePt t="17498" x="5253038" y="4071938"/>
          <p14:tracePt t="17517" x="5253038" y="3990975"/>
          <p14:tracePt t="17533" x="5253038" y="3929063"/>
          <p14:tracePt t="17549" x="5238750" y="3843338"/>
          <p14:tracePt t="17565" x="5229225" y="3790950"/>
          <p14:tracePt t="17584" x="5229225" y="3724275"/>
          <p14:tracePt t="17598" x="5229225" y="3686175"/>
          <p14:tracePt t="17617" x="5229225" y="3643313"/>
          <p14:tracePt t="17632" x="5229225" y="3600450"/>
          <p14:tracePt t="17650" x="5210175" y="3557588"/>
          <p14:tracePt t="17665" x="5172075" y="3524250"/>
          <p14:tracePt t="17684" x="5067300" y="3467100"/>
          <p14:tracePt t="17699" x="4967288" y="3424238"/>
          <p14:tracePt t="17717" x="4867275" y="3400425"/>
          <p14:tracePt t="17732" x="4791075" y="3371850"/>
          <p14:tracePt t="17751" x="4667250" y="3333750"/>
          <p14:tracePt t="17765" x="4567238" y="3314700"/>
          <p14:tracePt t="17784" x="4424363" y="3295650"/>
          <p14:tracePt t="17798" x="4319588" y="3295650"/>
          <p14:tracePt t="17818" x="4181475" y="3300413"/>
          <p14:tracePt t="17832" x="4062413" y="3333750"/>
          <p14:tracePt t="17851" x="3943350" y="3371850"/>
          <p14:tracePt t="17865" x="3805238" y="3424238"/>
          <p14:tracePt t="17884" x="3595688" y="3509963"/>
          <p14:tracePt t="17898" x="3433763" y="3576638"/>
          <p14:tracePt t="17918" x="3190875" y="3705225"/>
          <p14:tracePt t="17932" x="3048000" y="3781425"/>
          <p14:tracePt t="17951" x="2938463" y="3848100"/>
          <p14:tracePt t="17965" x="2819400" y="3919538"/>
          <p14:tracePt t="17985" x="2690813" y="4024313"/>
          <p14:tracePt t="17999" x="2600325" y="4114800"/>
          <p14:tracePt t="18017" x="2505075" y="4238625"/>
          <p14:tracePt t="18032" x="2471738" y="4314825"/>
          <p14:tracePt t="18051" x="2466975" y="4381500"/>
          <p14:tracePt t="18066" x="2466975" y="4433888"/>
          <p14:tracePt t="18084" x="2495550" y="4505325"/>
          <p14:tracePt t="18098" x="2543175" y="4562475"/>
          <p14:tracePt t="18117" x="2667000" y="4667250"/>
          <p14:tracePt t="18132" x="2757488" y="4738688"/>
          <p14:tracePt t="18151" x="2833688" y="4791075"/>
          <p14:tracePt t="18165" x="2924175" y="4848225"/>
          <p14:tracePt t="18184" x="3067050" y="4938713"/>
          <p14:tracePt t="18198" x="3162300" y="4986338"/>
          <p14:tracePt t="18217" x="3290888" y="5048250"/>
          <p14:tracePt t="18232" x="3395663" y="5072063"/>
          <p14:tracePt t="18251" x="3486150" y="5091113"/>
          <p14:tracePt t="18267" x="3586163" y="5110163"/>
          <p14:tracePt t="18282" x="3667125" y="5110163"/>
          <p14:tracePt t="18298" x="3729038" y="5110163"/>
          <p14:tracePt t="18317" x="3790950" y="5110163"/>
          <p14:tracePt t="18332" x="3843338" y="5091113"/>
          <p14:tracePt t="18351" x="3924300" y="5072063"/>
          <p14:tracePt t="18365" x="3962400" y="5048250"/>
          <p14:tracePt t="18384" x="3990975" y="5024438"/>
          <p14:tracePt t="18399" x="4029075" y="4976813"/>
          <p14:tracePt t="18417" x="4100513" y="4867275"/>
          <p14:tracePt t="18432" x="4129088" y="4795838"/>
          <p14:tracePt t="18451" x="4143375" y="4719638"/>
          <p14:tracePt t="18466" x="4152900" y="4676775"/>
          <p14:tracePt t="18484" x="4157663" y="4633913"/>
          <p14:tracePt t="18498" x="4162425" y="4591050"/>
          <p14:tracePt t="18517" x="4167188" y="4548188"/>
          <p14:tracePt t="18532" x="4167188" y="4533900"/>
          <p14:tracePt t="18551" x="4167188" y="4524375"/>
          <p14:tracePt t="20333" x="4176713" y="4510088"/>
          <p14:tracePt t="20336" x="4186238" y="4500563"/>
          <p14:tracePt t="20353" x="4205288" y="4457700"/>
          <p14:tracePt t="20373" x="4238625" y="4400550"/>
          <p14:tracePt t="20388" x="4262438" y="4338638"/>
          <p14:tracePt t="20406" x="4291013" y="4238625"/>
          <p14:tracePt t="20408" x="4305300" y="4195763"/>
          <p14:tracePt t="20422" x="4324350" y="4100513"/>
          <p14:tracePt t="20439" x="4333875" y="3995738"/>
          <p14:tracePt t="20455" x="4329113" y="3905250"/>
          <p14:tracePt t="20472" x="4300538" y="3800475"/>
          <p14:tracePt t="20487" x="4262438" y="3724275"/>
          <p14:tracePt t="20506" x="4229100" y="3648075"/>
          <p14:tracePt t="20520" x="4152900" y="3552825"/>
          <p14:tracePt t="20539" x="4105275" y="3514725"/>
          <p14:tracePt t="20553" x="4033838" y="3481388"/>
          <p14:tracePt t="20572" x="3919538" y="3433763"/>
          <p14:tracePt t="20587" x="3852863" y="3424238"/>
          <p14:tracePt t="20606" x="3776663" y="3400425"/>
          <p14:tracePt t="20620" x="3733800" y="3400425"/>
          <p14:tracePt t="20639" x="3700463" y="3400425"/>
          <p14:tracePt t="20654" x="3686175" y="3400425"/>
          <p14:tracePt t="20672" x="3657600" y="3400425"/>
          <p14:tracePt t="20687" x="3648075" y="3400425"/>
          <p14:tracePt t="20705" x="3633788" y="3409950"/>
          <p14:tracePt t="20720" x="3624263" y="3409950"/>
          <p14:tracePt t="20739" x="3619500" y="3409950"/>
          <p14:tracePt t="20753" x="3614738" y="3409950"/>
          <p14:tracePt t="21197" x="3624263" y="3362325"/>
          <p14:tracePt t="21206" x="3652838" y="3281363"/>
          <p14:tracePt t="21218" x="3671888" y="3209925"/>
          <p14:tracePt t="21232" x="3681413" y="3071813"/>
          <p14:tracePt t="21249" x="3657600" y="3019425"/>
          <p14:tracePt t="21270" x="3633788" y="2986088"/>
          <p14:tracePt t="21282" x="3600450" y="2976563"/>
          <p14:tracePt t="21300" x="3543300" y="2976563"/>
          <p14:tracePt t="21315" x="3476625" y="2990850"/>
          <p14:tracePt t="21334" x="3386138" y="3048000"/>
          <p14:tracePt t="21349" x="3328988" y="3119438"/>
          <p14:tracePt t="21368" x="3286125" y="3195638"/>
          <p14:tracePt t="21382" x="3276600" y="3248025"/>
          <p14:tracePt t="21401" x="3276600" y="3281363"/>
          <p14:tracePt t="21415" x="3290888" y="3300413"/>
          <p14:tracePt t="21417" x="3314700" y="3309938"/>
          <p14:tracePt t="21433" x="3395663" y="3314700"/>
          <p14:tracePt t="21449" x="3462338" y="3295650"/>
          <p14:tracePt t="21467" x="3514725" y="3252788"/>
          <p14:tracePt t="21482" x="3533775" y="3200400"/>
          <p14:tracePt t="21501" x="3529013" y="3157538"/>
          <p14:tracePt t="21515" x="3505200" y="3133725"/>
          <p14:tracePt t="21534" x="3448050" y="3109913"/>
          <p14:tracePt t="21548" x="3395663" y="3109913"/>
          <p14:tracePt t="21567" x="3343275" y="3124200"/>
          <p14:tracePt t="21582" x="3324225" y="3138488"/>
          <p14:tracePt t="21600" x="3309938" y="3157538"/>
          <p14:tracePt t="21616" x="3300413" y="3186113"/>
          <p14:tracePt t="21634" x="3300413" y="3195638"/>
          <p14:tracePt t="21648" x="3309938" y="3209925"/>
          <p14:tracePt t="21668" x="3348038" y="3219450"/>
          <p14:tracePt t="21683" x="3357563" y="3219450"/>
          <p14:tracePt t="21702" x="3362325" y="3219450"/>
          <p14:tracePt t="22585" x="3333750" y="3233738"/>
          <p14:tracePt t="22592" x="3290888" y="3257550"/>
          <p14:tracePt t="22604" x="3219450" y="3305175"/>
          <p14:tracePt t="22622" x="3152775" y="3352800"/>
          <p14:tracePt t="22637" x="3090863" y="3386138"/>
          <p14:tracePt t="22656" x="3043238" y="3433763"/>
          <p14:tracePt t="22672" x="3024188" y="3457575"/>
          <p14:tracePt t="22689" x="3019425" y="3476625"/>
          <p14:tracePt t="22704" x="3028950" y="3495675"/>
          <p14:tracePt t="22723" x="3067050" y="3505200"/>
          <p14:tracePt t="22737" x="3148013" y="3505200"/>
          <p14:tracePt t="22756" x="3271838" y="3490913"/>
          <p14:tracePt t="22771" x="3333750" y="3467100"/>
          <p14:tracePt t="22790" x="3390900" y="3438525"/>
          <p14:tracePt t="22804" x="3438525" y="3419475"/>
          <p14:tracePt t="22823" x="3467100" y="3409950"/>
          <p14:tracePt t="22837" x="3486150" y="3400425"/>
          <p14:tracePt t="22856" x="3500438" y="3390900"/>
          <p14:tracePt t="22872" x="3500438" y="3381375"/>
          <p14:tracePt t="22893" x="3500438" y="3376613"/>
          <p14:tracePt t="22946" x="3490913" y="3376613"/>
          <p14:tracePt t="22960" x="3486150" y="3376613"/>
          <p14:tracePt t="22968" x="3481388" y="3376613"/>
          <p14:tracePt t="22982" x="3476625" y="3376613"/>
          <p14:tracePt t="22989" x="3471863" y="3376613"/>
          <p14:tracePt t="23004" x="3467100" y="3376613"/>
          <p14:tracePt t="26489" x="3514725" y="3357563"/>
          <p14:tracePt t="26497" x="3586163" y="3328988"/>
          <p14:tracePt t="26511" x="3733800" y="3271838"/>
          <p14:tracePt t="26530" x="3890963" y="3209925"/>
          <p14:tracePt t="26546" x="4186238" y="3100388"/>
          <p14:tracePt t="26563" x="4400550" y="3038475"/>
          <p14:tracePt t="26578" x="4567238" y="2981325"/>
          <p14:tracePt t="26597" x="4814888" y="2914650"/>
          <p14:tracePt t="26611" x="4948238" y="2890838"/>
          <p14:tracePt t="26630" x="5143500" y="2847975"/>
          <p14:tracePt t="26645" x="5257800" y="2824163"/>
          <p14:tracePt t="26663" x="5362575" y="2805113"/>
          <p14:tracePt t="26678" x="5453063" y="2800350"/>
          <p14:tracePt t="26696" x="5524500" y="2800350"/>
          <p14:tracePt t="26711" x="5576888" y="2800350"/>
          <p14:tracePt t="26731" x="5672138" y="2800350"/>
          <p14:tracePt t="26745" x="5738813" y="2800350"/>
          <p14:tracePt t="26762" x="5800725" y="2805113"/>
          <p14:tracePt t="26777" x="5910263" y="2824163"/>
          <p14:tracePt t="26795" x="6110288" y="2843213"/>
          <p14:tracePt t="26811" x="6300788" y="2852738"/>
          <p14:tracePt t="26828" x="6500813" y="2847975"/>
          <p14:tracePt t="26844" x="6805613" y="2819400"/>
          <p14:tracePt t="26861" x="7005638" y="2757488"/>
          <p14:tracePt t="26880" x="7110413" y="2709863"/>
          <p14:tracePt t="26894" x="7148513" y="2681288"/>
          <p14:tracePt t="26911" x="7196138" y="2643188"/>
          <p14:tracePt t="26929" x="7272338" y="2543175"/>
          <p14:tracePt t="26945" x="7291388" y="2490788"/>
          <p14:tracePt t="26961" x="7286625" y="2428875"/>
          <p14:tracePt t="26978" x="7262813" y="2381250"/>
          <p14:tracePt t="26994" x="7048500" y="2286000"/>
          <p14:tracePt t="27011" x="6705600" y="2228850"/>
          <p14:tracePt t="27029" x="6400800" y="2224088"/>
          <p14:tracePt t="27044" x="6310313" y="2228850"/>
          <p14:tracePt t="27061" x="6276975" y="2243138"/>
          <p14:tracePt t="27078" x="6262688" y="2252663"/>
          <p14:tracePt t="27094" x="6262688" y="2262188"/>
          <p14:tracePt t="27111" x="6272213" y="2271713"/>
          <p14:tracePt t="27128" x="6386513" y="2305050"/>
          <p14:tracePt t="27462" x="6524625" y="2286000"/>
          <p14:tracePt t="27470" x="6700838" y="2247900"/>
          <p14:tracePt t="27476" x="6877050" y="2200275"/>
          <p14:tracePt t="27485" x="7048500" y="2166938"/>
          <p14:tracePt t="27503" x="7319963" y="2100263"/>
          <p14:tracePt t="27519" x="7634288" y="2005013"/>
          <p14:tracePt t="27535" x="7772400" y="1957388"/>
          <p14:tracePt t="27552" x="7862888" y="1924050"/>
          <p14:tracePt t="27569" x="7943850" y="1862138"/>
          <p14:tracePt t="27585" x="7962900" y="1814513"/>
          <p14:tracePt t="27602" x="7967663" y="1785938"/>
          <p14:tracePt t="27619" x="7934325" y="1752600"/>
          <p14:tracePt t="27638" x="7843838" y="1733550"/>
          <p14:tracePt t="27654" x="7700963" y="1728788"/>
          <p14:tracePt t="27669" x="7510463" y="1747838"/>
          <p14:tracePt t="27685" x="7400925" y="1790700"/>
          <p14:tracePt t="27702" x="7329488" y="1843088"/>
          <p14:tracePt t="27719" x="7253288" y="1895475"/>
          <p14:tracePt t="27735" x="7224713" y="1952625"/>
          <p14:tracePt t="27752" x="7210425" y="2019300"/>
          <p14:tracePt t="27768" x="7210425" y="2085975"/>
          <p14:tracePt t="27786" x="7239000" y="2128838"/>
          <p14:tracePt t="27802" x="7319963" y="2176463"/>
          <p14:tracePt t="27819" x="7467600" y="2200275"/>
          <p14:tracePt t="27836" x="7548563" y="2200275"/>
          <p14:tracePt t="27852" x="7624763" y="2171700"/>
          <p14:tracePt t="27869" x="7705725" y="2071688"/>
          <p14:tracePt t="27885" x="7739063" y="2005013"/>
          <p14:tracePt t="27902" x="7743825" y="1962150"/>
          <p14:tracePt t="27919" x="7720013" y="1914525"/>
          <p14:tracePt t="27937" x="7681913" y="1905000"/>
          <p14:tracePt t="27952" x="7610475" y="1895475"/>
          <p14:tracePt t="27968" x="7505700" y="1905000"/>
          <p14:tracePt t="27985" x="7467600" y="1914525"/>
          <p14:tracePt t="28002" x="7448550" y="1928813"/>
          <p14:tracePt t="28019" x="7439025" y="1938338"/>
          <p14:tracePt t="28035" x="7434263" y="1943100"/>
          <p14:tracePt t="28052" x="7434263" y="1952625"/>
          <p14:tracePt t="28069" x="7434263" y="1962150"/>
          <p14:tracePt t="28086" x="7434263" y="1971675"/>
          <p14:tracePt t="28188" x="7439025" y="1971675"/>
          <p14:tracePt t="28479" x="7443788" y="1971675"/>
          <p14:tracePt t="30844" x="7439025" y="1971675"/>
          <p14:tracePt t="30854" x="7439025" y="1976438"/>
          <p14:tracePt t="30897" x="7434263" y="1976438"/>
          <p14:tracePt t="30918" x="7434263" y="1981200"/>
          <p14:tracePt t="30925" x="7434263" y="1985963"/>
          <p14:tracePt t="30947" x="7434263" y="1990725"/>
          <p14:tracePt t="30953" x="7429500" y="1995488"/>
          <p14:tracePt t="30968" x="7424738" y="2000250"/>
          <p14:tracePt t="30982" x="7419975" y="2009775"/>
          <p14:tracePt t="30997" x="7405688" y="2024063"/>
          <p14:tracePt t="31013" x="7400925" y="2047875"/>
          <p14:tracePt t="31030" x="7391400" y="2081213"/>
          <p14:tracePt t="31047" x="7377113" y="2152650"/>
          <p14:tracePt t="31064" x="7362825" y="2190750"/>
          <p14:tracePt t="31081" x="7353300" y="2219325"/>
          <p14:tracePt t="31098" x="7315200" y="2300288"/>
          <p14:tracePt t="31114" x="7286625" y="2371725"/>
          <p14:tracePt t="31130" x="7243763" y="2447925"/>
          <p14:tracePt t="31147" x="7158038" y="2628900"/>
          <p14:tracePt t="31164" x="7100888" y="2738438"/>
          <p14:tracePt t="31182" x="7029450" y="2905125"/>
          <p14:tracePt t="31197" x="6986588" y="2986088"/>
          <p14:tracePt t="31213" x="6967538" y="3043238"/>
          <p14:tracePt t="31231" x="6929438" y="3119438"/>
          <p14:tracePt t="31247" x="6919913" y="3138488"/>
          <p14:tracePt t="31264" x="6915150" y="3143250"/>
          <p14:tracePt t="31280" x="6905625" y="3148013"/>
          <p14:tracePt t="31657" x="6881813" y="3167063"/>
          <p14:tracePt t="31664" x="6848475" y="3181350"/>
          <p14:tracePt t="31672" x="6819900" y="3205163"/>
          <p14:tracePt t="31683" x="6786563" y="3224213"/>
          <p14:tracePt t="31700" x="6715125" y="3286125"/>
          <p14:tracePt t="31716" x="6662738" y="3328988"/>
          <p14:tracePt t="31733" x="6634163" y="3357563"/>
          <p14:tracePt t="31750" x="6567488" y="3409950"/>
          <p14:tracePt t="31766" x="6529388" y="3452813"/>
          <p14:tracePt t="31783" x="6481763" y="3500438"/>
          <p14:tracePt t="31800" x="6415088" y="3576638"/>
          <p14:tracePt t="31816" x="6376988" y="3624263"/>
          <p14:tracePt t="31833" x="6324600" y="3695700"/>
          <p14:tracePt t="31850" x="6257925" y="3805238"/>
          <p14:tracePt t="31866" x="6219825" y="3857625"/>
          <p14:tracePt t="31883" x="6186488" y="3910013"/>
          <p14:tracePt t="31899" x="6148388" y="3976688"/>
          <p14:tracePt t="31916" x="6134100" y="4005263"/>
          <p14:tracePt t="31933" x="6110288" y="4029075"/>
          <p14:tracePt t="31950" x="6096000" y="4052888"/>
          <p14:tracePt t="31967" x="6091238" y="4062413"/>
          <p14:tracePt t="31983" x="6081713" y="4067175"/>
          <p14:tracePt t="33764" x="6029325" y="4081463"/>
          <p14:tracePt t="33770" x="5962650" y="4110038"/>
          <p14:tracePt t="33780" x="5886450" y="4143375"/>
          <p14:tracePt t="33798" x="5638800" y="4257675"/>
          <p14:tracePt t="33814" x="5514975" y="4314825"/>
          <p14:tracePt t="33833" x="5391150" y="4395788"/>
          <p14:tracePt t="33849" x="5324475" y="4452938"/>
          <p14:tracePt t="33864" x="5272088" y="4505325"/>
          <p14:tracePt t="33881" x="5229225" y="4572000"/>
          <p14:tracePt t="33900" x="5172075" y="4681538"/>
          <p14:tracePt t="33914" x="5153025" y="4752975"/>
          <p14:tracePt t="33933" x="5129213" y="4867275"/>
          <p14:tracePt t="33947" x="5114925" y="4948238"/>
          <p14:tracePt t="33966" x="5114925" y="5029200"/>
          <p14:tracePt t="33981" x="5114925" y="5100638"/>
          <p14:tracePt t="34000" x="5133975" y="5219700"/>
          <p14:tracePt t="34014" x="5143500" y="5276850"/>
          <p14:tracePt t="34033" x="5157788" y="5343525"/>
          <p14:tracePt t="34047" x="5162550" y="5367338"/>
          <p14:tracePt t="34066" x="5186363" y="5453063"/>
          <p14:tracePt t="34081" x="5205413" y="5514975"/>
          <p14:tracePt t="34100" x="5214938" y="5557838"/>
          <p14:tracePt t="34114" x="5229225" y="5591175"/>
          <p14:tracePt t="34133" x="5238750" y="5619750"/>
          <p14:tracePt t="34147" x="5253038" y="5634038"/>
          <p14:tracePt t="34166" x="5257800" y="5629275"/>
          <p14:tracePt t="34488" x="5267325" y="5629275"/>
          <p14:tracePt t="34495" x="5281613" y="5629275"/>
          <p14:tracePt t="34510" x="5305425" y="5629275"/>
          <p14:tracePt t="34529" x="5319713" y="5629275"/>
          <p14:tracePt t="34544" x="5343525" y="5629275"/>
          <p14:tracePt t="34563" x="5357813" y="5629275"/>
          <p14:tracePt t="34577" x="5362575" y="5629275"/>
          <p14:tracePt t="34596" x="5376863" y="5629275"/>
          <p14:tracePt t="34611" x="5381625" y="5629275"/>
          <p14:tracePt t="34718" x="5376863" y="5629275"/>
          <p14:tracePt t="34722" x="5372100" y="5629275"/>
          <p14:tracePt t="34730" x="5357813" y="5629275"/>
          <p14:tracePt t="34746" x="5291138" y="5605463"/>
          <p14:tracePt t="34761" x="5200650" y="5572125"/>
          <p14:tracePt t="34778" x="5072063" y="5548313"/>
          <p14:tracePt t="34794" x="4933950" y="5529263"/>
          <p14:tracePt t="34813" x="4857750" y="5519738"/>
          <p14:tracePt t="34830" x="4748213" y="5500688"/>
          <p14:tracePt t="34844" x="4710113" y="5495925"/>
          <p14:tracePt t="34861" x="4686300" y="5495925"/>
          <p14:tracePt t="34879" x="4667250" y="5495925"/>
          <p14:tracePt t="34894" x="4662488" y="5495925"/>
          <p14:tracePt t="34913" x="4652963" y="5495925"/>
          <p14:tracePt t="34915" x="4648200" y="5495925"/>
          <p14:tracePt t="34927" x="4643438" y="5495925"/>
          <p14:tracePt t="35270" x="4676775" y="5405438"/>
          <p14:tracePt t="35277" x="4733925" y="5224463"/>
          <p14:tracePt t="35284" x="4786313" y="5029200"/>
          <p14:tracePt t="35298" x="4881563" y="4614863"/>
          <p14:tracePt t="35316" x="4957763" y="4252913"/>
          <p14:tracePt t="35332" x="4995863" y="3929063"/>
          <p14:tracePt t="35346" x="5005388" y="3738563"/>
          <p14:tracePt t="35362" x="4995863" y="3548063"/>
          <p14:tracePt t="35379" x="4972050" y="3486150"/>
          <p14:tracePt t="35397" x="4933950" y="3433763"/>
          <p14:tracePt t="35413" x="4914900" y="3414713"/>
          <p14:tracePt t="35429" x="4895850" y="3405188"/>
          <p14:tracePt t="35445" x="4886325" y="3405188"/>
          <p14:tracePt t="35464" x="4876800" y="3405188"/>
          <p14:tracePt t="35827" x="4867275" y="3400425"/>
          <p14:tracePt t="35831" x="4852988" y="3390900"/>
          <p14:tracePt t="35843" x="4833938" y="3386138"/>
          <p14:tracePt t="35867" x="4776788" y="3362325"/>
          <p14:tracePt t="35881" x="4743450" y="3362325"/>
          <p14:tracePt t="35900" x="4714875" y="3362325"/>
          <p14:tracePt t="35915" x="4681538" y="3362325"/>
          <p14:tracePt t="35917" x="4667250" y="3367088"/>
          <p14:tracePt t="35933" x="4638675" y="3376613"/>
          <p14:tracePt t="35948" x="4624388" y="3376613"/>
          <p14:tracePt t="35967" x="4610100" y="3376613"/>
          <p14:tracePt t="35983" x="4605338" y="3376613"/>
          <p14:tracePt t="35998" x="4595813" y="3376613"/>
          <p14:tracePt t="36015" x="4591050" y="3376613"/>
          <p14:tracePt t="36280" x="4591050" y="3371850"/>
          <p14:tracePt t="36290" x="4591050" y="3367088"/>
          <p14:tracePt t="36303" x="4591050" y="3357563"/>
          <p14:tracePt t="36321" x="4591050" y="3338513"/>
          <p14:tracePt t="36336" x="4610100" y="3290888"/>
          <p14:tracePt t="36354" x="4633913" y="3243263"/>
          <p14:tracePt t="36369" x="4657725" y="3195638"/>
          <p14:tracePt t="36388" x="4676775" y="3138488"/>
          <p14:tracePt t="36403" x="4686300" y="3105150"/>
          <p14:tracePt t="36422" x="4700588" y="3062288"/>
          <p14:tracePt t="36436" x="4700588" y="3043238"/>
          <p14:tracePt t="36455" x="4705350" y="3028950"/>
          <p14:tracePt t="36470" x="4705350" y="3019425"/>
          <p14:tracePt t="36894" x="4695825" y="3009900"/>
          <p14:tracePt t="36901" x="4662488" y="3000375"/>
          <p14:tracePt t="36916" x="4600575" y="2976563"/>
          <p14:tracePt t="36935" x="4471988" y="2938463"/>
          <p14:tracePt t="36951" x="4391025" y="2933700"/>
          <p14:tracePt t="36969" x="4286250" y="2933700"/>
          <p14:tracePt t="36988" x="4238625" y="2933700"/>
          <p14:tracePt t="37002" x="4200525" y="2943225"/>
          <p14:tracePt t="37016" x="4181475" y="2952750"/>
          <p14:tracePt t="37035" x="4157663" y="2962275"/>
          <p14:tracePt t="37050" x="4152900" y="2962275"/>
          <p14:tracePt t="37068" x="4143375" y="2962275"/>
          <p14:tracePt t="37113" x="4148138" y="2962275"/>
          <p14:tracePt t="37120" x="4157663" y="2957513"/>
          <p14:tracePt t="37135" x="4195763" y="2938463"/>
          <p14:tracePt t="37150" x="4243388" y="2900363"/>
          <p14:tracePt t="37169" x="4314825" y="2843213"/>
          <p14:tracePt t="37183" x="4367213" y="2795588"/>
          <p14:tracePt t="37201" x="4414838" y="2743200"/>
          <p14:tracePt t="37219" x="4467225" y="2657475"/>
          <p14:tracePt t="37235" x="4481513" y="2638425"/>
          <p14:tracePt t="37250" x="4481513" y="2628900"/>
          <p14:tracePt t="37268" x="4481513" y="2619375"/>
          <p14:tracePt t="37332" x="4481513" y="2624138"/>
          <p14:tracePt t="37339" x="4481513" y="2628900"/>
          <p14:tracePt t="37350" x="4481513" y="2633663"/>
          <p14:tracePt t="37369" x="4481513" y="2662238"/>
          <p14:tracePt t="37383" x="4476750" y="2690813"/>
          <p14:tracePt t="37403" x="4467225" y="2738438"/>
          <p14:tracePt t="37417" x="4452938" y="2776538"/>
          <p14:tracePt t="37435" x="4443413" y="2800350"/>
          <p14:tracePt t="37451" x="4433888" y="2819400"/>
          <p14:tracePt t="37468" x="4433888" y="2838450"/>
          <p14:tracePt t="37483" x="4433888" y="2843213"/>
          <p14:tracePt t="37502" x="4462463" y="2833688"/>
          <p14:tracePt t="37517" x="4491038" y="2814638"/>
          <p14:tracePt t="37536" x="4519613" y="2781300"/>
          <p14:tracePt t="37550" x="4538663" y="2752725"/>
          <p14:tracePt t="37569" x="4552950" y="2714625"/>
          <p14:tracePt t="37583" x="4552950" y="2700338"/>
          <p14:tracePt t="37602" x="4529138" y="2695575"/>
          <p14:tracePt t="37616" x="4491038" y="2695575"/>
          <p14:tracePt t="37635" x="4433888" y="2709863"/>
          <p14:tracePt t="37650" x="4386263" y="2743200"/>
          <p14:tracePt t="37669" x="4329113" y="2790825"/>
          <p14:tracePt t="37683" x="4300538" y="2838450"/>
          <p14:tracePt t="37702" x="4291013" y="2881313"/>
          <p14:tracePt t="37716" x="4305300" y="2900363"/>
          <p14:tracePt t="37735" x="4333875" y="2924175"/>
          <p14:tracePt t="37750" x="4376738" y="2938463"/>
          <p14:tracePt t="37769" x="4452938" y="2938463"/>
          <p14:tracePt t="37783" x="4481513" y="2924175"/>
          <p14:tracePt t="37802" x="4500563" y="2900363"/>
          <p14:tracePt t="37817" x="4500563" y="2886075"/>
          <p14:tracePt t="37835" x="4495800" y="2871788"/>
          <p14:tracePt t="37850" x="4476750" y="2862263"/>
          <p14:tracePt t="37869" x="4433888" y="2857500"/>
          <p14:tracePt t="37883" x="4395788" y="2857500"/>
          <p14:tracePt t="37903" x="4362450" y="2867025"/>
          <p14:tracePt t="37909" x="4348163" y="2881313"/>
          <p14:tracePt t="37917" x="4343400" y="2890838"/>
          <p14:tracePt t="37934" x="4333875" y="2905125"/>
          <p14:tracePt t="37951" x="4333875" y="2933700"/>
          <p14:tracePt t="37967" x="4338638" y="2947988"/>
          <p14:tracePt t="37983" x="4371975" y="2952750"/>
          <p14:tracePt t="38002" x="4433888" y="2957513"/>
          <p14:tracePt t="38016" x="4476750" y="2947988"/>
          <p14:tracePt t="38034" x="4500563" y="2933700"/>
          <p14:tracePt t="38050" x="4514850" y="2900363"/>
          <p14:tracePt t="38069" x="4514850" y="2881313"/>
          <p14:tracePt t="38083" x="4495800" y="2857500"/>
          <p14:tracePt t="38101" x="4429125" y="2838450"/>
          <p14:tracePt t="38117" x="4352925" y="2833688"/>
          <p14:tracePt t="38136" x="4252913" y="2852738"/>
          <p14:tracePt t="38150" x="4214813" y="2871788"/>
          <p14:tracePt t="38168" x="4191000" y="2895600"/>
          <p14:tracePt t="38184" x="4171950" y="2914650"/>
          <p14:tracePt t="38202" x="4152900" y="2962275"/>
          <p14:tracePt t="38216" x="4148138" y="2986088"/>
          <p14:tracePt t="38235" x="4152900" y="3033713"/>
          <p14:tracePt t="38250" x="4181475" y="3057525"/>
          <p14:tracePt t="38269" x="4219575" y="3071813"/>
          <p14:tracePt t="38283" x="4262438" y="3071813"/>
          <p14:tracePt t="38302" x="4295775" y="3062288"/>
          <p14:tracePt t="38317" x="4305300" y="3038475"/>
          <p14:tracePt t="38335" x="4305300" y="3009900"/>
          <p14:tracePt t="38350" x="4286250" y="3005138"/>
          <p14:tracePt t="38367" x="4248150" y="2990850"/>
          <p14:tracePt t="38384" x="4152900" y="2986088"/>
          <p14:tracePt t="38402" x="4071938" y="2990850"/>
          <p14:tracePt t="38416" x="4000500" y="3005138"/>
          <p14:tracePt t="38435" x="3948113" y="3043238"/>
          <p14:tracePt t="38455" x="3924300" y="3057525"/>
          <p14:tracePt t="38469" x="3910013" y="3081338"/>
          <p14:tracePt t="38483" x="3900488" y="3086100"/>
          <p14:tracePt t="38502" x="3890963" y="3095625"/>
          <p14:tracePt t="38803" x="3919538" y="3081338"/>
          <p14:tracePt t="38810" x="3971925" y="3052763"/>
          <p14:tracePt t="38819" x="4024313" y="3019425"/>
          <p14:tracePt t="38833" x="4086225" y="2981325"/>
          <p14:tracePt t="38848" x="4124325" y="2962275"/>
          <p14:tracePt t="38867" x="4171950" y="2938463"/>
          <p14:tracePt t="38882" x="4195763" y="2919413"/>
          <p14:tracePt t="38899" x="4224338" y="2914650"/>
          <p14:tracePt t="38915" x="4233863" y="2909888"/>
          <p14:tracePt t="38933" x="4248150" y="2909888"/>
          <p14:tracePt t="38948" x="4252913" y="2909888"/>
          <p14:tracePt t="38989" x="4257675" y="2909888"/>
          <p14:tracePt t="39188" x="4262438" y="2905125"/>
          <p14:tracePt t="39195" x="4267200" y="2900363"/>
          <p14:tracePt t="39212" x="4276725" y="2886075"/>
          <p14:tracePt t="39230" x="4314825" y="2862263"/>
          <p14:tracePt t="39244" x="4348163" y="2824163"/>
          <p14:tracePt t="39263" x="4395788" y="2786063"/>
          <p14:tracePt t="39279" x="4433888" y="2762250"/>
          <p14:tracePt t="39297" x="4476750" y="2728913"/>
          <p14:tracePt t="39313" x="4505325" y="2709863"/>
          <p14:tracePt t="39328" x="4519613" y="2705100"/>
          <p14:tracePt t="39346" x="4538663" y="2690813"/>
          <p14:tracePt t="39361" x="4543425" y="2690813"/>
          <p14:tracePt t="39600" x="4533900" y="2690813"/>
          <p14:tracePt t="39608" x="4524375" y="2700338"/>
          <p14:tracePt t="39624" x="4505325" y="2724150"/>
          <p14:tracePt t="39641" x="4486275" y="2738438"/>
          <p14:tracePt t="39658" x="4476750" y="2752725"/>
          <p14:tracePt t="39673" x="4476750" y="2762250"/>
          <p14:tracePt t="39692" x="4476750" y="2771775"/>
          <p14:tracePt t="39706" x="4481513" y="2776538"/>
          <p14:tracePt t="39724" x="4505325" y="2776538"/>
          <p14:tracePt t="39740" x="4524375" y="2771775"/>
          <p14:tracePt t="39758" x="4557713" y="2757488"/>
          <p14:tracePt t="39774" x="4567238" y="2743200"/>
          <p14:tracePt t="39792" x="4581525" y="2724150"/>
          <p14:tracePt t="39806" x="4581525" y="2719388"/>
          <p14:tracePt t="39825" x="4576763" y="2709863"/>
          <p14:tracePt t="39839" x="4572000" y="2705100"/>
          <p14:tracePt t="39859" x="4557713" y="2705100"/>
          <p14:tracePt t="39873" x="4533900" y="2705100"/>
          <p14:tracePt t="39892" x="4510088" y="2714625"/>
          <p14:tracePt t="39906" x="4500563" y="2724150"/>
          <p14:tracePt t="39925" x="4495800" y="2728913"/>
          <p14:tracePt t="39940" x="4486275" y="2738438"/>
          <p14:tracePt t="39958" x="4481513" y="2752725"/>
          <p14:tracePt t="39973" x="4481513" y="2757488"/>
          <p14:tracePt t="39992" x="4481513" y="2767013"/>
          <p14:tracePt t="40006" x="4481513" y="2776538"/>
          <p14:tracePt t="40024" x="4481513" y="2781300"/>
          <p14:tracePt t="40069" x="4481513" y="2786063"/>
          <p14:tracePt t="40076" x="4462463" y="2790825"/>
          <p14:tracePt t="40091" x="4371975" y="2814638"/>
          <p14:tracePt t="40107" x="4224338" y="2881313"/>
          <p14:tracePt t="40124" x="4033838" y="2981325"/>
          <p14:tracePt t="40142" x="3686175" y="3190875"/>
          <p14:tracePt t="40160" x="3481388" y="3362325"/>
          <p14:tracePt t="40176" x="3176588" y="3600450"/>
          <p14:tracePt t="40193" x="2995613" y="3762375"/>
          <p14:tracePt t="40210" x="2876550" y="3857625"/>
          <p14:tracePt t="40225" x="2795588" y="3929063"/>
          <p14:tracePt t="40240" x="2767013" y="3957638"/>
          <p14:tracePt t="40259" x="2752725" y="3971925"/>
          <p14:tracePt t="40273" x="2747963" y="3976688"/>
          <p14:tracePt t="40581" x="2695575" y="4000500"/>
          <p14:tracePt t="40588" x="2628900" y="4038600"/>
          <p14:tracePt t="40595" x="2543175" y="4071938"/>
          <p14:tracePt t="40609" x="2381250" y="4152900"/>
          <p14:tracePt t="40623" x="2276475" y="4205288"/>
          <p14:tracePt t="40642" x="2214563" y="4243388"/>
          <p14:tracePt t="40656" x="2152650" y="4276725"/>
          <p14:tracePt t="40674" x="2057400" y="4348163"/>
          <p14:tracePt t="40690" x="1995488" y="4400550"/>
          <p14:tracePt t="40709" x="1914525" y="4462463"/>
          <p14:tracePt t="40723" x="1866900" y="4514850"/>
          <p14:tracePt t="40742" x="1828800" y="4562475"/>
          <p14:tracePt t="40757" x="1790700" y="4605338"/>
          <p14:tracePt t="40775" x="1757363" y="4652963"/>
          <p14:tracePt t="40790" x="1738313" y="4686300"/>
          <p14:tracePt t="40808" x="1714500" y="4729163"/>
          <p14:tracePt t="40823" x="1695450" y="4776788"/>
          <p14:tracePt t="40841" x="1685925" y="4819650"/>
          <p14:tracePt t="40856" x="1671638" y="4872038"/>
          <p14:tracePt t="40875" x="1652588" y="4953000"/>
          <p14:tracePt t="40890" x="1652588" y="4991100"/>
          <p14:tracePt t="40909" x="1652588" y="5043488"/>
          <p14:tracePt t="40923" x="1662113" y="5057775"/>
          <p14:tracePt t="40942" x="1681163" y="5072063"/>
          <p14:tracePt t="40956" x="1719263" y="5081588"/>
          <p14:tracePt t="40975" x="1790700" y="5043488"/>
          <p14:tracePt t="40990" x="1819275" y="5000625"/>
          <p14:tracePt t="41008" x="1833563" y="4929188"/>
          <p14:tracePt t="41023" x="1824038" y="4886325"/>
          <p14:tracePt t="41041" x="1795463" y="4857750"/>
          <p14:tracePt t="41057" x="1752600" y="4838700"/>
          <p14:tracePt t="41077" x="1624013" y="4833938"/>
          <p14:tracePt t="41090" x="1509713" y="4862513"/>
          <p14:tracePt t="41109" x="1385888" y="4924425"/>
          <p14:tracePt t="41124" x="1338263" y="4962525"/>
          <p14:tracePt t="41141" x="1309688" y="4995863"/>
          <p14:tracePt t="41158" x="1276350" y="5057775"/>
          <p14:tracePt t="41173" x="1276350" y="5076825"/>
          <p14:tracePt t="41192" x="1285875" y="5110163"/>
          <p14:tracePt t="41206" x="1319213" y="5133975"/>
          <p14:tracePt t="41225" x="1366838" y="5148263"/>
          <p14:tracePt t="41240" x="1400175" y="5157788"/>
          <p14:tracePt t="41257" x="1423988" y="5162550"/>
          <p14:tracePt t="41275" x="1443038" y="5162550"/>
          <p14:tracePt t="41291" x="1457325" y="5162550"/>
          <p14:tracePt t="41306" x="1462088" y="5162550"/>
          <p14:tracePt t="41384" x="1466850" y="5162550"/>
          <p14:tracePt t="41399" x="1471613" y="5162550"/>
          <p14:tracePt t="41406" x="1476375" y="5162550"/>
          <p14:tracePt t="41413" x="1481138" y="51625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" y="64294"/>
            <a:ext cx="2268653" cy="264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-23488" y="2708275"/>
            <a:ext cx="2435248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Arial Unicode MS" panose="020B0604020202020204" pitchFamily="34" charset="-128"/>
              </a:rPr>
              <a:t>Emil Du Bois-Reymond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Arial Unicode MS" panose="020B0604020202020204" pitchFamily="34" charset="-128"/>
              </a:rPr>
              <a:t>(1818-1896)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en-US" sz="4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Arial Unicode MS" panose="020B0604020202020204" pitchFamily="34" charset="-128"/>
              </a:rPr>
              <a:t>avec H </a:t>
            </a:r>
            <a:r>
              <a:rPr lang="fr-FR" altLang="en-US" sz="1800" dirty="0" err="1">
                <a:latin typeface="Arial Unicode MS" panose="020B0604020202020204" pitchFamily="34" charset="-128"/>
              </a:rPr>
              <a:t>von</a:t>
            </a:r>
            <a:r>
              <a:rPr lang="fr-FR" altLang="en-US" sz="1800" dirty="0">
                <a:latin typeface="Arial Unicode MS" panose="020B0604020202020204" pitchFamily="34" charset="-128"/>
              </a:rPr>
              <a:t> </a:t>
            </a:r>
            <a:r>
              <a:rPr lang="fr-FR" altLang="en-US" sz="1800" dirty="0" err="1">
                <a:latin typeface="Arial Unicode MS" panose="020B0604020202020204" pitchFamily="34" charset="-128"/>
              </a:rPr>
              <a:t>Helmoltz</a:t>
            </a:r>
            <a:endParaRPr lang="fr-FR" altLang="en-US" sz="18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Arial Unicode MS" panose="020B0604020202020204" pitchFamily="34" charset="-128"/>
              </a:rPr>
              <a:t>(1852)</a:t>
            </a:r>
          </a:p>
        </p:txBody>
      </p:sp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2311848" y="449442"/>
            <a:ext cx="41323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En stimulant un nerf de grenouille en différents points,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il observe que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en-US" sz="2000" b="1" dirty="0">
              <a:solidFill>
                <a:srgbClr val="FF0000"/>
              </a:solidFill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800" b="1" dirty="0">
                <a:latin typeface="Arial Unicode MS" panose="020B0604020202020204" pitchFamily="34" charset="-128"/>
              </a:rPr>
              <a:t>le transport du courant par le nerf est </a:t>
            </a:r>
            <a:r>
              <a:rPr lang="fr-FR" altLang="en-US" sz="2800" b="1" dirty="0">
                <a:latin typeface="Lucida Handwriting" panose="03010101010101010101" pitchFamily="66" charset="0"/>
              </a:rPr>
              <a:t>étonnamment lent </a:t>
            </a:r>
            <a:r>
              <a:rPr lang="fr-FR" altLang="en-US" sz="2800" b="1" dirty="0">
                <a:latin typeface="Arial Unicode MS" panose="020B0604020202020204" pitchFamily="34" charset="-128"/>
              </a:rPr>
              <a:t>(27m/s)</a:t>
            </a:r>
            <a:r>
              <a:rPr lang="fr-FR" altLang="en-US" sz="2800" b="1" dirty="0">
                <a:solidFill>
                  <a:srgbClr val="FF0000"/>
                </a:solidFill>
                <a:latin typeface="Arial Unicode MS" panose="020B0604020202020204" pitchFamily="34" charset="-128"/>
              </a:rPr>
              <a:t> 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539750" y="4508500"/>
            <a:ext cx="8499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FF0000"/>
                </a:solidFill>
                <a:latin typeface="Arial Black" panose="020B0A04020102020204" pitchFamily="34" charset="0"/>
              </a:rPr>
              <a:t>Comment expliquer cette </a:t>
            </a:r>
            <a:r>
              <a:rPr lang="fr-FR" altLang="en-US" b="1" i="1">
                <a:solidFill>
                  <a:srgbClr val="FF0000"/>
                </a:solidFill>
                <a:latin typeface="Arial Black" panose="020B0A04020102020204" pitchFamily="34" charset="0"/>
              </a:rPr>
              <a:t>lenteur</a:t>
            </a:r>
            <a:r>
              <a:rPr lang="fr-FR" altLang="en-US" b="1">
                <a:solidFill>
                  <a:srgbClr val="FF0000"/>
                </a:solidFill>
                <a:latin typeface="Arial Black" panose="020B0A04020102020204" pitchFamily="34" charset="0"/>
              </a:rPr>
              <a:t> ???</a:t>
            </a: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2168525" y="5348288"/>
            <a:ext cx="506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Arial Unicode MS" panose="020B0604020202020204" pitchFamily="34" charset="-128"/>
              </a:rPr>
              <a:t>(par rapport à un milieu conducteur)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09" y="1"/>
            <a:ext cx="2646778" cy="27082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88"/>
    </mc:Choice>
    <mc:Fallback xmlns="">
      <p:transition spd="slow" advTm="13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886" grpId="0"/>
      <p:bldP spid="36887" grpId="0"/>
    </p:bldLst>
  </p:timing>
  <p:extLst>
    <p:ext uri="{3A86A75C-4F4B-4683-9AE1-C65F6400EC91}">
      <p14:laserTraceLst xmlns:p14="http://schemas.microsoft.com/office/powerpoint/2010/main">
        <p14:tracePtLst>
          <p14:tracePt t="37025" x="1443038" y="5162550"/>
          <p14:tracePt t="37030" x="1376363" y="5162550"/>
          <p14:tracePt t="37038" x="1323975" y="5172075"/>
          <p14:tracePt t="37050" x="1252538" y="5176838"/>
          <p14:tracePt t="37067" x="1052513" y="5195888"/>
          <p14:tracePt t="37083" x="923925" y="5219700"/>
          <p14:tracePt t="37100" x="790575" y="5253038"/>
          <p14:tracePt t="37116" x="600075" y="5300663"/>
          <p14:tracePt t="37135" x="485775" y="5310188"/>
          <p14:tracePt t="37150" x="390525" y="5324475"/>
          <p14:tracePt t="37167" x="257175" y="5334000"/>
          <p14:tracePt t="37183" x="185738" y="5343525"/>
          <p14:tracePt t="37200" x="104775" y="5343525"/>
          <p14:tracePt t="37217" x="14288" y="5348288"/>
          <p14:tracePt t="37330" x="4763" y="5162550"/>
          <p14:tracePt t="37338" x="166688" y="5053013"/>
          <p14:tracePt t="37351" x="585788" y="4791075"/>
          <p14:tracePt t="37367" x="1042988" y="4543425"/>
          <p14:tracePt t="37384" x="1447800" y="4329113"/>
          <p14:tracePt t="37401" x="2066925" y="3995738"/>
          <p14:tracePt t="37418" x="2457450" y="3790950"/>
          <p14:tracePt t="37434" x="2724150" y="3633788"/>
          <p14:tracePt t="37450" x="2990850" y="3490913"/>
          <p14:tracePt t="37468" x="3114675" y="3419475"/>
          <p14:tracePt t="37484" x="3224213" y="3362325"/>
          <p14:tracePt t="37500" x="3324225" y="3295650"/>
          <p14:tracePt t="37517" x="3343275" y="3286125"/>
          <p14:tracePt t="37533" x="3352800" y="3281363"/>
          <p14:tracePt t="37818" x="3405188" y="3238500"/>
          <p14:tracePt t="37820" x="3476625" y="3171825"/>
          <p14:tracePt t="37827" x="3552825" y="3109913"/>
          <p14:tracePt t="37838" x="3638550" y="3028950"/>
          <p14:tracePt t="37855" x="3824288" y="2881313"/>
          <p14:tracePt t="37872" x="3910013" y="2828925"/>
          <p14:tracePt t="37889" x="3976688" y="2786063"/>
          <p14:tracePt t="37906" x="4043363" y="2752725"/>
          <p14:tracePt t="37922" x="4090988" y="2724150"/>
          <p14:tracePt t="37939" x="4119563" y="2714625"/>
          <p14:tracePt t="37956" x="4143375" y="2705100"/>
          <p14:tracePt t="37973" x="4171950" y="2690813"/>
          <p14:tracePt t="37994" x="4210050" y="2676525"/>
          <p14:tracePt t="38005" x="4238625" y="2667000"/>
          <p14:tracePt t="38022" x="4267200" y="2662238"/>
          <p14:tracePt t="38039" x="4300538" y="2657475"/>
          <p14:tracePt t="38056" x="4338638" y="2657475"/>
          <p14:tracePt t="38072" x="4352925" y="2657475"/>
          <p14:tracePt t="38088" x="4381500" y="2657475"/>
          <p14:tracePt t="38105" x="4429125" y="2657475"/>
          <p14:tracePt t="38122" x="4471988" y="2647950"/>
          <p14:tracePt t="38139" x="4495800" y="2643188"/>
          <p14:tracePt t="38155" x="4519613" y="2638425"/>
          <p14:tracePt t="38775" x="4462463" y="2647950"/>
          <p14:tracePt t="38781" x="4381500" y="2667000"/>
          <p14:tracePt t="38790" x="4300538" y="2686050"/>
          <p14:tracePt t="38807" x="4171950" y="2733675"/>
          <p14:tracePt t="38825" x="4057650" y="2805113"/>
          <p14:tracePt t="38840" x="4000500" y="2857500"/>
          <p14:tracePt t="38857" x="3957638" y="2914650"/>
          <p14:tracePt t="38874" x="3943350" y="3038475"/>
          <p14:tracePt t="38891" x="3957638" y="3128963"/>
          <p14:tracePt t="38907" x="4005263" y="3200400"/>
          <p14:tracePt t="38924" x="4186238" y="3295650"/>
          <p14:tracePt t="38942" x="4333875" y="3333750"/>
          <p14:tracePt t="38957" x="4500563" y="3348038"/>
          <p14:tracePt t="38974" x="4719638" y="3333750"/>
          <p14:tracePt t="38993" x="4857750" y="3295650"/>
          <p14:tracePt t="39007" x="4976813" y="3224213"/>
          <p14:tracePt t="39024" x="5124450" y="3071813"/>
          <p14:tracePt t="39041" x="5233988" y="2924175"/>
          <p14:tracePt t="39057" x="5276850" y="2805113"/>
          <p14:tracePt t="39074" x="5281613" y="2676525"/>
          <p14:tracePt t="39091" x="5238750" y="2605088"/>
          <p14:tracePt t="39109" x="5114925" y="2519363"/>
          <p14:tracePt t="39125" x="4962525" y="2471738"/>
          <p14:tracePt t="39141" x="4795838" y="2457450"/>
          <p14:tracePt t="39157" x="4638675" y="2462213"/>
          <p14:tracePt t="39174" x="4438650" y="2514600"/>
          <p14:tracePt t="39192" x="4352925" y="2557463"/>
          <p14:tracePt t="39208" x="4252913" y="2600325"/>
          <p14:tracePt t="39224" x="4205288" y="2624138"/>
          <p14:tracePt t="39240" x="4181475" y="2643188"/>
          <p14:tracePt t="39257" x="4133850" y="2709863"/>
          <p14:tracePt t="39274" x="4100513" y="2762250"/>
          <p14:tracePt t="39290" x="4086225" y="2809875"/>
          <p14:tracePt t="39307" x="4081463" y="2900363"/>
          <p14:tracePt t="39324" x="4086225" y="2990850"/>
          <p14:tracePt t="39343" x="4114800" y="3105150"/>
          <p14:tracePt t="39358" x="4138613" y="3181350"/>
          <p14:tracePt t="39374" x="4176713" y="3252788"/>
          <p14:tracePt t="39390" x="4210050" y="3309938"/>
          <p14:tracePt t="39407" x="4300538" y="3386138"/>
          <p14:tracePt t="39424" x="4371975" y="3424238"/>
          <p14:tracePt t="39441" x="4448175" y="3457575"/>
          <p14:tracePt t="39457" x="4576763" y="3490913"/>
          <p14:tracePt t="39474" x="4638675" y="3519488"/>
          <p14:tracePt t="39490" x="4710113" y="3529013"/>
          <p14:tracePt t="39507" x="4805363" y="3548063"/>
          <p14:tracePt t="39524" x="4862513" y="3552825"/>
          <p14:tracePt t="39544" x="4938713" y="3552825"/>
          <p14:tracePt t="39557" x="4986338" y="3548063"/>
          <p14:tracePt t="39574" x="5043488" y="3538538"/>
          <p14:tracePt t="39590" x="5100638" y="3509963"/>
          <p14:tracePt t="39607" x="5143500" y="3486150"/>
          <p14:tracePt t="39624" x="5176838" y="3462338"/>
          <p14:tracePt t="39640" x="5195888" y="3443288"/>
          <p14:tracePt t="39657" x="5229225" y="3376613"/>
          <p14:tracePt t="39674" x="5243513" y="3338513"/>
          <p14:tracePt t="39690" x="5257800" y="3305175"/>
          <p14:tracePt t="39707" x="5267325" y="3243263"/>
          <p14:tracePt t="39724" x="5267325" y="3200400"/>
          <p14:tracePt t="39740" x="5267325" y="3162300"/>
          <p14:tracePt t="39757" x="5267325" y="3114675"/>
          <p14:tracePt t="39774" x="5257800" y="3090863"/>
          <p14:tracePt t="39790" x="5243513" y="3057525"/>
          <p14:tracePt t="39807" x="5210175" y="3014663"/>
          <p14:tracePt t="39825" x="5191125" y="2981325"/>
          <p14:tracePt t="39829" x="5181600" y="2967038"/>
          <p14:tracePt t="39841" x="5153025" y="2933700"/>
          <p14:tracePt t="39857" x="5138738" y="2914650"/>
          <p14:tracePt t="39875" x="5105400" y="2895600"/>
          <p14:tracePt t="39891" x="5029200" y="2862263"/>
          <p14:tracePt t="39907" x="4967288" y="2833688"/>
          <p14:tracePt t="39924" x="4900613" y="2814638"/>
          <p14:tracePt t="39942" x="4810125" y="2800350"/>
          <p14:tracePt t="39957" x="4719638" y="2800350"/>
          <p14:tracePt t="39974" x="4648200" y="2800350"/>
          <p14:tracePt t="39992" x="4548188" y="2805113"/>
          <p14:tracePt t="40008" x="4481513" y="2819400"/>
          <p14:tracePt t="40024" x="4419600" y="2833688"/>
          <p14:tracePt t="40040" x="4324350" y="2886075"/>
          <p14:tracePt t="40057" x="4252913" y="2938463"/>
          <p14:tracePt t="40074" x="4171950" y="2995613"/>
          <p14:tracePt t="40090" x="4086225" y="3062288"/>
          <p14:tracePt t="40107" x="4038600" y="3119438"/>
          <p14:tracePt t="40124" x="4005263" y="3181350"/>
          <p14:tracePt t="40141" x="3967163" y="3257550"/>
          <p14:tracePt t="40157" x="3948113" y="3319463"/>
          <p14:tracePt t="40174" x="3929063" y="3381375"/>
          <p14:tracePt t="40190" x="3929063" y="3448050"/>
          <p14:tracePt t="40207" x="3929063" y="3486150"/>
          <p14:tracePt t="40224" x="3938588" y="3533775"/>
          <p14:tracePt t="40245" x="3967163" y="3614738"/>
          <p14:tracePt t="40257" x="3995738" y="3681413"/>
          <p14:tracePt t="40274" x="4029075" y="3724275"/>
          <p14:tracePt t="40292" x="4081463" y="3800475"/>
          <p14:tracePt t="40307" x="4124325" y="3843338"/>
          <p14:tracePt t="40324" x="4176713" y="3895725"/>
          <p14:tracePt t="40326" x="4205288" y="3924300"/>
          <p14:tracePt t="40341" x="4276725" y="3957638"/>
          <p14:tracePt t="40357" x="4348163" y="3986213"/>
          <p14:tracePt t="40375" x="4486275" y="4010025"/>
          <p14:tracePt t="40391" x="4562475" y="4029075"/>
          <p14:tracePt t="40407" x="4633913" y="4033838"/>
          <p14:tracePt t="40424" x="4767263" y="4033838"/>
          <p14:tracePt t="40441" x="4843463" y="4033838"/>
          <p14:tracePt t="40457" x="4919663" y="4014788"/>
          <p14:tracePt t="40475" x="5010150" y="3990975"/>
          <p14:tracePt t="40491" x="5072063" y="3967163"/>
          <p14:tracePt t="40507" x="5119688" y="3938588"/>
          <p14:tracePt t="40524" x="5200650" y="3881438"/>
          <p14:tracePt t="40540" x="5248275" y="3829050"/>
          <p14:tracePt t="40557" x="5286375" y="3786188"/>
          <p14:tracePt t="40575" x="5319713" y="3743325"/>
          <p14:tracePt t="40591" x="5329238" y="3733800"/>
          <p14:tracePt t="40607" x="5334000" y="3724275"/>
          <p14:tracePt t="40624" x="5334000" y="3714750"/>
          <p14:tracePt t="41812" x="5329238" y="3719513"/>
          <p14:tracePt t="41819" x="5319713" y="3719513"/>
          <p14:tracePt t="41830" x="5314950" y="3724275"/>
          <p14:tracePt t="41847" x="5286375" y="3738563"/>
          <p14:tracePt t="41865" x="5267325" y="3748088"/>
          <p14:tracePt t="41882" x="5248275" y="3757613"/>
          <p14:tracePt t="41897" x="5229225" y="3771900"/>
          <p14:tracePt t="41914" x="5224463" y="3776663"/>
          <p14:tracePt t="41931" x="5214938" y="3781425"/>
          <p14:tracePt t="41947" x="5205413" y="3781425"/>
          <p14:tracePt t="41964" x="5195888" y="3781425"/>
          <p14:tracePt t="41981" x="5191125" y="3790950"/>
          <p14:tracePt t="41997" x="5176838" y="3800475"/>
          <p14:tracePt t="42014" x="5167313" y="3800475"/>
          <p14:tracePt t="42030" x="5162550" y="3800475"/>
          <p14:tracePt t="42047" x="5153025" y="38004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7123"/>
            <a:ext cx="42830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6512" y="3904906"/>
            <a:ext cx="49781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La carrière de la grenouille dans le domaine de l'électricité ne s'arrête pas en 1800. Après l'annonce de l'existence d'ondes électromagnétiques par Heinrich Hertz à la fin des années 1880, de nombreux savants et inventeurs cherchent divers détecteurs de ces ondes mystérieuses.</a:t>
            </a:r>
          </a:p>
          <a:p>
            <a:pPr eaLnBrk="1" hangingPunct="1">
              <a:defRPr/>
            </a:pP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C'est ainsi qu'en 1912, Lefeuvre, professeur de physiologie de l'université de Rennes, réalise un "détecteur physiologique", capable de détecter les ondes de la télégraphie sans fil (la "TSF") émises à Paris.</a:t>
            </a:r>
          </a:p>
          <a:p>
            <a:pPr eaLnBrk="1" hangingPunct="1">
              <a:defRPr/>
            </a:pP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Avant de pouvoir diffuser parole et musique, les ondes hertziennes transmettent en effet les signaux télégraphiques Morse.</a:t>
            </a:r>
          </a:p>
          <a:p>
            <a:pPr eaLnBrk="1" hangingPunct="1">
              <a:defRPr/>
            </a:pP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 cœur du dispositif de Lefeuvre n'est autre qu'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une grenouille, dont la cuisse se contracte à la réception du signal hertzien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 !</a:t>
            </a:r>
          </a:p>
          <a:p>
            <a:pPr algn="ctr" eaLnBrk="1" hangingPunct="1">
              <a:defRPr/>
            </a:pPr>
            <a:r>
              <a:rPr lang="fr-FR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trait : contraction prolongée, un point : contraction brève. </a:t>
            </a:r>
          </a:p>
          <a:p>
            <a:pPr eaLnBrk="1" hangingPunct="1">
              <a:defRPr/>
            </a:pPr>
            <a:endParaRPr lang="fr-FR" sz="10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eaLnBrk="1" hangingPunct="1">
              <a:defRPr/>
            </a:pPr>
            <a:endParaRPr lang="fr-FR" sz="10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eaLnBrk="1" hangingPunct="1">
              <a:defRPr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http://www.ampere.cnrs.fr/parcourspedagogique/zoom/galvanivolta/eloge/index.php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09801" y="2357532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« détecteur physiologique » 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du Professeur Lefeuvre (1912) 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3886" y="183048"/>
            <a:ext cx="50760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Pionnière de la TSF,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la patte de grenouille capte même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ondes électromagnétiques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09"/>
    </mc:Choice>
    <mc:Fallback xmlns="">
      <p:transition spd="slow" advTm="6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66" x="5129213" y="3767138"/>
          <p14:tracePt t="9672" x="5076825" y="3676650"/>
          <p14:tracePt t="9678" x="5014913" y="3595688"/>
          <p14:tracePt t="9688" x="4953000" y="3509963"/>
          <p14:tracePt t="9705" x="4824413" y="3367088"/>
          <p14:tracePt t="9724" x="4543425" y="3086100"/>
          <p14:tracePt t="9743" x="4338638" y="2924175"/>
          <p14:tracePt t="9756" x="4143375" y="2786063"/>
          <p14:tracePt t="9774" x="3910013" y="2638425"/>
          <p14:tracePt t="9789" x="3795713" y="2571750"/>
          <p14:tracePt t="9805" x="3671888" y="2514600"/>
          <p14:tracePt t="9822" x="3519488" y="2452688"/>
          <p14:tracePt t="9839" x="3429000" y="2419350"/>
          <p14:tracePt t="9855" x="3357563" y="2405063"/>
          <p14:tracePt t="9872" x="3314700" y="2390775"/>
          <p14:tracePt t="9889" x="3295650" y="2390775"/>
          <p14:tracePt t="9905" x="3286125" y="2390775"/>
          <p14:tracePt t="9922" x="3276600" y="2386013"/>
          <p14:tracePt t="9939" x="3271838" y="2376488"/>
          <p14:tracePt t="9956" x="3271838" y="2371725"/>
          <p14:tracePt t="9974" x="3300413" y="2324100"/>
          <p14:tracePt t="9989" x="3348038" y="2243138"/>
          <p14:tracePt t="10007" x="3438525" y="2066925"/>
          <p14:tracePt t="10024" x="3519488" y="1895475"/>
          <p14:tracePt t="10039" x="3600450" y="1676400"/>
          <p14:tracePt t="10055" x="3686175" y="1419225"/>
          <p14:tracePt t="10072" x="3714750" y="1290638"/>
          <p14:tracePt t="10089" x="3729038" y="1228725"/>
          <p14:tracePt t="10105" x="3729038" y="1190625"/>
          <p14:tracePt t="10122" x="3729038" y="1181100"/>
          <p14:tracePt t="10141" x="3729038" y="1171575"/>
          <p14:tracePt t="10559" x="3724275" y="1152525"/>
          <p14:tracePt t="10565" x="3719513" y="1143000"/>
          <p14:tracePt t="10570" x="3705225" y="1119188"/>
          <p14:tracePt t="10585" x="3667125" y="1095375"/>
          <p14:tracePt t="10601" x="3624263" y="1071563"/>
          <p14:tracePt t="10618" x="3543300" y="1052513"/>
          <p14:tracePt t="10634" x="3462338" y="1052513"/>
          <p14:tracePt t="10652" x="3405188" y="1057275"/>
          <p14:tracePt t="10668" x="3324225" y="1090613"/>
          <p14:tracePt t="10684" x="3290888" y="1104900"/>
          <p14:tracePt t="10701" x="3271838" y="1128713"/>
          <p14:tracePt t="10718" x="3252788" y="1152525"/>
          <p14:tracePt t="10734" x="3243263" y="1162050"/>
          <p14:tracePt t="10752" x="3243263" y="1166813"/>
          <p14:tracePt t="10768" x="3252788" y="1181100"/>
          <p14:tracePt t="10785" x="3324225" y="1209675"/>
          <p14:tracePt t="10803" x="3457575" y="1223963"/>
          <p14:tracePt t="10819" x="3548063" y="1223963"/>
          <p14:tracePt t="10834" x="3643313" y="1223963"/>
          <p14:tracePt t="10851" x="3724275" y="1214438"/>
          <p14:tracePt t="10868" x="3838575" y="1176338"/>
          <p14:tracePt t="10885" x="3890963" y="1152525"/>
          <p14:tracePt t="10901" x="3938588" y="1133475"/>
          <p14:tracePt t="10918" x="3976688" y="1119188"/>
          <p14:tracePt t="10934" x="3986213" y="1114425"/>
          <p14:tracePt t="10951" x="4000500" y="1114425"/>
          <p14:tracePt t="11715" x="3995738" y="1119188"/>
          <p14:tracePt t="11721" x="3990975" y="1119188"/>
          <p14:tracePt t="11729" x="3986213" y="1123950"/>
          <p14:tracePt t="11736" x="3976688" y="1128713"/>
          <p14:tracePt t="11752" x="3957638" y="1138238"/>
          <p14:tracePt t="11769" x="3933825" y="1152525"/>
          <p14:tracePt t="11786" x="3900488" y="1181100"/>
          <p14:tracePt t="11802" x="3867150" y="1209675"/>
          <p14:tracePt t="11820" x="3843338" y="1243013"/>
          <p14:tracePt t="11836" x="3810000" y="1290638"/>
          <p14:tracePt t="11852" x="3800475" y="1323975"/>
          <p14:tracePt t="11869" x="3790950" y="1357313"/>
          <p14:tracePt t="11886" x="3781425" y="1438275"/>
          <p14:tracePt t="11902" x="3786188" y="1504950"/>
          <p14:tracePt t="11919" x="3805238" y="1562100"/>
          <p14:tracePt t="11935" x="3843338" y="1676400"/>
          <p14:tracePt t="11952" x="3876675" y="1757363"/>
          <p14:tracePt t="11969" x="3914775" y="1824038"/>
          <p14:tracePt t="11986" x="3971925" y="1928813"/>
          <p14:tracePt t="12002" x="3995738" y="1976438"/>
          <p14:tracePt t="12019" x="4019550" y="2009775"/>
          <p14:tracePt t="12035" x="4048125" y="2047875"/>
          <p14:tracePt t="12053" x="4067175" y="2071688"/>
          <p14:tracePt t="12070" x="4076700" y="2085975"/>
          <p14:tracePt t="12085" x="4086225" y="2095500"/>
          <p14:tracePt t="12102" x="4086225" y="2100263"/>
          <p14:tracePt t="14291" x="4071938" y="2105025"/>
          <p14:tracePt t="14298" x="4057650" y="2109788"/>
          <p14:tracePt t="14314" x="3990975" y="2119313"/>
          <p14:tracePt t="14331" x="3914775" y="2143125"/>
          <p14:tracePt t="14348" x="3795713" y="2185988"/>
          <p14:tracePt t="14365" x="3729038" y="2219325"/>
          <p14:tracePt t="14380" x="3662363" y="2252663"/>
          <p14:tracePt t="14399" x="3552825" y="2319338"/>
          <p14:tracePt t="14414" x="3486150" y="2381250"/>
          <p14:tracePt t="14432" x="3424238" y="2443163"/>
          <p14:tracePt t="14448" x="3328988" y="2533650"/>
          <p14:tracePt t="14464" x="3267075" y="2600325"/>
          <p14:tracePt t="14481" x="3228975" y="2662238"/>
          <p14:tracePt t="14497" x="3181350" y="2733675"/>
          <p14:tracePt t="14514" x="3162300" y="2767013"/>
          <p14:tracePt t="14532" x="3152775" y="2795588"/>
          <p14:tracePt t="14547" x="3143250" y="2819400"/>
          <p14:tracePt t="14564" x="3143250" y="2847975"/>
          <p14:tracePt t="14581" x="3143250" y="2871788"/>
          <p14:tracePt t="14598" x="3152775" y="2943225"/>
          <p14:tracePt t="14614" x="3181350" y="3009900"/>
          <p14:tracePt t="14631" x="3219450" y="3095625"/>
          <p14:tracePt t="14632" x="3243263" y="3138488"/>
          <p14:tracePt t="14647" x="3276600" y="3209925"/>
          <p14:tracePt t="14664" x="3300413" y="3252788"/>
          <p14:tracePt t="14683" x="3343275" y="3300413"/>
          <p14:tracePt t="14698" x="3362325" y="3319463"/>
          <p14:tracePt t="14982" x="3295650" y="3333750"/>
          <p14:tracePt t="14989" x="3214688" y="3362325"/>
          <p14:tracePt t="14996" x="3138488" y="3395663"/>
          <p14:tracePt t="15012" x="2952750" y="3462338"/>
          <p14:tracePt t="15031" x="2743200" y="3548063"/>
          <p14:tracePt t="15045" x="2600325" y="3629025"/>
          <p14:tracePt t="15063" x="2490788" y="3700463"/>
          <p14:tracePt t="15079" x="2405063" y="3757613"/>
          <p14:tracePt t="15095" x="2319338" y="3814763"/>
          <p14:tracePt t="15112" x="2271713" y="3852863"/>
          <p14:tracePt t="15128" x="2228850" y="3881438"/>
          <p14:tracePt t="15146" x="2181225" y="3924300"/>
          <p14:tracePt t="15163" x="2152650" y="3952875"/>
          <p14:tracePt t="15179" x="2133600" y="3971925"/>
          <p14:tracePt t="15195" x="2109788" y="3995738"/>
          <p14:tracePt t="15212" x="2095500" y="4005263"/>
          <p14:tracePt t="15230" x="2090738" y="4010025"/>
          <p14:tracePt t="15245" x="2066925" y="4024313"/>
          <p14:tracePt t="15262" x="2047875" y="4033838"/>
          <p14:tracePt t="15278" x="2038350" y="4043363"/>
          <p14:tracePt t="15297" x="2014538" y="4052888"/>
          <p14:tracePt t="15312" x="2009775" y="4062413"/>
          <p14:tracePt t="15329" x="2000250" y="4071938"/>
          <p14:tracePt t="15345" x="1985963" y="4071938"/>
          <p14:tracePt t="15362" x="1981200" y="4071938"/>
          <p14:tracePt t="15379" x="1971675" y="4067175"/>
          <p14:tracePt t="15395" x="1971675" y="4038600"/>
          <p14:tracePt t="15412" x="1995488" y="3971925"/>
          <p14:tracePt t="15428" x="2043113" y="3876675"/>
          <p14:tracePt t="15445" x="2143125" y="3738563"/>
          <p14:tracePt t="15463" x="2214563" y="3657600"/>
          <p14:tracePt t="15479" x="2266950" y="3600450"/>
          <p14:tracePt t="15495" x="2362200" y="3509963"/>
          <p14:tracePt t="15512" x="2409825" y="3471863"/>
          <p14:tracePt t="15529" x="2471738" y="3429000"/>
          <p14:tracePt t="15545" x="2495550" y="3419475"/>
          <p14:tracePt t="15562" x="2519363" y="3409950"/>
          <p14:tracePt t="15579" x="2533650" y="3409950"/>
          <p14:tracePt t="20249" x="2514600" y="3419475"/>
          <p14:tracePt t="20266" x="2495550" y="3438525"/>
          <p14:tracePt t="20285" x="2466975" y="3467100"/>
          <p14:tracePt t="20300" x="2447925" y="3490913"/>
          <p14:tracePt t="20316" x="2428875" y="3505200"/>
          <p14:tracePt t="20333" x="2409825" y="3519488"/>
          <p14:tracePt t="20349" x="2405063" y="3533775"/>
          <p14:tracePt t="20367" x="2395538" y="3538538"/>
          <p14:tracePt t="20383" x="2386013" y="3548063"/>
          <p14:tracePt t="20399" x="2381250" y="3557588"/>
          <p14:tracePt t="20417" x="2376488" y="3567113"/>
          <p14:tracePt t="20433" x="2376488" y="3581400"/>
          <p14:tracePt t="20450" x="2376488" y="3590925"/>
          <p14:tracePt t="20466" x="2376488" y="3605213"/>
          <p14:tracePt t="20483" x="2381250" y="3619500"/>
          <p14:tracePt t="20500" x="2400300" y="3629025"/>
          <p14:tracePt t="20516" x="2419350" y="3633788"/>
          <p14:tracePt t="20533" x="2462213" y="3652838"/>
          <p14:tracePt t="20550" x="2490788" y="3652838"/>
          <p14:tracePt t="20569" x="2533650" y="3652838"/>
          <p14:tracePt t="20583" x="2562225" y="3652838"/>
          <p14:tracePt t="20599" x="2595563" y="3638550"/>
          <p14:tracePt t="20620" x="2624138" y="3638550"/>
          <p14:tracePt t="20633" x="2638425" y="3633788"/>
          <p14:tracePt t="20649" x="2647950" y="3633788"/>
          <p14:tracePt t="20666" x="2652713" y="3629025"/>
          <p14:tracePt t="20683" x="2667000" y="3629025"/>
          <p14:tracePt t="20699" x="2671763" y="3629025"/>
          <p14:tracePt t="20821" x="2676525" y="3629025"/>
          <p14:tracePt t="20832" x="2681288" y="3629025"/>
          <p14:tracePt t="20853" x="2686050" y="3629025"/>
          <p14:tracePt t="20868" x="2690813" y="3629025"/>
          <p14:tracePt t="20874" x="2695575" y="3629025"/>
          <p14:tracePt t="20888" x="2700338" y="3629025"/>
          <p14:tracePt t="20899" x="2705100" y="3629025"/>
          <p14:tracePt t="20916" x="2709863" y="3633788"/>
          <p14:tracePt t="20933" x="2714625" y="3643313"/>
          <p14:tracePt t="20949" x="2719388" y="3652838"/>
          <p14:tracePt t="20967" x="2724150" y="3662363"/>
          <p14:tracePt t="20983" x="2728913" y="3667125"/>
          <p14:tracePt t="20999" x="2738438" y="3681413"/>
          <p14:tracePt t="21016" x="2747963" y="3690938"/>
          <p14:tracePt t="21034" x="2752725" y="3700463"/>
          <p14:tracePt t="21050" x="2752725" y="3705225"/>
          <p14:tracePt t="21066" x="2762250" y="3719513"/>
          <p14:tracePt t="21083" x="2762250" y="3724275"/>
          <p14:tracePt t="21100" x="2771775" y="3729038"/>
          <p14:tracePt t="21117" x="2776538" y="3729038"/>
          <p14:tracePt t="21579" x="2762250" y="3733800"/>
          <p14:tracePt t="21585" x="2743200" y="3738563"/>
          <p14:tracePt t="21593" x="2719388" y="3743325"/>
          <p14:tracePt t="21606" x="2681288" y="3752850"/>
          <p14:tracePt t="21623" x="2662238" y="3762375"/>
          <p14:tracePt t="21640" x="2638425" y="3771900"/>
          <p14:tracePt t="21642" x="2633663" y="3776663"/>
          <p14:tracePt t="21657" x="2619375" y="3786188"/>
          <p14:tracePt t="21673" x="2614613" y="3790950"/>
          <p14:tracePt t="21690" x="2605088" y="3790950"/>
          <p14:tracePt t="21707" x="2590800" y="3795713"/>
          <p14:tracePt t="21723" x="2586038" y="3795713"/>
          <p14:tracePt t="22496" x="2581275" y="3800475"/>
          <p14:tracePt t="22503" x="2576513" y="3800475"/>
          <p14:tracePt t="22519" x="2566988" y="3800475"/>
          <p14:tracePt t="22552" x="2566988" y="3805238"/>
          <p14:tracePt t="22572" x="2562225" y="3805238"/>
          <p14:tracePt t="22586" x="2557463" y="3810000"/>
          <p14:tracePt t="22604" x="2557463" y="3814763"/>
          <p14:tracePt t="22619" x="2552700" y="3819525"/>
          <p14:tracePt t="22635" x="2543175" y="3824288"/>
          <p14:tracePt t="22638" x="2538413" y="3829050"/>
          <p14:tracePt t="22652" x="2528888" y="3838575"/>
          <p14:tracePt t="22669" x="2524125" y="3843338"/>
          <p14:tracePt t="22685" x="2514600" y="3862388"/>
          <p14:tracePt t="22702" x="2495550" y="3910013"/>
          <p14:tracePt t="22719" x="2490788" y="3933825"/>
          <p14:tracePt t="22736" x="2481263" y="3967163"/>
          <p14:tracePt t="22752" x="2466975" y="4014788"/>
          <p14:tracePt t="22769" x="2452688" y="4062413"/>
          <p14:tracePt t="22785" x="2443163" y="4090988"/>
          <p14:tracePt t="22803" x="2433638" y="4114800"/>
          <p14:tracePt t="22819" x="2428875" y="4133850"/>
          <p14:tracePt t="22837" x="2428875" y="4138613"/>
          <p14:tracePt t="22852" x="2428875" y="4143375"/>
          <p14:tracePt t="23231" x="2419350" y="4148138"/>
          <p14:tracePt t="23237" x="2405063" y="4157663"/>
          <p14:tracePt t="23244" x="2381250" y="4167188"/>
          <p14:tracePt t="23255" x="2357438" y="4191000"/>
          <p14:tracePt t="23271" x="2266950" y="4267200"/>
          <p14:tracePt t="23288" x="2200275" y="4333875"/>
          <p14:tracePt t="23308" x="2109788" y="4433888"/>
          <p14:tracePt t="23321" x="2057400" y="4500563"/>
          <p14:tracePt t="23338" x="2000250" y="4567238"/>
          <p14:tracePt t="23355" x="1957388" y="4629150"/>
          <p14:tracePt t="23371" x="1909763" y="4700588"/>
          <p14:tracePt t="23388" x="1881188" y="4752975"/>
          <p14:tracePt t="23404" x="1852613" y="4810125"/>
          <p14:tracePt t="23421" x="1819275" y="4891088"/>
          <p14:tracePt t="23438" x="1809750" y="4919663"/>
          <p14:tracePt t="23454" x="1800225" y="4953000"/>
          <p14:tracePt t="23471" x="1785938" y="5005388"/>
          <p14:tracePt t="23488" x="1785938" y="5033963"/>
          <p14:tracePt t="23505" x="1785938" y="5057775"/>
          <p14:tracePt t="23521" x="1785938" y="5081588"/>
          <p14:tracePt t="23538" x="1785938" y="5100638"/>
          <p14:tracePt t="23554" x="1785938" y="5119688"/>
          <p14:tracePt t="23571" x="1785938" y="5143500"/>
          <p14:tracePt t="23588" x="1785938" y="5162550"/>
          <p14:tracePt t="23604" x="1785938" y="5181600"/>
          <p14:tracePt t="23621" x="1785938" y="5219700"/>
          <p14:tracePt t="23638" x="1785938" y="5248275"/>
          <p14:tracePt t="23657" x="1785938" y="5291138"/>
          <p14:tracePt t="23671" x="1785938" y="5305425"/>
          <p14:tracePt t="23688" x="1785938" y="5329238"/>
          <p14:tracePt t="23705" x="1785938" y="5353050"/>
          <p14:tracePt t="23722" x="1785938" y="5381625"/>
          <p14:tracePt t="23738" x="1790700" y="5395913"/>
          <p14:tracePt t="23756" x="1790700" y="5424488"/>
          <p14:tracePt t="23771" x="1790700" y="5438775"/>
          <p14:tracePt t="23788" x="1790700" y="5448300"/>
          <p14:tracePt t="23804" x="1790700" y="5457825"/>
          <p14:tracePt t="24271" x="1790700" y="5443538"/>
          <p14:tracePt t="24279" x="1790700" y="5400675"/>
          <p14:tracePt t="24293" x="1790700" y="5329238"/>
          <p14:tracePt t="24310" x="1795463" y="5162550"/>
          <p14:tracePt t="24327" x="1804988" y="5067300"/>
          <p14:tracePt t="24343" x="1819275" y="4938713"/>
          <p14:tracePt t="24360" x="1852613" y="4810125"/>
          <p14:tracePt t="24376" x="1876425" y="4743450"/>
          <p14:tracePt t="24393" x="1900238" y="4657725"/>
          <p14:tracePt t="24410" x="1933575" y="4586288"/>
          <p14:tracePt t="24426" x="1947863" y="4548188"/>
          <p14:tracePt t="24443" x="1962150" y="4524375"/>
          <p14:tracePt t="24460" x="1971675" y="4495800"/>
          <p14:tracePt t="24476" x="1981200" y="4476750"/>
          <p14:tracePt t="24493" x="1990725" y="4467225"/>
          <p14:tracePt t="24510" x="2000250" y="4462463"/>
          <p14:tracePt t="25010" x="2000250" y="4452938"/>
          <p14:tracePt t="25018" x="2000250" y="4443413"/>
          <p14:tracePt t="25032" x="1995488" y="4429125"/>
          <p14:tracePt t="25048" x="1990725" y="4410075"/>
          <p14:tracePt t="25064" x="1985963" y="4386263"/>
          <p14:tracePt t="25081" x="1976438" y="4362450"/>
          <p14:tracePt t="25098" x="1971675" y="4348163"/>
          <p14:tracePt t="25114" x="1957388" y="4329113"/>
          <p14:tracePt t="25131" x="1957388" y="4319588"/>
          <p14:tracePt t="25148" x="1957388" y="4314825"/>
          <p14:tracePt t="25165" x="1952625" y="4305300"/>
          <p14:tracePt t="25201" x="1947863" y="4305300"/>
          <p14:tracePt t="25242" x="1943100" y="4305300"/>
          <p14:tracePt t="25252" x="1938338" y="4305300"/>
          <p14:tracePt t="25272" x="1933575" y="4305300"/>
          <p14:tracePt t="26786" x="1924050" y="4305300"/>
          <p14:tracePt t="26793" x="1919288" y="4305300"/>
          <p14:tracePt t="26803" x="1914525" y="4305300"/>
          <p14:tracePt t="26820" x="1900238" y="4295775"/>
          <p14:tracePt t="26837" x="1847850" y="4281488"/>
          <p14:tracePt t="26853" x="1804988" y="4276725"/>
          <p14:tracePt t="26870" x="1762125" y="4271963"/>
          <p14:tracePt t="26887" x="1690688" y="4271963"/>
          <p14:tracePt t="26903" x="1633538" y="4271963"/>
          <p14:tracePt t="26920" x="1571625" y="4281488"/>
          <p14:tracePt t="26937" x="1485900" y="4305300"/>
          <p14:tracePt t="26954" x="1419225" y="4314825"/>
          <p14:tracePt t="26971" x="1357313" y="4333875"/>
          <p14:tracePt t="26987" x="1323975" y="4343400"/>
          <p14:tracePt t="27003" x="1309688" y="4357688"/>
          <p14:tracePt t="27021" x="1285875" y="4367213"/>
          <p14:tracePt t="27037" x="1276350" y="4376738"/>
          <p14:tracePt t="27053" x="1271588" y="4381500"/>
          <p14:tracePt t="27070" x="1262063" y="4381500"/>
          <p14:tracePt t="27498" x="1257300" y="4381500"/>
          <p14:tracePt t="27505" x="1252538" y="4381500"/>
          <p14:tracePt t="27516" x="1247775" y="4381500"/>
          <p14:tracePt t="27533" x="1219200" y="4386263"/>
          <p14:tracePt t="27549" x="1181100" y="4391025"/>
          <p14:tracePt t="27566" x="1147763" y="4400550"/>
          <p14:tracePt t="27583" x="1095375" y="4414838"/>
          <p14:tracePt t="27599" x="1066800" y="4429125"/>
          <p14:tracePt t="27617" x="1033463" y="4438650"/>
          <p14:tracePt t="27633" x="990600" y="4452938"/>
          <p14:tracePt t="27651" x="966788" y="4457700"/>
          <p14:tracePt t="27667" x="947738" y="4476750"/>
          <p14:tracePt t="27683" x="919163" y="4491038"/>
          <p14:tracePt t="27700" x="900113" y="4500563"/>
          <p14:tracePt t="27716" x="890588" y="4514850"/>
          <p14:tracePt t="27733" x="881063" y="4524375"/>
          <p14:tracePt t="27749" x="871538" y="4529138"/>
          <p14:tracePt t="27800" x="876300" y="4524375"/>
          <p14:tracePt t="27807" x="885825" y="4514850"/>
          <p14:tracePt t="27815" x="895350" y="4495800"/>
          <p14:tracePt t="27833" x="942975" y="4443413"/>
          <p14:tracePt t="27849" x="981075" y="4391025"/>
          <p14:tracePt t="27866" x="1009650" y="4343400"/>
          <p14:tracePt t="27882" x="1057275" y="4281488"/>
          <p14:tracePt t="27899" x="1081088" y="4248150"/>
          <p14:tracePt t="27916" x="1095375" y="4219575"/>
          <p14:tracePt t="27932" x="1109663" y="4186238"/>
          <p14:tracePt t="27949" x="1109663" y="4171950"/>
          <p14:tracePt t="27966" x="1109663" y="4152900"/>
          <p14:tracePt t="27982" x="1109663" y="4143375"/>
          <p14:tracePt t="27999" x="1104900" y="4133850"/>
          <p14:tracePt t="28016" x="1081088" y="4124325"/>
          <p14:tracePt t="28032" x="1038225" y="4110038"/>
          <p14:tracePt t="28050" x="1000125" y="4100513"/>
          <p14:tracePt t="28067" x="928688" y="4090988"/>
          <p14:tracePt t="28083" x="895350" y="4090988"/>
          <p14:tracePt t="28099" x="857250" y="4090988"/>
          <p14:tracePt t="28117" x="814388" y="4090988"/>
          <p14:tracePt t="28132" x="785813" y="4090988"/>
          <p14:tracePt t="28149" x="752475" y="4100513"/>
          <p14:tracePt t="28166" x="723900" y="4105275"/>
          <p14:tracePt t="28184" x="704850" y="4105275"/>
          <p14:tracePt t="28200" x="700088" y="4105275"/>
          <p14:tracePt t="28216" x="685800" y="4105275"/>
          <p14:tracePt t="28233" x="676275" y="4105275"/>
          <p14:tracePt t="28249" x="671513" y="4105275"/>
          <p14:tracePt t="28316" x="671513" y="4110038"/>
          <p14:tracePt t="28330" x="671513" y="4114800"/>
          <p14:tracePt t="28337" x="671513" y="4119563"/>
          <p14:tracePt t="28349" x="671513" y="4124325"/>
          <p14:tracePt t="28368" x="671513" y="4133850"/>
          <p14:tracePt t="28383" x="671513" y="4138613"/>
          <p14:tracePt t="28399" x="671513" y="4148138"/>
          <p14:tracePt t="28416" x="700088" y="4152900"/>
          <p14:tracePt t="28433" x="747713" y="4152900"/>
          <p14:tracePt t="28452" x="871538" y="4138613"/>
          <p14:tracePt t="28466" x="957263" y="4114800"/>
          <p14:tracePt t="28483" x="1047750" y="4081463"/>
          <p14:tracePt t="28499" x="1162050" y="4048125"/>
          <p14:tracePt t="28516" x="1328738" y="4000500"/>
          <p14:tracePt t="28532" x="1423988" y="3976688"/>
          <p14:tracePt t="28549" x="1519238" y="3943350"/>
          <p14:tracePt t="28566" x="1609725" y="3919538"/>
          <p14:tracePt t="28584" x="1657350" y="3905250"/>
          <p14:tracePt t="28600" x="1719263" y="3890963"/>
          <p14:tracePt t="28616" x="1757363" y="3881438"/>
          <p14:tracePt t="28633" x="1790700" y="3871913"/>
          <p14:tracePt t="28635" x="1804988" y="3871913"/>
          <p14:tracePt t="28649" x="1814513" y="3862388"/>
          <p14:tracePt t="28666" x="1862138" y="3848100"/>
          <p14:tracePt t="28682" x="1885950" y="3838575"/>
          <p14:tracePt t="28699" x="1895475" y="3833813"/>
          <p14:tracePt t="29078" x="1890713" y="3833813"/>
          <p14:tracePt t="29094" x="1881188" y="3833813"/>
          <p14:tracePt t="29102" x="1876425" y="3833813"/>
          <p14:tracePt t="29115" x="1857375" y="3833813"/>
          <p14:tracePt t="29131" x="1847850" y="3833813"/>
          <p14:tracePt t="29133" x="1838325" y="3833813"/>
          <p14:tracePt t="29150" x="1833563" y="3833813"/>
          <p14:tracePt t="29164" x="1824038" y="3833813"/>
          <p14:tracePt t="29181" x="1814513" y="3833813"/>
          <p14:tracePt t="29199" x="1804988" y="3833813"/>
          <p14:tracePt t="29215" x="1800225" y="3833813"/>
          <p14:tracePt t="29232" x="1790700" y="3833813"/>
          <p14:tracePt t="29248" x="1785938" y="3833813"/>
          <p14:tracePt t="30593" x="1743075" y="3833813"/>
          <p14:tracePt t="30600" x="1685925" y="3843338"/>
          <p14:tracePt t="30617" x="1595438" y="3852863"/>
          <p14:tracePt t="30632" x="1519238" y="3871913"/>
          <p14:tracePt t="30649" x="1438275" y="3886200"/>
          <p14:tracePt t="30665" x="1395413" y="3895725"/>
          <p14:tracePt t="30682" x="1376363" y="3905250"/>
          <p14:tracePt t="30699" x="1347788" y="3919538"/>
          <p14:tracePt t="30715" x="1333500" y="3924300"/>
          <p14:tracePt t="30732" x="1323975" y="3929063"/>
          <p14:tracePt t="30749" x="1314450" y="3929063"/>
          <p14:tracePt t="30765" x="1309688" y="3929063"/>
          <p14:tracePt t="30782" x="1300163" y="3929063"/>
          <p14:tracePt t="30799" x="1295400" y="3929063"/>
          <p14:tracePt t="31859" x="1300163" y="3929063"/>
          <p14:tracePt t="31880" x="1304925" y="3929063"/>
          <p14:tracePt t="31887" x="1309688" y="3929063"/>
          <p14:tracePt t="31898" x="1314450" y="3933825"/>
          <p14:tracePt t="31915" x="1328738" y="3933825"/>
          <p14:tracePt t="31931" x="1333500" y="3933825"/>
          <p14:tracePt t="31948" x="1347788" y="3938588"/>
          <p14:tracePt t="31965" x="1419225" y="3948113"/>
          <p14:tracePt t="31981" x="1495425" y="3948113"/>
          <p14:tracePt t="31998" x="1633538" y="3948113"/>
          <p14:tracePt t="32015" x="1895475" y="3952875"/>
          <p14:tracePt t="32032" x="2147888" y="3962400"/>
          <p14:tracePt t="32049" x="2438400" y="3962400"/>
          <p14:tracePt t="32065" x="2824163" y="3986213"/>
          <p14:tracePt t="32081" x="3000375" y="4005263"/>
          <p14:tracePt t="32098" x="3133725" y="4029075"/>
          <p14:tracePt t="32116" x="3233738" y="4071938"/>
          <p14:tracePt t="32131" x="3276600" y="4086225"/>
          <p14:tracePt t="32148" x="3295650" y="4095750"/>
          <p14:tracePt t="32165" x="3305175" y="4110038"/>
          <p14:tracePt t="32183" x="3314700" y="4110038"/>
          <p14:tracePt t="32522" x="3328988" y="4090988"/>
          <p14:tracePt t="32527" x="3343275" y="4057650"/>
          <p14:tracePt t="32543" x="3371850" y="3995738"/>
          <p14:tracePt t="32560" x="3405188" y="3938588"/>
          <p14:tracePt t="32577" x="3438525" y="3862388"/>
          <p14:tracePt t="32593" x="3448050" y="3819525"/>
          <p14:tracePt t="32610" x="3457575" y="3790950"/>
          <p14:tracePt t="32627" x="3462338" y="3762375"/>
          <p14:tracePt t="32643" x="3462338" y="3748088"/>
          <p14:tracePt t="32660" x="3467100" y="3743325"/>
          <p14:tracePt t="32676" x="3467100" y="3733800"/>
          <p14:tracePt t="32693" x="3467100" y="3724275"/>
          <p14:tracePt t="32709" x="3467100" y="3714750"/>
          <p14:tracePt t="32727" x="3476625" y="3705225"/>
          <p14:tracePt t="32743" x="3481388" y="3700463"/>
          <p14:tracePt t="32760" x="3481388" y="3695700"/>
          <p14:tracePt t="40054" x="3476625" y="3695700"/>
          <p14:tracePt t="40062" x="3471863" y="3705225"/>
          <p14:tracePt t="40071" x="3467100" y="3709988"/>
          <p14:tracePt t="40076" x="3462338" y="3714750"/>
          <p14:tracePt t="40085" x="3452813" y="3729038"/>
          <p14:tracePt t="40102" x="3443288" y="3748088"/>
          <p14:tracePt t="40119" x="3424238" y="3776663"/>
          <p14:tracePt t="40135" x="3414713" y="3790950"/>
          <p14:tracePt t="40152" x="3390900" y="3810000"/>
          <p14:tracePt t="40169" x="3352800" y="3876675"/>
          <p14:tracePt t="40186" x="3343275" y="3910013"/>
          <p14:tracePt t="40202" x="3333750" y="3952875"/>
          <p14:tracePt t="40219" x="3319463" y="4019550"/>
          <p14:tracePt t="40235" x="3300413" y="4090988"/>
          <p14:tracePt t="40252" x="3286125" y="4162425"/>
          <p14:tracePt t="40269" x="3271838" y="4271963"/>
          <p14:tracePt t="40287" x="3262313" y="4352925"/>
          <p14:tracePt t="40307" x="3262313" y="4467225"/>
          <p14:tracePt t="40319" x="3262313" y="4529138"/>
          <p14:tracePt t="40337" x="3262313" y="4595813"/>
          <p14:tracePt t="40352" x="3262313" y="4652963"/>
          <p14:tracePt t="40369" x="3262313" y="4710113"/>
          <p14:tracePt t="40387" x="3262313" y="4743450"/>
          <p14:tracePt t="40404" x="3262313" y="4776788"/>
          <p14:tracePt t="40419" x="3262313" y="4795838"/>
          <p14:tracePt t="40435" x="3262313" y="4805363"/>
          <p14:tracePt t="40452" x="3262313" y="4814888"/>
          <p14:tracePt t="40470" x="3262313" y="4824413"/>
          <p14:tracePt t="40922" x="3257550" y="4824413"/>
          <p14:tracePt t="40937" x="3257550" y="4829175"/>
          <p14:tracePt t="40945" x="3252788" y="4833938"/>
          <p14:tracePt t="40963" x="3252788" y="4838700"/>
          <p14:tracePt t="40979" x="3252788" y="4848225"/>
          <p14:tracePt t="40995" x="3252788" y="4862513"/>
          <p14:tracePt t="41012" x="3248025" y="4867275"/>
          <p14:tracePt t="41029" x="3243263" y="4876800"/>
          <p14:tracePt t="41045" x="3238500" y="4886325"/>
          <p14:tracePt t="41062" x="3238500" y="4891088"/>
          <p14:tracePt t="41079" x="3238500" y="4905375"/>
          <p14:tracePt t="41095" x="3238500" y="4910138"/>
          <p14:tracePt t="41143" x="3238500" y="4914900"/>
          <p14:tracePt t="41406" x="3238500" y="4953000"/>
          <p14:tracePt t="41424" x="3243263" y="4976813"/>
          <p14:tracePt t="41440" x="3243263" y="5000625"/>
          <p14:tracePt t="41457" x="3243263" y="5024438"/>
          <p14:tracePt t="41473" x="3243263" y="5038725"/>
          <p14:tracePt t="41491" x="3248025" y="5043488"/>
          <p14:tracePt t="41507" x="3248025" y="5053013"/>
          <p14:tracePt t="41523" x="3252788" y="5062538"/>
          <p14:tracePt t="41541" x="3252788" y="5076825"/>
          <p14:tracePt t="41556" x="3257550" y="5081588"/>
          <p14:tracePt t="41574" x="3257550" y="5086350"/>
          <p14:tracePt t="41590" x="3262313" y="5086350"/>
          <p14:tracePt t="41607" x="3267075" y="5095875"/>
          <p14:tracePt t="41623" x="3271838" y="5105400"/>
          <p14:tracePt t="41640" x="3271838" y="5114925"/>
          <p14:tracePt t="41657" x="3276600" y="5124450"/>
          <p14:tracePt t="41673" x="3281363" y="5129213"/>
          <p14:tracePt t="41690" x="3290888" y="5143500"/>
          <p14:tracePt t="41707" x="3295650" y="5153025"/>
          <p14:tracePt t="41726" x="3300413" y="5157788"/>
          <p14:tracePt t="41742" x="3305175" y="5167313"/>
          <p14:tracePt t="41758" x="3305175" y="5176838"/>
          <p14:tracePt t="41774" x="3305175" y="5186363"/>
          <p14:tracePt t="41790" x="3309938" y="5186363"/>
          <p14:tracePt t="48762" x="3309938" y="5214938"/>
          <p14:tracePt t="48771" x="3300413" y="5257800"/>
          <p14:tracePt t="48776" x="3295650" y="5291138"/>
          <p14:tracePt t="48786" x="3295650" y="5329238"/>
          <p14:tracePt t="48804" x="3295650" y="5419725"/>
          <p14:tracePt t="48820" x="3300413" y="5476875"/>
          <p14:tracePt t="48836" x="3324225" y="5538788"/>
          <p14:tracePt t="48853" x="3343275" y="5586413"/>
          <p14:tracePt t="48869" x="3395663" y="5634038"/>
          <p14:tracePt t="48886" x="3429000" y="5667375"/>
          <p14:tracePt t="48903" x="3476625" y="5695950"/>
          <p14:tracePt t="48919" x="3543300" y="5734050"/>
          <p14:tracePt t="48936" x="3576638" y="5748338"/>
          <p14:tracePt t="48955" x="3619500" y="5762625"/>
          <p14:tracePt t="48970" x="3633788" y="5767388"/>
          <p14:tracePt t="48986" x="3648075" y="5767388"/>
          <p14:tracePt t="49003" x="3657600" y="5767388"/>
          <p14:tracePt t="49019" x="3667125" y="5767388"/>
          <p14:tracePt t="49037" x="3671888" y="5767388"/>
          <p14:tracePt t="49053" x="3686175" y="5767388"/>
          <p14:tracePt t="49410" x="3686175" y="5762625"/>
          <p14:tracePt t="49416" x="3686175" y="5748338"/>
          <p14:tracePt t="49423" x="3686175" y="5734050"/>
          <p14:tracePt t="49438" x="3686175" y="5715000"/>
          <p14:tracePt t="49454" x="3686175" y="5700713"/>
          <p14:tracePt t="49471" x="3690938" y="5691188"/>
          <p14:tracePt t="49488" x="3695700" y="5676900"/>
          <p14:tracePt t="49505" x="3695700" y="5667375"/>
          <p14:tracePt t="49523" x="3695700" y="5653088"/>
          <p14:tracePt t="49539" x="3695700" y="5648325"/>
          <p14:tracePt t="49554" x="3695700" y="5643563"/>
          <p14:tracePt t="49572" x="3695700" y="5634038"/>
          <p14:tracePt t="49588" x="3695700" y="5624513"/>
          <p14:tracePt t="49605" x="3695700" y="5619750"/>
          <p14:tracePt t="49638" x="3695700" y="5610225"/>
          <p14:tracePt t="49654" x="3695700" y="5605463"/>
          <p14:tracePt t="49671" x="3700463" y="5605463"/>
          <p14:tracePt t="49688" x="3700463" y="5595938"/>
          <p14:tracePt t="49704" x="3705225" y="5595938"/>
          <p14:tracePt t="49721" x="3705225" y="5586413"/>
          <p14:tracePt t="49738" x="3705225" y="5581650"/>
          <p14:tracePt t="49755" x="3709988" y="5576888"/>
          <p14:tracePt t="49772" x="3709988" y="5572125"/>
          <p14:tracePt t="49788" x="3709988" y="5567363"/>
          <p14:tracePt t="49805" x="3709988" y="5562600"/>
          <p14:tracePt t="49822" x="3709988" y="5557838"/>
          <p14:tracePt t="49838" x="3709988" y="5553075"/>
          <p14:tracePt t="49871" x="3709988" y="5543550"/>
          <p14:tracePt t="49905" x="3714750" y="5543550"/>
          <p14:tracePt t="53907" x="3762375" y="5519738"/>
          <p14:tracePt t="53914" x="3838575" y="5491163"/>
          <p14:tracePt t="53928" x="4033838" y="5414963"/>
          <p14:tracePt t="53944" x="4252913" y="5343525"/>
          <p14:tracePt t="53962" x="4524375" y="5253038"/>
          <p14:tracePt t="53978" x="4633913" y="5214938"/>
          <p14:tracePt t="53994" x="4738688" y="5186363"/>
          <p14:tracePt t="54011" x="4833938" y="5143500"/>
          <p14:tracePt t="54029" x="4872038" y="5133975"/>
          <p14:tracePt t="54045" x="4900613" y="5129213"/>
          <p14:tracePt t="54061" x="4929188" y="5124450"/>
          <p14:tracePt t="54078" x="4933950" y="5124450"/>
          <p14:tracePt t="54338" x="4976813" y="5081588"/>
          <p14:tracePt t="54345" x="5033963" y="5029200"/>
          <p14:tracePt t="54352" x="5095875" y="4967288"/>
          <p14:tracePt t="54368" x="5243513" y="4795838"/>
          <p14:tracePt t="54383" x="5372100" y="4638675"/>
          <p14:tracePt t="54400" x="5472113" y="4476750"/>
          <p14:tracePt t="54416" x="5600700" y="4248150"/>
          <p14:tracePt t="54434" x="5662613" y="4110038"/>
          <p14:tracePt t="54450" x="5691188" y="4005263"/>
          <p14:tracePt t="54466" x="5719763" y="3895725"/>
          <p14:tracePt t="54483" x="5734050" y="3843338"/>
          <p14:tracePt t="54500" x="5743575" y="3800475"/>
          <p14:tracePt t="54516" x="5748338" y="3762375"/>
          <p14:tracePt t="54535" x="5748338" y="3752850"/>
          <p14:tracePt t="54550" x="5748338" y="3748088"/>
          <p14:tracePt t="54566" x="5767388" y="3743325"/>
          <p14:tracePt t="54815" x="5791200" y="3681413"/>
          <p14:tracePt t="54822" x="5810250" y="3614738"/>
          <p14:tracePt t="54833" x="5834063" y="3548063"/>
          <p14:tracePt t="54851" x="5905500" y="3348038"/>
          <p14:tracePt t="54866" x="5943600" y="3252788"/>
          <p14:tracePt t="54883" x="5986463" y="3162300"/>
          <p14:tracePt t="54900" x="6034088" y="3057525"/>
          <p14:tracePt t="54917" x="6053138" y="3005138"/>
          <p14:tracePt t="54933" x="6062663" y="2962275"/>
          <p14:tracePt t="54950" x="6076950" y="2914650"/>
          <p14:tracePt t="54966" x="6086475" y="2881313"/>
          <p14:tracePt t="54983" x="6096000" y="2867025"/>
          <p14:tracePt t="55001" x="6115050" y="2838450"/>
          <p14:tracePt t="55017" x="6115050" y="2833688"/>
          <p14:tracePt t="55033" x="6115050" y="2824163"/>
          <p14:tracePt t="55050" x="6115050" y="2814638"/>
          <p14:tracePt t="55067" x="6119813" y="2805113"/>
          <p14:tracePt t="55085" x="6129338" y="2795588"/>
          <p14:tracePt t="55100" x="6134100" y="2790825"/>
          <p14:tracePt t="55117" x="6153150" y="2771775"/>
          <p14:tracePt t="55133" x="6167438" y="2752725"/>
          <p14:tracePt t="55135" x="6176963" y="2733675"/>
          <p14:tracePt t="55150" x="6205538" y="2700338"/>
          <p14:tracePt t="55166" x="6238875" y="2647950"/>
          <p14:tracePt t="55184" x="6296025" y="2557463"/>
          <p14:tracePt t="55200" x="6324600" y="2509838"/>
          <p14:tracePt t="55216" x="6348413" y="2471738"/>
          <p14:tracePt t="55234" x="6381750" y="2409825"/>
          <p14:tracePt t="55250" x="6386513" y="2400300"/>
          <p14:tracePt t="55267" x="6396038" y="2390775"/>
          <p14:tracePt t="55283" x="6400800" y="2381250"/>
          <p14:tracePt t="55326" x="6405563" y="2381250"/>
          <p14:tracePt t="55341" x="6410325" y="2381250"/>
          <p14:tracePt t="55355" x="6410325" y="2386013"/>
          <p14:tracePt t="55369" x="6410325" y="2395538"/>
          <p14:tracePt t="55383" x="6415088" y="2433638"/>
          <p14:tracePt t="55400" x="6415088" y="2495550"/>
          <p14:tracePt t="55417" x="6415088" y="2586038"/>
          <p14:tracePt t="55433" x="6415088" y="2690813"/>
          <p14:tracePt t="55450" x="6415088" y="2776538"/>
          <p14:tracePt t="55467" x="6415088" y="2847975"/>
          <p14:tracePt t="55483" x="6424613" y="2947988"/>
          <p14:tracePt t="55500" x="6443663" y="3028950"/>
          <p14:tracePt t="55516" x="6467475" y="3114675"/>
          <p14:tracePt t="55533" x="6491288" y="3209925"/>
          <p14:tracePt t="55550" x="6505575" y="3276600"/>
          <p14:tracePt t="55567" x="6524625" y="3343275"/>
          <p14:tracePt t="55583" x="6538913" y="3409950"/>
          <p14:tracePt t="55600" x="6548438" y="3429000"/>
          <p14:tracePt t="55616" x="6553200" y="3448050"/>
          <p14:tracePt t="55633" x="6567488" y="3462338"/>
          <p14:tracePt t="55650" x="6567488" y="3467100"/>
          <p14:tracePt t="55675" x="6572250" y="3462338"/>
          <p14:tracePt t="55683" x="6572250" y="3448050"/>
          <p14:tracePt t="55700" x="6572250" y="3367088"/>
          <p14:tracePt t="55716" x="6567488" y="3290888"/>
          <p14:tracePt t="55733" x="6519863" y="3157538"/>
          <p14:tracePt t="55750" x="6481763" y="3109913"/>
          <p14:tracePt t="55767" x="6443663" y="3081338"/>
          <p14:tracePt t="55783" x="6415088" y="3067050"/>
          <p14:tracePt t="55800" x="6353175" y="3067050"/>
          <p14:tracePt t="55816" x="6257925" y="3128963"/>
          <p14:tracePt t="55833" x="6200775" y="3181350"/>
          <p14:tracePt t="55850" x="6143625" y="3252788"/>
          <p14:tracePt t="55868" x="6110288" y="3376613"/>
          <p14:tracePt t="55883" x="6110288" y="3424238"/>
          <p14:tracePt t="55901" x="6110288" y="3462338"/>
          <p14:tracePt t="55917" x="6181725" y="3505200"/>
          <p14:tracePt t="55933" x="6238875" y="3509963"/>
          <p14:tracePt t="55950" x="6300788" y="3495675"/>
          <p14:tracePt t="55967" x="6405563" y="3362325"/>
          <p14:tracePt t="55983" x="6472238" y="3200400"/>
          <p14:tracePt t="56000" x="6500813" y="3052763"/>
          <p14:tracePt t="56017" x="6500813" y="2905125"/>
          <p14:tracePt t="56034" x="6481763" y="2847975"/>
          <p14:tracePt t="56050" x="6457950" y="2819400"/>
          <p14:tracePt t="56067" x="6415088" y="2805113"/>
          <p14:tracePt t="56083" x="6386513" y="2805113"/>
          <p14:tracePt t="56103" x="6310313" y="2847975"/>
          <p14:tracePt t="56116" x="6248400" y="2938463"/>
          <p14:tracePt t="56134" x="6200775" y="3067050"/>
          <p14:tracePt t="56150" x="6176963" y="3205163"/>
          <p14:tracePt t="56167" x="6196013" y="3405188"/>
          <p14:tracePt t="56183" x="6234113" y="3519488"/>
          <p14:tracePt t="56200" x="6296025" y="3586163"/>
          <p14:tracePt t="56217" x="6405563" y="3662363"/>
          <p14:tracePt t="56233" x="6472238" y="3700463"/>
          <p14:tracePt t="56250" x="6534150" y="3705225"/>
          <p14:tracePt t="56267" x="6605588" y="3676650"/>
          <p14:tracePt t="56283" x="6648450" y="3643313"/>
          <p14:tracePt t="56300" x="6738938" y="3467100"/>
          <p14:tracePt t="56317" x="6772275" y="3333750"/>
          <p14:tracePt t="56333" x="6777038" y="3195638"/>
          <p14:tracePt t="56350" x="6772275" y="3048000"/>
          <p14:tracePt t="56367" x="6743700" y="2990850"/>
          <p14:tracePt t="56383" x="6710363" y="2962275"/>
          <p14:tracePt t="56400" x="6657975" y="2947988"/>
          <p14:tracePt t="56417" x="6610350" y="2947988"/>
          <p14:tracePt t="56433" x="6562725" y="2976563"/>
          <p14:tracePt t="56450" x="6453188" y="3128963"/>
          <p14:tracePt t="56467" x="6396038" y="3286125"/>
          <p14:tracePt t="56483" x="6362700" y="3414713"/>
          <p14:tracePt t="56500" x="6357938" y="3552825"/>
          <p14:tracePt t="56517" x="6367463" y="3605213"/>
          <p14:tracePt t="56534" x="6396038" y="3648075"/>
          <p14:tracePt t="56550" x="6462713" y="3681413"/>
          <p14:tracePt t="56567" x="6534150" y="3676650"/>
          <p14:tracePt t="56587" x="6648450" y="3624263"/>
          <p14:tracePt t="56600" x="6724650" y="3524250"/>
          <p14:tracePt t="56617" x="6810375" y="3376613"/>
          <p14:tracePt t="56633" x="6848475" y="3238500"/>
          <p14:tracePt t="56635" x="6862763" y="3167063"/>
          <p14:tracePt t="56653" x="6862763" y="3052763"/>
          <p14:tracePt t="56667" x="6843713" y="2986088"/>
          <p14:tracePt t="56685" x="6791325" y="2924175"/>
          <p14:tracePt t="56700" x="6748463" y="2895600"/>
          <p14:tracePt t="56717" x="6691313" y="2881313"/>
          <p14:tracePt t="56733" x="6634163" y="2881313"/>
          <p14:tracePt t="56750" x="6572250" y="2886075"/>
          <p14:tracePt t="56767" x="6538913" y="2909888"/>
          <p14:tracePt t="56783" x="6519863" y="2933700"/>
          <p14:tracePt t="56800" x="6481763" y="2995613"/>
          <p14:tracePt t="56817" x="6472238" y="3043238"/>
          <p14:tracePt t="56834" x="6472238" y="3095625"/>
          <p14:tracePt t="56851" x="6481763" y="3128963"/>
          <p14:tracePt t="56868" x="6491288" y="3152775"/>
          <p14:tracePt t="56883" x="6538913" y="3186113"/>
          <p14:tracePt t="56900" x="6581775" y="3190875"/>
          <p14:tracePt t="56917" x="6615113" y="3186113"/>
          <p14:tracePt t="56934" x="6662738" y="3128963"/>
          <p14:tracePt t="56950" x="6686550" y="3038475"/>
          <p14:tracePt t="56967" x="6696075" y="2971800"/>
          <p14:tracePt t="56983" x="6681788" y="2895600"/>
          <p14:tracePt t="57004" x="6653213" y="2862263"/>
          <p14:tracePt t="57017" x="6629400" y="2847975"/>
          <p14:tracePt t="57033" x="6543675" y="2838450"/>
          <p14:tracePt t="57050" x="6486525" y="2843213"/>
          <p14:tracePt t="57067" x="6424613" y="2876550"/>
          <p14:tracePt t="57085" x="6319838" y="2995613"/>
          <p14:tracePt t="57100" x="6248400" y="3114675"/>
          <p14:tracePt t="57117" x="6200775" y="3262313"/>
          <p14:tracePt t="57133" x="6181725" y="3438525"/>
          <p14:tracePt t="57150" x="6196013" y="3529013"/>
          <p14:tracePt t="57167" x="6215063" y="3590925"/>
          <p14:tracePt t="57184" x="6267450" y="3643313"/>
          <p14:tracePt t="57201" x="6324600" y="3671888"/>
          <p14:tracePt t="57217" x="6367463" y="3676650"/>
          <p14:tracePt t="57233" x="6419850" y="3667125"/>
          <p14:tracePt t="57251" x="6472238" y="3624263"/>
          <p14:tracePt t="57267" x="6519863" y="3552825"/>
          <p14:tracePt t="57284" x="6581775" y="3357563"/>
          <p14:tracePt t="57300" x="6591300" y="3228975"/>
          <p14:tracePt t="57317" x="6586538" y="3095625"/>
          <p14:tracePt t="57334" x="6538913" y="2967038"/>
          <p14:tracePt t="57350" x="6500813" y="2919413"/>
          <p14:tracePt t="57368" x="6448425" y="2890838"/>
          <p14:tracePt t="57383" x="6396038" y="2886075"/>
          <p14:tracePt t="57400" x="6338888" y="2890838"/>
          <p14:tracePt t="57417" x="6262688" y="2962275"/>
          <p14:tracePt t="57433" x="6196013" y="3057525"/>
          <p14:tracePt t="57450" x="6138863" y="3186113"/>
          <p14:tracePt t="57467" x="6119813" y="3362325"/>
          <p14:tracePt t="57483" x="6119813" y="3457575"/>
          <p14:tracePt t="57500" x="6129338" y="3529013"/>
          <p14:tracePt t="57517" x="6162675" y="3581400"/>
          <p14:tracePt t="57533" x="6186488" y="3595688"/>
          <p14:tracePt t="57550" x="6215063" y="3600450"/>
          <p14:tracePt t="57567" x="6262688" y="3567113"/>
          <p14:tracePt t="57585" x="6310313" y="3452813"/>
          <p14:tracePt t="57600" x="6348413" y="3305175"/>
          <p14:tracePt t="57618" x="6362700" y="3038475"/>
          <p14:tracePt t="57634" x="6362700" y="2895600"/>
          <p14:tracePt t="57640" x="6348413" y="2824163"/>
          <p14:tracePt t="57650" x="6343650" y="2752725"/>
          <p14:tracePt t="57667" x="6305550" y="2609850"/>
          <p14:tracePt t="57683" x="6286500" y="2557463"/>
          <p14:tracePt t="57700" x="6276975" y="2528888"/>
          <p14:tracePt t="57717" x="6257925" y="2500313"/>
          <p14:tracePt t="57733" x="6253163" y="2495550"/>
          <p14:tracePt t="57750" x="6248400" y="2490788"/>
          <p14:tracePt t="58181" x="6291263" y="2486025"/>
          <p14:tracePt t="58185" x="6372225" y="2471738"/>
          <p14:tracePt t="58193" x="6462713" y="2457450"/>
          <p14:tracePt t="58204" x="6553200" y="2443163"/>
          <p14:tracePt t="58221" x="6943725" y="2366963"/>
          <p14:tracePt t="58237" x="7186613" y="2343150"/>
          <p14:tracePt t="58255" x="7348538" y="2324100"/>
          <p14:tracePt t="58274" x="7529513" y="2324100"/>
          <p14:tracePt t="58288" x="7620000" y="2343150"/>
          <p14:tracePt t="58304" x="7681913" y="2366963"/>
          <p14:tracePt t="58321" x="7758113" y="2414588"/>
          <p14:tracePt t="58337" x="7800975" y="2457450"/>
          <p14:tracePt t="58354" x="7829550" y="2500313"/>
          <p14:tracePt t="58370" x="7862888" y="2571750"/>
          <p14:tracePt t="58387" x="7881938" y="2619375"/>
          <p14:tracePt t="58404" x="7891463" y="2657475"/>
          <p14:tracePt t="58420" x="7886700" y="2700338"/>
          <p14:tracePt t="58437" x="7872413" y="2738438"/>
          <p14:tracePt t="58454" x="7829550" y="2819400"/>
          <p14:tracePt t="58470" x="7786688" y="2933700"/>
          <p14:tracePt t="58487" x="7762875" y="2995613"/>
          <p14:tracePt t="58506" x="7762875" y="3057525"/>
          <p14:tracePt t="58521" x="7772400" y="3086100"/>
          <p14:tracePt t="58537" x="7796213" y="3100388"/>
          <p14:tracePt t="58555" x="7829550" y="3100388"/>
          <p14:tracePt t="58570" x="7900988" y="3067050"/>
          <p14:tracePt t="58587" x="7958138" y="2990850"/>
          <p14:tracePt t="58604" x="8010525" y="2881313"/>
          <p14:tracePt t="58620" x="8058150" y="2705100"/>
          <p14:tracePt t="58638" x="8058150" y="2614613"/>
          <p14:tracePt t="58643" x="8053388" y="2590800"/>
          <p14:tracePt t="58654" x="8039100" y="2562225"/>
          <p14:tracePt t="58670" x="7996238" y="2519363"/>
          <p14:tracePt t="58690" x="7881938" y="2509838"/>
          <p14:tracePt t="58704" x="7834313" y="2509838"/>
          <p14:tracePt t="58721" x="7681913" y="2581275"/>
          <p14:tracePt t="58737" x="7620000" y="2657475"/>
          <p14:tracePt t="58755" x="7567613" y="2809875"/>
          <p14:tracePt t="58772" x="7596188" y="2895600"/>
          <p14:tracePt t="58787" x="7643813" y="2957513"/>
          <p14:tracePt t="58804" x="7829550" y="3048000"/>
          <p14:tracePt t="58820" x="7943850" y="3062288"/>
          <p14:tracePt t="58837" x="8058150" y="3048000"/>
          <p14:tracePt t="58854" x="8196263" y="2947988"/>
          <p14:tracePt t="58870" x="8281988" y="2833688"/>
          <p14:tracePt t="58887" x="8348663" y="2705100"/>
          <p14:tracePt t="58904" x="8367713" y="2566988"/>
          <p14:tracePt t="58921" x="8358188" y="2519363"/>
          <p14:tracePt t="58938" x="8329613" y="2495550"/>
          <p14:tracePt t="58954" x="8239125" y="2481263"/>
          <p14:tracePt t="58970" x="8162925" y="2490788"/>
          <p14:tracePt t="58987" x="8091488" y="2543175"/>
          <p14:tracePt t="59004" x="7977188" y="2743200"/>
          <p14:tracePt t="59021" x="7948613" y="2924175"/>
          <p14:tracePt t="59037" x="7953375" y="3081338"/>
          <p14:tracePt t="59054" x="8020050" y="3233738"/>
          <p14:tracePt t="59070" x="8058150" y="3290888"/>
          <p14:tracePt t="59087" x="8091488" y="3324225"/>
          <p14:tracePt t="59104" x="8134350" y="3357563"/>
          <p14:tracePt t="59121" x="8153400" y="3362325"/>
          <p14:tracePt t="59139" x="8158163" y="3362325"/>
          <p14:tracePt t="59153" x="8158163" y="3352800"/>
          <p14:tracePt t="59170" x="8158163" y="3338513"/>
          <p14:tracePt t="59187" x="8153400" y="3333750"/>
          <p14:tracePt t="59204" x="8139113" y="3324225"/>
          <p14:tracePt t="59222" x="8134350" y="33242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143000"/>
          </a:xfrm>
        </p:spPr>
        <p:txBody>
          <a:bodyPr/>
          <a:lstStyle/>
          <a:p>
            <a:r>
              <a:rPr lang="fr-FR" altLang="en-US" sz="4000">
                <a:latin typeface="Arial" panose="020B0604020202020204" pitchFamily="34" charset="0"/>
                <a:cs typeface="Arial" panose="020B0604020202020204" pitchFamily="34" charset="0"/>
              </a:rPr>
              <a:t>Le transport de l’électricité biologique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8713788" cy="4114800"/>
          </a:xfrm>
        </p:spPr>
        <p:txBody>
          <a:bodyPr/>
          <a:lstStyle/>
          <a:p>
            <a:pPr>
              <a:buFontTx/>
              <a:buNone/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Conclusion :</a:t>
            </a:r>
          </a:p>
          <a:p>
            <a:pPr algn="ctr">
              <a:buFontTx/>
              <a:buNone/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variation négative 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du potentiel de repos</a:t>
            </a:r>
          </a:p>
          <a:p>
            <a:pPr algn="ctr">
              <a:buFontTx/>
              <a:buNone/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et la </a:t>
            </a:r>
            <a:r>
              <a:rPr lang="fr-F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lenteur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 du transport observé</a:t>
            </a:r>
          </a:p>
          <a:p>
            <a:pPr algn="ctr">
              <a:buFontTx/>
              <a:buNone/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permettent la découverte d’un</a:t>
            </a:r>
          </a:p>
          <a:p>
            <a:pPr algn="ctr">
              <a:buFontTx/>
              <a:buNone/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courant d’action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>
              <a:buFontTx/>
              <a:buNone/>
            </a:pPr>
            <a:endParaRPr lang="fr-F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Tx/>
              <a:buNone/>
            </a:pP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 qu’on appellera plus tard </a:t>
            </a:r>
            <a:r>
              <a:rPr lang="fr-FR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le Potentiel d’Action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2"/>
    </mc:Choice>
    <mc:Fallback xmlns="">
      <p:transition spd="slow" advTm="3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15" y="416868"/>
            <a:ext cx="640694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6616045"/>
            <a:ext cx="61926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fr-FR" sz="900" dirty="0"/>
              <a:t>Source : Belin </a:t>
            </a:r>
            <a:r>
              <a:rPr lang="fr-FR" sz="900" dirty="0" err="1"/>
              <a:t>edition</a:t>
            </a:r>
            <a:r>
              <a:rPr lang="fr-FR" sz="900" dirty="0"/>
              <a:t> 2012 p.360</a:t>
            </a:r>
          </a:p>
        </p:txBody>
      </p:sp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9165" y="77670"/>
            <a:ext cx="3199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Claude Bernard, 1844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" y="539335"/>
            <a:ext cx="1441689" cy="2143977"/>
          </a:xfrm>
          <a:prstGeom prst="rect">
            <a:avLst/>
          </a:prstGeom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85499" y="6137502"/>
            <a:ext cx="8686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Que concluez-vous de cette expérience ???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81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14"/>
    </mc:Choice>
    <mc:Fallback xmlns="">
      <p:transition spd="slow" advTm="13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3866" x="8129588" y="3309938"/>
          <p14:tracePt t="13874" x="8124825" y="3290888"/>
          <p14:tracePt t="13884" x="8120063" y="3262313"/>
          <p14:tracePt t="13902" x="8115300" y="3214688"/>
          <p14:tracePt t="13917" x="8096250" y="3109913"/>
          <p14:tracePt t="13934" x="8072438" y="3038475"/>
          <p14:tracePt t="13951" x="8053388" y="2986088"/>
          <p14:tracePt t="13967" x="8015288" y="2895600"/>
          <p14:tracePt t="13984" x="7991475" y="2819400"/>
          <p14:tracePt t="14001" x="7939088" y="2738438"/>
          <p14:tracePt t="14017" x="7896225" y="2681288"/>
          <p14:tracePt t="14035" x="7839075" y="2614613"/>
          <p14:tracePt t="14051" x="7767638" y="2528888"/>
          <p14:tracePt t="14069" x="7705725" y="2466975"/>
          <p14:tracePt t="14084" x="7643813" y="2424113"/>
          <p14:tracePt t="14101" x="7539038" y="2338388"/>
          <p14:tracePt t="14117" x="7458075" y="2276475"/>
          <p14:tracePt t="14135" x="7372350" y="2214563"/>
          <p14:tracePt t="14152" x="7215188" y="2138363"/>
          <p14:tracePt t="14167" x="7091363" y="2076450"/>
          <p14:tracePt t="14184" x="6948488" y="2024063"/>
          <p14:tracePt t="14201" x="6662738" y="1943100"/>
          <p14:tracePt t="14217" x="6477000" y="1900238"/>
          <p14:tracePt t="14234" x="6291263" y="1866900"/>
          <p14:tracePt t="14251" x="6072188" y="1847850"/>
          <p14:tracePt t="14268" x="5948363" y="1833563"/>
          <p14:tracePt t="14284" x="5843588" y="1824038"/>
          <p14:tracePt t="14301" x="5762625" y="1824038"/>
          <p14:tracePt t="14318" x="5724525" y="1824038"/>
          <p14:tracePt t="14334" x="5705475" y="1824038"/>
          <p14:tracePt t="14351" x="5695950" y="1833563"/>
          <p14:tracePt t="14367" x="5691188" y="1833563"/>
          <p14:tracePt t="14796" x="5662613" y="1828800"/>
          <p14:tracePt t="14799" x="5605463" y="1814513"/>
          <p14:tracePt t="14806" x="5543550" y="1800225"/>
          <p14:tracePt t="14817" x="5472113" y="1776413"/>
          <p14:tracePt t="14834" x="5276850" y="1738313"/>
          <p14:tracePt t="14850" x="5148263" y="1704975"/>
          <p14:tracePt t="14867" x="5019675" y="1690688"/>
          <p14:tracePt t="14885" x="4805363" y="1690688"/>
          <p14:tracePt t="14901" x="4648200" y="1700213"/>
          <p14:tracePt t="14920" x="4510088" y="1724025"/>
          <p14:tracePt t="14936" x="4371975" y="1743075"/>
          <p14:tracePt t="14951" x="4281488" y="1757363"/>
          <p14:tracePt t="14967" x="4224338" y="1766888"/>
          <p14:tracePt t="14984" x="4152900" y="1781175"/>
          <p14:tracePt t="15000" x="4124325" y="1781175"/>
          <p14:tracePt t="15017" x="4105275" y="1781175"/>
          <p14:tracePt t="15034" x="4086225" y="1781175"/>
          <p14:tracePt t="15051" x="4081463" y="1781175"/>
          <p14:tracePt t="15067" x="4076700" y="1781175"/>
          <p14:tracePt t="15798" x="4062413" y="1781175"/>
          <p14:tracePt t="15803" x="4048125" y="1771650"/>
          <p14:tracePt t="15824" x="3990975" y="1724025"/>
          <p14:tracePt t="15841" x="3948113" y="1695450"/>
          <p14:tracePt t="15857" x="3900488" y="1657350"/>
          <p14:tracePt t="15874" x="3852863" y="1624013"/>
          <p14:tracePt t="15890" x="3824288" y="1609725"/>
          <p14:tracePt t="15907" x="3805238" y="1604963"/>
          <p14:tracePt t="15924" x="3776663" y="1585913"/>
          <p14:tracePt t="15940" x="3757613" y="1576388"/>
          <p14:tracePt t="15957" x="3738563" y="1566863"/>
          <p14:tracePt t="15974" x="3719513" y="1562100"/>
          <p14:tracePt t="15990" x="3709988" y="1557338"/>
          <p14:tracePt t="16007" x="3686175" y="1533525"/>
          <p14:tracePt t="16024" x="3662363" y="1481138"/>
          <p14:tracePt t="16040" x="3648075" y="1438275"/>
          <p14:tracePt t="16057" x="3638550" y="1385888"/>
          <p14:tracePt t="16074" x="3633788" y="1262063"/>
          <p14:tracePt t="16092" x="3633788" y="1200150"/>
          <p14:tracePt t="16107" x="3633788" y="1133475"/>
          <p14:tracePt t="16124" x="3614738" y="1019175"/>
          <p14:tracePt t="16141" x="3600450" y="971550"/>
          <p14:tracePt t="16158" x="3576638" y="919163"/>
          <p14:tracePt t="16175" x="3552825" y="900113"/>
          <p14:tracePt t="16191" x="3538538" y="890588"/>
          <p14:tracePt t="16208" x="3490913" y="881063"/>
          <p14:tracePt t="16224" x="3452813" y="881063"/>
          <p14:tracePt t="16240" x="3414713" y="890588"/>
          <p14:tracePt t="16258" x="3352800" y="942975"/>
          <p14:tracePt t="16274" x="3305175" y="1014413"/>
          <p14:tracePt t="16290" x="3271838" y="1123950"/>
          <p14:tracePt t="16307" x="3267075" y="1243013"/>
          <p14:tracePt t="16324" x="3281363" y="1304925"/>
          <p14:tracePt t="16340" x="3333750" y="1366838"/>
          <p14:tracePt t="16359" x="3476625" y="1438275"/>
          <p14:tracePt t="16374" x="3571875" y="1443038"/>
          <p14:tracePt t="16390" x="3638550" y="1443038"/>
          <p14:tracePt t="16407" x="3695700" y="1395413"/>
          <p14:tracePt t="16424" x="3748088" y="1285875"/>
          <p14:tracePt t="16440" x="3752850" y="1166813"/>
          <p14:tracePt t="16457" x="3714750" y="985838"/>
          <p14:tracePt t="16479" x="3667125" y="928688"/>
          <p14:tracePt t="16492" x="3648075" y="923925"/>
          <p14:tracePt t="16511" x="3595688" y="928688"/>
          <p14:tracePt t="16524" x="3529013" y="976313"/>
          <p14:tracePt t="16540" x="3462338" y="1062038"/>
          <p14:tracePt t="16557" x="3367088" y="1262063"/>
          <p14:tracePt t="16574" x="3348038" y="1400175"/>
          <p14:tracePt t="16591" x="3352800" y="1509713"/>
          <p14:tracePt t="16607" x="3409950" y="1633538"/>
          <p14:tracePt t="16624" x="3462338" y="1676400"/>
          <p14:tracePt t="16642" x="3548063" y="1709738"/>
          <p14:tracePt t="16658" x="3581400" y="1709738"/>
          <p14:tracePt t="16674" x="3605213" y="1709738"/>
          <p14:tracePt t="16690" x="3609975" y="1709738"/>
          <p14:tracePt t="16707" x="3614738" y="1709738"/>
          <p14:tracePt t="18483" x="3619500" y="1709738"/>
          <p14:tracePt t="18493" x="3624263" y="1709738"/>
          <p14:tracePt t="18502" x="3629025" y="1709738"/>
          <p14:tracePt t="18519" x="3633788" y="1709738"/>
          <p14:tracePt t="18536" x="3648075" y="1709738"/>
          <p14:tracePt t="18552" x="3657600" y="1700213"/>
          <p14:tracePt t="18569" x="3667125" y="1695450"/>
          <p14:tracePt t="18586" x="3695700" y="1676400"/>
          <p14:tracePt t="18602" x="3714750" y="1666875"/>
          <p14:tracePt t="18619" x="3733800" y="1666875"/>
          <p14:tracePt t="18635" x="3757613" y="1657350"/>
          <p14:tracePt t="18652" x="3776663" y="1652588"/>
          <p14:tracePt t="18670" x="3800475" y="1643063"/>
          <p14:tracePt t="18686" x="3824288" y="1633538"/>
          <p14:tracePt t="18702" x="3857625" y="1624013"/>
          <p14:tracePt t="18720" x="3890963" y="1609725"/>
          <p14:tracePt t="18736" x="3910013" y="1600200"/>
          <p14:tracePt t="18753" x="3933825" y="1590675"/>
          <p14:tracePt t="18769" x="3962400" y="1576388"/>
          <p14:tracePt t="18786" x="3986213" y="1566863"/>
          <p14:tracePt t="18802" x="4010025" y="1557338"/>
          <p14:tracePt t="18821" x="4052888" y="1543050"/>
          <p14:tracePt t="18836" x="4086225" y="1524000"/>
          <p14:tracePt t="18853" x="4119563" y="1504950"/>
          <p14:tracePt t="18869" x="4157663" y="1471613"/>
          <p14:tracePt t="18885" x="4205288" y="1447800"/>
          <p14:tracePt t="18903" x="4243388" y="1428750"/>
          <p14:tracePt t="18919" x="4291013" y="1409700"/>
          <p14:tracePt t="18936" x="4319588" y="1390650"/>
          <p14:tracePt t="18952" x="4348163" y="1371600"/>
          <p14:tracePt t="18969" x="4395788" y="1343025"/>
          <p14:tracePt t="18986" x="4429125" y="1323975"/>
          <p14:tracePt t="19003" x="4467225" y="1300163"/>
          <p14:tracePt t="19019" x="4524375" y="1271588"/>
          <p14:tracePt t="19035" x="4567238" y="1243013"/>
          <p14:tracePt t="19052" x="4614863" y="1223963"/>
          <p14:tracePt t="19070" x="4676775" y="1190625"/>
          <p14:tracePt t="19085" x="4724400" y="1171575"/>
          <p14:tracePt t="19102" x="4776788" y="1162050"/>
          <p14:tracePt t="19120" x="4838700" y="1143000"/>
          <p14:tracePt t="19136" x="4886325" y="1133475"/>
          <p14:tracePt t="19152" x="4929188" y="1123950"/>
          <p14:tracePt t="19154" x="4948238" y="1123950"/>
          <p14:tracePt t="19169" x="4986338" y="1123950"/>
          <p14:tracePt t="19186" x="5043488" y="1123950"/>
          <p14:tracePt t="19202" x="5110163" y="1128713"/>
          <p14:tracePt t="19219" x="5210175" y="1143000"/>
          <p14:tracePt t="19236" x="5286375" y="1162050"/>
          <p14:tracePt t="19253" x="5353050" y="1171575"/>
          <p14:tracePt t="19269" x="5400675" y="1181100"/>
          <p14:tracePt t="19286" x="5434013" y="1190625"/>
          <p14:tracePt t="19302" x="5486400" y="1209675"/>
          <p14:tracePt t="19320" x="5519738" y="1223963"/>
          <p14:tracePt t="19336" x="5548313" y="1243013"/>
          <p14:tracePt t="19352" x="5591175" y="1271588"/>
          <p14:tracePt t="19369" x="5619750" y="1290638"/>
          <p14:tracePt t="19386" x="5638800" y="1314450"/>
          <p14:tracePt t="19402" x="5676900" y="1338263"/>
          <p14:tracePt t="19419" x="5710238" y="1362075"/>
          <p14:tracePt t="19436" x="5738813" y="1381125"/>
          <p14:tracePt t="19452" x="5810250" y="1419225"/>
          <p14:tracePt t="19469" x="5862638" y="1428750"/>
          <p14:tracePt t="19486" x="5919788" y="1433513"/>
          <p14:tracePt t="19502" x="6038850" y="1433513"/>
          <p14:tracePt t="19519" x="6110288" y="1433513"/>
          <p14:tracePt t="19536" x="6176963" y="1428750"/>
          <p14:tracePt t="19552" x="6296025" y="1409700"/>
          <p14:tracePt t="19571" x="6376988" y="1385888"/>
          <p14:tracePt t="19588" x="6429375" y="1371600"/>
          <p14:tracePt t="19604" x="6524625" y="1328738"/>
          <p14:tracePt t="19619" x="6586538" y="1309688"/>
          <p14:tracePt t="19636" x="6634163" y="1276350"/>
          <p14:tracePt t="19653" x="6710363" y="1238250"/>
          <p14:tracePt t="19669" x="6748463" y="1214438"/>
          <p14:tracePt t="19686" x="6796088" y="1190625"/>
          <p14:tracePt t="19702" x="6862763" y="1166813"/>
          <p14:tracePt t="19719" x="6886575" y="1157288"/>
          <p14:tracePt t="19736" x="6915150" y="1147763"/>
          <p14:tracePt t="19752" x="6934200" y="1138238"/>
          <p14:tracePt t="19770" x="6943725" y="1138238"/>
          <p14:tracePt t="20093" x="6977063" y="1162050"/>
          <p14:tracePt t="20100" x="7019925" y="1200150"/>
          <p14:tracePt t="20107" x="7072313" y="1238250"/>
          <p14:tracePt t="20116" x="7134225" y="1281113"/>
          <p14:tracePt t="20134" x="7239000" y="1376363"/>
          <p14:tracePt t="20149" x="7424738" y="1514475"/>
          <p14:tracePt t="20166" x="7539038" y="1585913"/>
          <p14:tracePt t="20183" x="7662863" y="1643063"/>
          <p14:tracePt t="20199" x="7800975" y="1714500"/>
          <p14:tracePt t="20216" x="7872413" y="1743075"/>
          <p14:tracePt t="20233" x="7939088" y="1752600"/>
          <p14:tracePt t="20249" x="8020050" y="1762125"/>
          <p14:tracePt t="20266" x="8062913" y="1762125"/>
          <p14:tracePt t="20283" x="8096250" y="1757363"/>
          <p14:tracePt t="20299" x="8129588" y="1738313"/>
          <p14:tracePt t="20317" x="8153400" y="1700213"/>
          <p14:tracePt t="20333" x="8162925" y="1647825"/>
          <p14:tracePt t="20349" x="8148638" y="1562100"/>
          <p14:tracePt t="20371" x="8067675" y="1500188"/>
          <p14:tracePt t="20385" x="7948613" y="1481138"/>
          <p14:tracePt t="20401" x="7820025" y="1490663"/>
          <p14:tracePt t="20416" x="7705725" y="1533525"/>
          <p14:tracePt t="20432" x="7639050" y="1566863"/>
          <p14:tracePt t="20449" x="7596188" y="1614488"/>
          <p14:tracePt t="20467" x="7581900" y="1662113"/>
          <p14:tracePt t="20484" x="7581900" y="1704975"/>
          <p14:tracePt t="20499" x="7620000" y="1757363"/>
          <p14:tracePt t="20517" x="7705725" y="1800225"/>
          <p14:tracePt t="20534" x="7829550" y="1824038"/>
          <p14:tracePt t="20549" x="7886700" y="1824038"/>
          <p14:tracePt t="20567" x="7924800" y="1809750"/>
          <p14:tracePt t="20583" x="7962900" y="1766888"/>
          <p14:tracePt t="20600" x="8001000" y="1685925"/>
          <p14:tracePt t="20616" x="7991475" y="1604963"/>
          <p14:tracePt t="20634" x="7948613" y="1514475"/>
          <p14:tracePt t="20651" x="7891463" y="1481138"/>
          <p14:tracePt t="20667" x="7810500" y="1462088"/>
          <p14:tracePt t="20683" x="7734300" y="1466850"/>
          <p14:tracePt t="20699" x="7696200" y="1485900"/>
          <p14:tracePt t="20716" x="7677150" y="1514475"/>
          <p14:tracePt t="20733" x="7658100" y="1571625"/>
          <p14:tracePt t="20749" x="7662863" y="1614488"/>
          <p14:tracePt t="20766" x="7696200" y="1662113"/>
          <p14:tracePt t="20784" x="7777163" y="1719263"/>
          <p14:tracePt t="20800" x="7853363" y="1743075"/>
          <p14:tracePt t="20816" x="7905750" y="1747838"/>
          <p14:tracePt t="20835" x="7943850" y="1743075"/>
          <p14:tracePt t="20849" x="7962900" y="1728788"/>
          <p14:tracePt t="20866" x="7977188" y="1695450"/>
          <p14:tracePt t="20887" x="7986713" y="1662113"/>
          <p14:tracePt t="20899" x="7986713" y="1652588"/>
          <p14:tracePt t="20916" x="7981950" y="1643063"/>
          <p14:tracePt t="20933" x="7972425" y="1638300"/>
          <p14:tracePt t="20949" x="7967663" y="1638300"/>
          <p14:tracePt t="21928" x="7853363" y="1581150"/>
          <p14:tracePt t="21935" x="7577138" y="1476375"/>
          <p14:tracePt t="21943" x="7224713" y="1381125"/>
          <p14:tracePt t="21961" x="6467475" y="1295400"/>
          <p14:tracePt t="21978" x="5791200" y="1285875"/>
          <p14:tracePt t="21995" x="5000625" y="1357313"/>
          <p14:tracePt t="22009" x="4691063" y="1400175"/>
          <p14:tracePt t="22028" x="4400550" y="1471613"/>
          <p14:tracePt t="22042" x="4252913" y="1519238"/>
          <p14:tracePt t="22059" x="4152900" y="1552575"/>
          <p14:tracePt t="22075" x="4086225" y="1581150"/>
          <p14:tracePt t="22092" x="4024313" y="1614488"/>
          <p14:tracePt t="22110" x="4010025" y="1619250"/>
          <p14:tracePt t="22126" x="3995738" y="1628775"/>
          <p14:tracePt t="22142" x="3981450" y="1643063"/>
          <p14:tracePt t="22159" x="3967163" y="1652588"/>
          <p14:tracePt t="22176" x="3948113" y="1662113"/>
          <p14:tracePt t="22192" x="3910013" y="1685925"/>
          <p14:tracePt t="22209" x="3890963" y="1704975"/>
          <p14:tracePt t="22226" x="3876675" y="1719263"/>
          <p14:tracePt t="22244" x="3857625" y="1733550"/>
          <p14:tracePt t="22261" x="3848100" y="1738313"/>
          <p14:tracePt t="22276" x="3843338" y="1747838"/>
          <p14:tracePt t="22292" x="3829050" y="1757363"/>
          <p14:tracePt t="22310" x="3819525" y="1766888"/>
          <p14:tracePt t="22325" x="3786188" y="1776413"/>
          <p14:tracePt t="22342" x="3709988" y="1776413"/>
          <p14:tracePt t="22359" x="3667125" y="1776413"/>
          <p14:tracePt t="22376" x="3609975" y="1747838"/>
          <p14:tracePt t="22392" x="3576638" y="1728788"/>
          <p14:tracePt t="22409" x="3543300" y="1700213"/>
          <p14:tracePt t="22426" x="3514725" y="1652588"/>
          <p14:tracePt t="22447" x="3490913" y="1633538"/>
          <p14:tracePt t="22459" x="3481388" y="1609725"/>
          <p14:tracePt t="22478" x="3471863" y="1595438"/>
          <p14:tracePt t="22492" x="3462338" y="1585913"/>
          <p14:tracePt t="22510" x="3457575" y="1581150"/>
          <p14:tracePt t="22526" x="3452813" y="1576388"/>
          <p14:tracePt t="22718" x="3457575" y="1576388"/>
          <p14:tracePt t="22726" x="3471863" y="1576388"/>
          <p14:tracePt t="22741" x="3519488" y="1581150"/>
          <p14:tracePt t="22759" x="3614738" y="1595438"/>
          <p14:tracePt t="22774" x="3767138" y="1600200"/>
          <p14:tracePt t="22791" x="3895725" y="1604963"/>
          <p14:tracePt t="22808" x="3981450" y="1604963"/>
          <p14:tracePt t="22826" x="4095750" y="1604963"/>
          <p14:tracePt t="22842" x="4176713" y="1600200"/>
          <p14:tracePt t="22858" x="4262438" y="1576388"/>
          <p14:tracePt t="22874" x="4381500" y="1514475"/>
          <p14:tracePt t="22892" x="4481513" y="1462088"/>
          <p14:tracePt t="22908" x="4576763" y="1414463"/>
          <p14:tracePt t="22925" x="4705350" y="1333500"/>
          <p14:tracePt t="22941" x="4776788" y="1285875"/>
          <p14:tracePt t="22962" x="4862513" y="1228725"/>
          <p14:tracePt t="22975" x="4914900" y="1190625"/>
          <p14:tracePt t="22991" x="4991100" y="1162050"/>
          <p14:tracePt t="23008" x="5067300" y="1133475"/>
          <p14:tracePt t="23024" x="5167313" y="1109663"/>
          <p14:tracePt t="23043" x="5248275" y="1100138"/>
          <p14:tracePt t="23058" x="5362575" y="1100138"/>
          <p14:tracePt t="23074" x="5505450" y="1119188"/>
          <p14:tracePt t="23091" x="5619750" y="1143000"/>
          <p14:tracePt t="23108" x="5719763" y="1185863"/>
          <p14:tracePt t="23124" x="5862638" y="1247775"/>
          <p14:tracePt t="23141" x="5957888" y="1300163"/>
          <p14:tracePt t="23158" x="6057900" y="1338263"/>
          <p14:tracePt t="23160" x="6115050" y="1362075"/>
          <p14:tracePt t="23175" x="6205538" y="1385888"/>
          <p14:tracePt t="23191" x="6291263" y="1423988"/>
          <p14:tracePt t="23208" x="6367463" y="1452563"/>
          <p14:tracePt t="23226" x="6496050" y="1495425"/>
          <p14:tracePt t="23241" x="6577013" y="1504950"/>
          <p14:tracePt t="23259" x="6715125" y="1514475"/>
          <p14:tracePt t="23275" x="6819900" y="1504950"/>
          <p14:tracePt t="23291" x="6924675" y="1481138"/>
          <p14:tracePt t="23308" x="7058025" y="1438275"/>
          <p14:tracePt t="23324" x="7148513" y="1414463"/>
          <p14:tracePt t="23341" x="7234238" y="1390650"/>
          <p14:tracePt t="23358" x="7334250" y="1371600"/>
          <p14:tracePt t="23375" x="7391400" y="1362075"/>
          <p14:tracePt t="23391" x="7443788" y="1347788"/>
          <p14:tracePt t="23408" x="7515225" y="1338263"/>
          <p14:tracePt t="23424" x="7543800" y="1338263"/>
          <p14:tracePt t="23441" x="7577138" y="1338263"/>
          <p14:tracePt t="23459" x="7615238" y="1347788"/>
          <p14:tracePt t="23475" x="7639050" y="1357313"/>
          <p14:tracePt t="23491" x="7662863" y="1366838"/>
          <p14:tracePt t="23508" x="7700963" y="1381125"/>
          <p14:tracePt t="23525" x="7734300" y="1395413"/>
          <p14:tracePt t="23541" x="7762875" y="1409700"/>
          <p14:tracePt t="23558" x="7805738" y="1433513"/>
          <p14:tracePt t="23574" x="7848600" y="1457325"/>
          <p14:tracePt t="23591" x="7891463" y="1481138"/>
          <p14:tracePt t="23608" x="7958138" y="1500188"/>
          <p14:tracePt t="23624" x="8001000" y="1509713"/>
          <p14:tracePt t="23641" x="8034338" y="1519238"/>
          <p14:tracePt t="23658" x="8067675" y="1533525"/>
          <p14:tracePt t="23675" x="8086725" y="1533525"/>
          <p14:tracePt t="23691" x="8101013" y="1533525"/>
          <p14:tracePt t="23708" x="8115300" y="1533525"/>
          <p14:tracePt t="23725" x="8124825" y="1533525"/>
          <p14:tracePt t="26729" x="8110538" y="1533525"/>
          <p14:tracePt t="26734" x="8077200" y="1543050"/>
          <p14:tracePt t="26747" x="7967663" y="1562100"/>
          <p14:tracePt t="26763" x="7800975" y="1614488"/>
          <p14:tracePt t="26780" x="7419975" y="1781175"/>
          <p14:tracePt t="26800" x="7191375" y="1905000"/>
          <p14:tracePt t="26814" x="7015163" y="2009775"/>
          <p14:tracePt t="26830" x="6772275" y="2200275"/>
          <p14:tracePt t="26847" x="6610350" y="2357438"/>
          <p14:tracePt t="26866" x="6372225" y="2595563"/>
          <p14:tracePt t="26882" x="6253163" y="2743200"/>
          <p14:tracePt t="26898" x="6172200" y="2857500"/>
          <p14:tracePt t="26915" x="6076950" y="3014663"/>
          <p14:tracePt t="26931" x="6048375" y="3076575"/>
          <p14:tracePt t="26947" x="6024563" y="3114675"/>
          <p14:tracePt t="26964" x="6015038" y="3133725"/>
          <p14:tracePt t="26980" x="6015038" y="3152775"/>
          <p14:tracePt t="26997" x="6015038" y="3162300"/>
          <p14:tracePt t="27691" x="6015038" y="3157538"/>
          <p14:tracePt t="27698" x="6015038" y="3152775"/>
          <p14:tracePt t="27714" x="6010275" y="3133725"/>
          <p14:tracePt t="27730" x="6005513" y="3114675"/>
          <p14:tracePt t="27748" x="5991225" y="3090863"/>
          <p14:tracePt t="27763" x="5981700" y="3067050"/>
          <p14:tracePt t="27780" x="5972175" y="3048000"/>
          <p14:tracePt t="27798" x="5943600" y="2995613"/>
          <p14:tracePt t="27814" x="5905500" y="2947988"/>
          <p14:tracePt t="27830" x="5867400" y="2909888"/>
          <p14:tracePt t="27847" x="5815013" y="2867025"/>
          <p14:tracePt t="27863" x="5757863" y="2843213"/>
          <p14:tracePt t="27880" x="5695950" y="2824163"/>
          <p14:tracePt t="27898" x="5634038" y="2814638"/>
          <p14:tracePt t="27914" x="5600700" y="2814638"/>
          <p14:tracePt t="27930" x="5567363" y="2819400"/>
          <p14:tracePt t="27947" x="5534025" y="2847975"/>
          <p14:tracePt t="27964" x="5510213" y="2881313"/>
          <p14:tracePt t="27980" x="5495925" y="2909888"/>
          <p14:tracePt t="27997" x="5491163" y="2943225"/>
          <p14:tracePt t="28014" x="5491163" y="2952750"/>
          <p14:tracePt t="28030" x="5495925" y="2962275"/>
          <p14:tracePt t="28047" x="5553075" y="2967038"/>
          <p14:tracePt t="28063" x="5600700" y="2938463"/>
          <p14:tracePt t="28080" x="5653088" y="2890838"/>
          <p14:tracePt t="28097" x="5705475" y="2800350"/>
          <p14:tracePt t="28114" x="5710238" y="2719388"/>
          <p14:tracePt t="28131" x="5710238" y="2662238"/>
          <p14:tracePt t="28148" x="5686425" y="2595563"/>
          <p14:tracePt t="28164" x="5667375" y="2571750"/>
          <p14:tracePt t="28180" x="5653088" y="2562225"/>
          <p14:tracePt t="28197" x="5610225" y="2552700"/>
          <p14:tracePt t="28214" x="5581650" y="2552700"/>
          <p14:tracePt t="28230" x="5557838" y="2557463"/>
          <p14:tracePt t="28247" x="5529263" y="2586038"/>
          <p14:tracePt t="28263" x="5519738" y="2605088"/>
          <p14:tracePt t="28281" x="5514975" y="2633663"/>
          <p14:tracePt t="28297" x="5514975" y="2638425"/>
          <p14:tracePt t="28313" x="5538788" y="2647950"/>
          <p14:tracePt t="28330" x="5591175" y="2652713"/>
          <p14:tracePt t="28347" x="5638800" y="2628900"/>
          <p14:tracePt t="28364" x="5672138" y="2595563"/>
          <p14:tracePt t="28382" x="5695950" y="2547938"/>
          <p14:tracePt t="28397" x="5705475" y="2533650"/>
          <p14:tracePt t="28414" x="5705475" y="2524125"/>
          <p14:tracePt t="28430" x="5695950" y="2509838"/>
          <p14:tracePt t="28447" x="5686425" y="2509838"/>
          <p14:tracePt t="28464" x="5672138" y="2509838"/>
          <p14:tracePt t="28480" x="5643563" y="2509838"/>
          <p14:tracePt t="28498" x="5638800" y="2509838"/>
          <p14:tracePt t="28514" x="5629275" y="2509838"/>
          <p14:tracePt t="28530" x="5619750" y="2509838"/>
          <p14:tracePt t="28547" x="5614988" y="2509838"/>
          <p14:tracePt t="28587" x="5624513" y="2509838"/>
          <p14:tracePt t="28597" x="5643563" y="2505075"/>
          <p14:tracePt t="28614" x="5681663" y="2490788"/>
          <p14:tracePt t="28630" x="5748338" y="2452688"/>
          <p14:tracePt t="28647" x="5795963" y="2428875"/>
          <p14:tracePt t="28664" x="5838825" y="2390775"/>
          <p14:tracePt t="28680" x="5910263" y="2333625"/>
          <p14:tracePt t="28698" x="5972175" y="2295525"/>
          <p14:tracePt t="28715" x="6115050" y="2205038"/>
          <p14:tracePt t="28731" x="6262688" y="2124075"/>
          <p14:tracePt t="28747" x="6415088" y="2038350"/>
          <p14:tracePt t="28765" x="6657975" y="1919288"/>
          <p14:tracePt t="28781" x="6810375" y="1843088"/>
          <p14:tracePt t="28797" x="6948488" y="1776413"/>
          <p14:tracePt t="28814" x="7058025" y="1733550"/>
          <p14:tracePt t="28832" x="7153275" y="1685925"/>
          <p14:tracePt t="28847" x="7186613" y="1671638"/>
          <p14:tracePt t="28865" x="7215188" y="1662113"/>
          <p14:tracePt t="28882" x="7224713" y="1657350"/>
          <p14:tracePt t="28897" x="7234238" y="1657350"/>
          <p14:tracePt t="29420" x="7300913" y="1647825"/>
          <p14:tracePt t="29431" x="7324725" y="1643063"/>
          <p14:tracePt t="29447" x="7396163" y="1624013"/>
          <p14:tracePt t="29464" x="7439025" y="1604963"/>
          <p14:tracePt t="29481" x="7472363" y="1585913"/>
          <p14:tracePt t="29498" x="7505700" y="1571625"/>
          <p14:tracePt t="29514" x="7515225" y="1562100"/>
          <p14:tracePt t="29531" x="7524750" y="1552575"/>
          <p14:tracePt t="29547" x="7534275" y="1547813"/>
          <p14:tracePt t="29583" x="7524750" y="1547813"/>
          <p14:tracePt t="29597" x="7491413" y="1547813"/>
          <p14:tracePt t="29614" x="7415213" y="1576388"/>
          <p14:tracePt t="29636" x="7305675" y="1647825"/>
          <p14:tracePt t="29648" x="7253288" y="1681163"/>
          <p14:tracePt t="29664" x="7210425" y="1709738"/>
          <p14:tracePt t="29681" x="7191375" y="1743075"/>
          <p14:tracePt t="29697" x="7186613" y="1790700"/>
          <p14:tracePt t="29714" x="7205663" y="1809750"/>
          <p14:tracePt t="29731" x="7272338" y="1838325"/>
          <p14:tracePt t="29747" x="7381875" y="1843088"/>
          <p14:tracePt t="29764" x="7415213" y="1843088"/>
          <p14:tracePt t="29781" x="7429500" y="1843088"/>
          <p14:tracePt t="29814" x="7358063" y="1843088"/>
          <p14:tracePt t="29831" x="7148513" y="1914525"/>
          <p14:tracePt t="29848" x="6686550" y="2128838"/>
          <p14:tracePt t="29864" x="6348413" y="2352675"/>
          <p14:tracePt t="29884" x="5900738" y="2747963"/>
          <p14:tracePt t="29901" x="5700713" y="2986088"/>
          <p14:tracePt t="29917" x="5543550" y="3214688"/>
          <p14:tracePt t="29931" x="5500688" y="3324225"/>
          <p14:tracePt t="29947" x="5491163" y="3405188"/>
          <p14:tracePt t="29964" x="5491163" y="3462338"/>
          <p14:tracePt t="29981" x="5514975" y="3524250"/>
          <p14:tracePt t="29997" x="5529263" y="3543300"/>
          <p14:tracePt t="30014" x="5553075" y="3557588"/>
          <p14:tracePt t="30031" x="5562600" y="3567113"/>
          <p14:tracePt t="30338" x="5567363" y="3576638"/>
          <p14:tracePt t="30344" x="5572125" y="3586163"/>
          <p14:tracePt t="30360" x="5586413" y="3609975"/>
          <p14:tracePt t="30377" x="5624513" y="3629025"/>
          <p14:tracePt t="30393" x="5724525" y="3643313"/>
          <p14:tracePt t="30410" x="5795963" y="3629025"/>
          <p14:tracePt t="30426" x="5853113" y="3590925"/>
          <p14:tracePt t="30445" x="5929313" y="3509963"/>
          <p14:tracePt t="30460" x="5962650" y="3448050"/>
          <p14:tracePt t="30477" x="5967413" y="3400425"/>
          <p14:tracePt t="30493" x="5948363" y="3367088"/>
          <p14:tracePt t="30513" x="5929313" y="3357563"/>
          <p14:tracePt t="30528" x="5881688" y="3352800"/>
          <p14:tracePt t="30544" x="5776913" y="3371850"/>
          <p14:tracePt t="30560" x="5724525" y="3390900"/>
          <p14:tracePt t="30577" x="5691188" y="3414713"/>
          <p14:tracePt t="30593" x="5662613" y="3457575"/>
          <p14:tracePt t="30610" x="5657850" y="3471863"/>
          <p14:tracePt t="30627" x="5643563" y="3495675"/>
          <p14:tracePt t="30643" x="5643563" y="3505200"/>
          <p14:tracePt t="30660" x="5643563" y="3509963"/>
          <p14:tracePt t="30677" x="5648325" y="3514725"/>
          <p14:tracePt t="30695" x="5667375" y="3514725"/>
          <p14:tracePt t="30711" x="5676900" y="3514725"/>
          <p14:tracePt t="30727" x="5691188" y="3514725"/>
          <p14:tracePt t="30743" x="5700713" y="3514725"/>
          <p14:tracePt t="30799" x="5695950" y="3519488"/>
          <p14:tracePt t="30807" x="5695950" y="3524250"/>
          <p14:tracePt t="30814" x="5691188" y="3524250"/>
          <p14:tracePt t="30826" x="5681663" y="3529013"/>
          <p14:tracePt t="30843" x="5672138" y="3548063"/>
          <p14:tracePt t="30860" x="5667375" y="3567113"/>
          <p14:tracePt t="30877" x="5667375" y="3605213"/>
          <p14:tracePt t="30893" x="5672138" y="3624263"/>
          <p14:tracePt t="30910" x="5676900" y="3643313"/>
          <p14:tracePt t="30927" x="5705475" y="3662363"/>
          <p14:tracePt t="30945" x="5734050" y="3662363"/>
          <p14:tracePt t="30960" x="5753100" y="3648075"/>
          <p14:tracePt t="30977" x="5781675" y="3614738"/>
          <p14:tracePt t="30993" x="5791200" y="3581400"/>
          <p14:tracePt t="31010" x="5795963" y="3552825"/>
          <p14:tracePt t="31028" x="5795963" y="3529013"/>
          <p14:tracePt t="31043" x="5791200" y="3519488"/>
          <p14:tracePt t="31060" x="5772150" y="3519488"/>
          <p14:tracePt t="31077" x="5729288" y="3514725"/>
          <p14:tracePt t="31093" x="5705475" y="3519488"/>
          <p14:tracePt t="31110" x="5686425" y="3524250"/>
          <p14:tracePt t="31127" x="5662613" y="3538538"/>
          <p14:tracePt t="31143" x="5657850" y="3557588"/>
          <p14:tracePt t="31160" x="5653088" y="3571875"/>
          <p14:tracePt t="31163" x="5653088" y="3581400"/>
          <p14:tracePt t="31177" x="5653088" y="3586163"/>
          <p14:tracePt t="31193" x="5653088" y="3600450"/>
          <p14:tracePt t="31211" x="5667375" y="3605213"/>
          <p14:tracePt t="31227" x="5695950" y="3619500"/>
          <p14:tracePt t="31245" x="5700713" y="3619500"/>
          <p14:tracePt t="31260" x="5710238" y="3619500"/>
          <p14:tracePt t="31278" x="5715000" y="3619500"/>
          <p14:tracePt t="32849" x="5705475" y="3619500"/>
          <p14:tracePt t="32855" x="5686425" y="3614738"/>
          <p14:tracePt t="32871" x="5619750" y="3605213"/>
          <p14:tracePt t="32887" x="5557838" y="3586163"/>
          <p14:tracePt t="32904" x="5472113" y="3567113"/>
          <p14:tracePt t="32921" x="5410200" y="3543300"/>
          <p14:tracePt t="32938" x="5334000" y="3514725"/>
          <p14:tracePt t="32954" x="5233988" y="3490913"/>
          <p14:tracePt t="32971" x="5157788" y="3481388"/>
          <p14:tracePt t="32987" x="5100638" y="3467100"/>
          <p14:tracePt t="33004" x="5014913" y="3452813"/>
          <p14:tracePt t="33021" x="4943475" y="3448050"/>
          <p14:tracePt t="33039" x="4862513" y="3438525"/>
          <p14:tracePt t="33054" x="4772025" y="3438525"/>
          <p14:tracePt t="33071" x="4729163" y="3438525"/>
          <p14:tracePt t="33087" x="4700588" y="3438525"/>
          <p14:tracePt t="33104" x="4676775" y="3438525"/>
          <p14:tracePt t="33121" x="4667250" y="3438525"/>
          <p14:tracePt t="33465" x="4614863" y="3429000"/>
          <p14:tracePt t="33471" x="4543425" y="3419475"/>
          <p14:tracePt t="33481" x="4391025" y="3400425"/>
          <p14:tracePt t="33497" x="4214813" y="3390900"/>
          <p14:tracePt t="33514" x="4057650" y="3400425"/>
          <p14:tracePt t="33530" x="3867150" y="3433763"/>
          <p14:tracePt t="33549" x="3767138" y="3457575"/>
          <p14:tracePt t="33565" x="3667125" y="3500438"/>
          <p14:tracePt t="33580" x="3552825" y="3567113"/>
          <p14:tracePt t="33597" x="3486150" y="3605213"/>
          <p14:tracePt t="33614" x="3424238" y="3648075"/>
          <p14:tracePt t="33632" x="3362325" y="3695700"/>
          <p14:tracePt t="33647" x="3328988" y="3714750"/>
          <p14:tracePt t="33664" x="3314700" y="3733800"/>
          <p14:tracePt t="33680" x="3281363" y="3776663"/>
          <p14:tracePt t="33697" x="3271838" y="3805238"/>
          <p14:tracePt t="33714" x="3267075" y="3833813"/>
          <p14:tracePt t="33731" x="3267075" y="3862388"/>
          <p14:tracePt t="33747" x="3271838" y="3876675"/>
          <p14:tracePt t="33764" x="3286125" y="3886200"/>
          <p14:tracePt t="33780" x="3328988" y="3895725"/>
          <p14:tracePt t="33797" x="3352800" y="3895725"/>
          <p14:tracePt t="33814" x="3367088" y="3895725"/>
          <p14:tracePt t="33831" x="3376613" y="3895725"/>
          <p14:tracePt t="33847" x="3386138" y="3895725"/>
          <p14:tracePt t="33901" x="3381375" y="3895725"/>
          <p14:tracePt t="33908" x="3376613" y="3905250"/>
          <p14:tracePt t="33916" x="3371850" y="3905250"/>
          <p14:tracePt t="34001" x="3376613" y="3905250"/>
          <p14:tracePt t="34008" x="3390900" y="3905250"/>
          <p14:tracePt t="34014" x="3419475" y="3890963"/>
          <p14:tracePt t="34032" x="3509963" y="3857625"/>
          <p14:tracePt t="34047" x="3605213" y="3810000"/>
          <p14:tracePt t="34065" x="3771900" y="3748088"/>
          <p14:tracePt t="34081" x="3886200" y="3700463"/>
          <p14:tracePt t="34098" x="4000500" y="3667125"/>
          <p14:tracePt t="34114" x="4148138" y="3638550"/>
          <p14:tracePt t="34132" x="4214813" y="3629025"/>
          <p14:tracePt t="34147" x="4267200" y="3624263"/>
          <p14:tracePt t="34150" x="4281488" y="3624263"/>
          <p14:tracePt t="34164" x="4314825" y="3624263"/>
          <p14:tracePt t="34180" x="4352925" y="3614738"/>
          <p14:tracePt t="34197" x="4391025" y="3609975"/>
          <p14:tracePt t="34214" x="4471988" y="3586163"/>
          <p14:tracePt t="34231" x="4529138" y="3576638"/>
          <p14:tracePt t="34247" x="4591050" y="3552825"/>
          <p14:tracePt t="34264" x="4695825" y="3514725"/>
          <p14:tracePt t="34281" x="4786313" y="3490913"/>
          <p14:tracePt t="34297" x="4876800" y="3457575"/>
          <p14:tracePt t="34314" x="5024438" y="3438525"/>
          <p14:tracePt t="34331" x="5114925" y="3429000"/>
          <p14:tracePt t="34347" x="5200650" y="3429000"/>
          <p14:tracePt t="34364" x="5300663" y="3429000"/>
          <p14:tracePt t="34381" x="5367338" y="3433763"/>
          <p14:tracePt t="34397" x="5400675" y="3443288"/>
          <p14:tracePt t="34415" x="5457825" y="3452813"/>
          <p14:tracePt t="34431" x="5481638" y="3467100"/>
          <p14:tracePt t="34447" x="5500688" y="3476625"/>
          <p14:tracePt t="34465" x="5510213" y="3486150"/>
          <p14:tracePt t="34481" x="5519738" y="3486150"/>
          <p14:tracePt t="34498" x="5524500" y="3486150"/>
          <p14:tracePt t="34890" x="5538788" y="3490913"/>
          <p14:tracePt t="34897" x="5548313" y="3500438"/>
          <p14:tracePt t="34904" x="5567363" y="3509963"/>
          <p14:tracePt t="34917" x="5576888" y="3519488"/>
          <p14:tracePt t="34932" x="5619750" y="3552825"/>
          <p14:tracePt t="34949" x="5643563" y="3567113"/>
          <p14:tracePt t="34965" x="5691188" y="3590925"/>
          <p14:tracePt t="34982" x="5762625" y="3609975"/>
          <p14:tracePt t="34998" x="5795963" y="3619500"/>
          <p14:tracePt t="35015" x="5843588" y="3633788"/>
          <p14:tracePt t="35032" x="5910263" y="3633788"/>
          <p14:tracePt t="35048" x="5938838" y="3633788"/>
          <p14:tracePt t="35065" x="5981700" y="3633788"/>
          <p14:tracePt t="35082" x="6034088" y="3633788"/>
          <p14:tracePt t="35098" x="6076950" y="3633788"/>
          <p14:tracePt t="35115" x="6119813" y="3633788"/>
          <p14:tracePt t="35132" x="6172200" y="3633788"/>
          <p14:tracePt t="35150" x="6205538" y="3633788"/>
          <p14:tracePt t="35155" x="6215063" y="3633788"/>
          <p14:tracePt t="35165" x="6234113" y="3633788"/>
          <p14:tracePt t="35182" x="6262688" y="3633788"/>
          <p14:tracePt t="35198" x="6276975" y="3633788"/>
          <p14:tracePt t="35215" x="6286500" y="3633788"/>
          <p14:tracePt t="35231" x="6296025" y="3633788"/>
          <p14:tracePt t="35248" x="6300788" y="3633788"/>
          <p14:tracePt t="35282" x="6305550" y="3638550"/>
          <p14:tracePt t="35331" x="6310313" y="3638550"/>
          <p14:tracePt t="35445" x="6315075" y="3638550"/>
          <p14:tracePt t="35501" x="6319838" y="3638550"/>
          <p14:tracePt t="35524" x="6324600" y="3638550"/>
          <p14:tracePt t="35530" x="6324600" y="3643313"/>
          <p14:tracePt t="35544" x="6329363" y="3643313"/>
          <p14:tracePt t="35552" x="6334125" y="3643313"/>
          <p14:tracePt t="35565" x="6343650" y="3648075"/>
          <p14:tracePt t="35582" x="6348413" y="3648075"/>
          <p14:tracePt t="35598" x="6357938" y="3652838"/>
          <p14:tracePt t="35616" x="6376988" y="3657600"/>
          <p14:tracePt t="35634" x="6391275" y="3662363"/>
          <p14:tracePt t="35648" x="6400800" y="3662363"/>
          <p14:tracePt t="35650" x="6415088" y="3671888"/>
          <p14:tracePt t="35665" x="6429375" y="3671888"/>
          <p14:tracePt t="35683" x="6443663" y="3671888"/>
          <p14:tracePt t="35698" x="6457950" y="3671888"/>
          <p14:tracePt t="35715" x="6472238" y="3671888"/>
          <p14:tracePt t="35732" x="6477000" y="3671888"/>
          <p14:tracePt t="35749" x="6486525" y="3671888"/>
          <p14:tracePt t="36058" x="6524625" y="3667125"/>
          <p14:tracePt t="36065" x="6567488" y="3657600"/>
          <p14:tracePt t="36077" x="6643688" y="3643313"/>
          <p14:tracePt t="36095" x="6729413" y="3633788"/>
          <p14:tracePt t="36111" x="6819900" y="3614738"/>
          <p14:tracePt t="36128" x="6919913" y="3614738"/>
          <p14:tracePt t="36144" x="6977063" y="3614738"/>
          <p14:tracePt t="36161" x="7029450" y="3614738"/>
          <p14:tracePt t="36163" x="7062788" y="3614738"/>
          <p14:tracePt t="36178" x="7105650" y="3614738"/>
          <p14:tracePt t="36194" x="7138988" y="3614738"/>
          <p14:tracePt t="36210" x="7181850" y="3614738"/>
          <p14:tracePt t="36227" x="7253288" y="3614738"/>
          <p14:tracePt t="36244" x="7296150" y="3614738"/>
          <p14:tracePt t="36260" x="7324725" y="3614738"/>
          <p14:tracePt t="36277" x="7367588" y="3614738"/>
          <p14:tracePt t="36294" x="7410450" y="3614738"/>
          <p14:tracePt t="36311" x="7453313" y="3614738"/>
          <p14:tracePt t="36327" x="7500938" y="3614738"/>
          <p14:tracePt t="36345" x="7529513" y="3614738"/>
          <p14:tracePt t="36361" x="7562850" y="3614738"/>
          <p14:tracePt t="36377" x="7591425" y="3614738"/>
          <p14:tracePt t="36394" x="7620000" y="3629025"/>
          <p14:tracePt t="36410" x="7634288" y="3629025"/>
          <p14:tracePt t="36428" x="7658100" y="3633788"/>
          <p14:tracePt t="36445" x="7667625" y="3633788"/>
          <p14:tracePt t="36461" x="7681913" y="3638550"/>
          <p14:tracePt t="36477" x="7686675" y="3638550"/>
          <p14:tracePt t="36495" x="7696200" y="3638550"/>
          <p14:tracePt t="36528" x="7696200" y="3643313"/>
          <p14:tracePt t="36611" x="7700963" y="3643313"/>
          <p14:tracePt t="38055" x="7667625" y="3595688"/>
          <p14:tracePt t="38062" x="7600950" y="3505200"/>
          <p14:tracePt t="38072" x="7534275" y="3433763"/>
          <p14:tracePt t="38088" x="7405688" y="3300413"/>
          <p14:tracePt t="38104" x="7191375" y="3138488"/>
          <p14:tracePt t="38121" x="7067550" y="3057525"/>
          <p14:tracePt t="38139" x="6958013" y="3000375"/>
          <p14:tracePt t="38156" x="6805613" y="2938463"/>
          <p14:tracePt t="38171" x="6729413" y="2895600"/>
          <p14:tracePt t="38188" x="6657975" y="2862263"/>
          <p14:tracePt t="38205" x="6557963" y="2814638"/>
          <p14:tracePt t="38221" x="6515100" y="2800350"/>
          <p14:tracePt t="38238" x="6467475" y="2776538"/>
          <p14:tracePt t="38255" x="6429375" y="2767013"/>
          <p14:tracePt t="38273" x="6400800" y="2757488"/>
          <p14:tracePt t="38288" x="6372225" y="2747963"/>
          <p14:tracePt t="38304" x="6324600" y="2728913"/>
          <p14:tracePt t="38321" x="6296025" y="2719388"/>
          <p14:tracePt t="38338" x="6262688" y="2709863"/>
          <p14:tracePt t="38354" x="6191250" y="2681288"/>
          <p14:tracePt t="38371" x="6129338" y="2652713"/>
          <p14:tracePt t="38388" x="6034088" y="2614613"/>
          <p14:tracePt t="38404" x="5910263" y="2562225"/>
          <p14:tracePt t="38421" x="5848350" y="2538413"/>
          <p14:tracePt t="38438" x="5776913" y="2514600"/>
          <p14:tracePt t="38454" x="5719763" y="2490788"/>
          <p14:tracePt t="38471" x="5695950" y="2481263"/>
          <p14:tracePt t="38488" x="5672138" y="2471738"/>
          <p14:tracePt t="38504" x="5643563" y="2462213"/>
          <p14:tracePt t="38521" x="5638800" y="2452688"/>
          <p14:tracePt t="38538" x="5629275" y="2447925"/>
          <p14:tracePt t="38554" x="5619750" y="2438400"/>
          <p14:tracePt t="38571" x="5610225" y="2438400"/>
          <p14:tracePt t="38868" x="5567363" y="2381250"/>
          <p14:tracePt t="38875" x="5500688" y="2300288"/>
          <p14:tracePt t="38883" x="5438775" y="2224088"/>
          <p14:tracePt t="38891" x="5376863" y="2166938"/>
          <p14:tracePt t="38908" x="5162550" y="1976438"/>
          <p14:tracePt t="38925" x="5024438" y="1881188"/>
          <p14:tracePt t="38941" x="4852988" y="1776413"/>
          <p14:tracePt t="38958" x="4648200" y="1676400"/>
          <p14:tracePt t="38975" x="4514850" y="1633538"/>
          <p14:tracePt t="38991" x="4419600" y="1614488"/>
          <p14:tracePt t="39009" x="4300538" y="1590675"/>
          <p14:tracePt t="39025" x="4229100" y="1585913"/>
          <p14:tracePt t="39041" x="4162425" y="1585913"/>
          <p14:tracePt t="39058" x="4110038" y="1585913"/>
          <p14:tracePt t="39075" x="4076700" y="1585913"/>
          <p14:tracePt t="39092" x="4057650" y="1585913"/>
          <p14:tracePt t="39108" x="4033838" y="1585913"/>
          <p14:tracePt t="39125" x="4014788" y="1585913"/>
          <p14:tracePt t="39142" x="4000500" y="1581150"/>
          <p14:tracePt t="39159" x="3967163" y="1576388"/>
          <p14:tracePt t="39174" x="3952875" y="1566863"/>
          <p14:tracePt t="39191" x="3948113" y="1562100"/>
          <p14:tracePt t="39208" x="3943350" y="1538288"/>
          <p14:tracePt t="39225" x="3952875" y="1509713"/>
          <p14:tracePt t="39245" x="4000500" y="1447800"/>
          <p14:tracePt t="39259" x="4038600" y="1395413"/>
          <p14:tracePt t="39275" x="4081463" y="1352550"/>
          <p14:tracePt t="39291" x="4129088" y="1304925"/>
          <p14:tracePt t="39308" x="4205288" y="1223963"/>
          <p14:tracePt t="39325" x="4262438" y="1171575"/>
          <p14:tracePt t="39342" x="4357688" y="1114425"/>
          <p14:tracePt t="39358" x="4419600" y="1081088"/>
          <p14:tracePt t="39375" x="4481513" y="1052513"/>
          <p14:tracePt t="39393" x="4562475" y="1023938"/>
          <p14:tracePt t="39409" x="4610100" y="1019175"/>
          <p14:tracePt t="39425" x="4667250" y="1023938"/>
          <p14:tracePt t="39442" x="4743450" y="1047750"/>
          <p14:tracePt t="39459" x="4781550" y="1071563"/>
          <p14:tracePt t="39475" x="4805363" y="1090613"/>
          <p14:tracePt t="39492" x="4833938" y="1138238"/>
          <p14:tracePt t="39509" x="4852988" y="1190625"/>
          <p14:tracePt t="39525" x="4872038" y="1257300"/>
          <p14:tracePt t="39541" x="4886325" y="1357313"/>
          <p14:tracePt t="39558" x="4895850" y="1423988"/>
          <p14:tracePt t="39575" x="4910138" y="1504950"/>
          <p14:tracePt t="39592" x="4929188" y="1585913"/>
          <p14:tracePt t="39608" x="4938713" y="1628775"/>
          <p14:tracePt t="39627" x="4967288" y="1671638"/>
          <p14:tracePt t="39642" x="4986338" y="1704975"/>
          <p14:tracePt t="39658" x="5014913" y="1743075"/>
          <p14:tracePt t="39678" x="5086350" y="1795463"/>
          <p14:tracePt t="39692" x="5133975" y="1828800"/>
          <p14:tracePt t="39708" x="5191125" y="1847850"/>
          <p14:tracePt t="39725" x="5257800" y="1866900"/>
          <p14:tracePt t="39741" x="5372100" y="1876425"/>
          <p14:tracePt t="39758" x="5443538" y="1876425"/>
          <p14:tracePt t="39776" x="5586413" y="1876425"/>
          <p14:tracePt t="39791" x="5657850" y="1876425"/>
          <p14:tracePt t="39808" x="5738813" y="1876425"/>
          <p14:tracePt t="39825" x="5834063" y="1876425"/>
          <p14:tracePt t="39841" x="5962650" y="1876425"/>
          <p14:tracePt t="39858" x="6057900" y="1871663"/>
          <p14:tracePt t="39875" x="6148388" y="1862138"/>
          <p14:tracePt t="39891" x="6243638" y="1843088"/>
          <p14:tracePt t="39908" x="6276975" y="1833563"/>
          <p14:tracePt t="39925" x="6324600" y="1819275"/>
          <p14:tracePt t="39942" x="6348413" y="1804988"/>
          <p14:tracePt t="39958" x="6372225" y="1795463"/>
          <p14:tracePt t="39976" x="6396038" y="1781175"/>
          <p14:tracePt t="39991" x="6410325" y="1766888"/>
          <p14:tracePt t="40008" x="6419850" y="1747838"/>
          <p14:tracePt t="40026" x="6434138" y="1709738"/>
          <p14:tracePt t="40042" x="6443663" y="1676400"/>
          <p14:tracePt t="40058" x="6453188" y="1643063"/>
          <p14:tracePt t="40075" x="6477000" y="1581150"/>
          <p14:tracePt t="40091" x="6486525" y="1538288"/>
          <p14:tracePt t="40108" x="6510338" y="1462088"/>
          <p14:tracePt t="40125" x="6524625" y="1385888"/>
          <p14:tracePt t="40142" x="6529388" y="1338263"/>
          <p14:tracePt t="40160" x="6529388" y="1309688"/>
          <p14:tracePt t="40169" x="6529388" y="1285875"/>
          <p14:tracePt t="40175" x="6529388" y="1266825"/>
          <p14:tracePt t="40192" x="6529388" y="1243013"/>
          <p14:tracePt t="40208" x="6524625" y="1209675"/>
          <p14:tracePt t="40225" x="6519863" y="1181100"/>
          <p14:tracePt t="40241" x="6519863" y="1166813"/>
          <p14:tracePt t="40258" x="6519863" y="1157288"/>
          <p14:tracePt t="40275" x="6519863" y="1143000"/>
          <p14:tracePt t="40291" x="6519863" y="1138238"/>
          <p14:tracePt t="40308" x="6529388" y="1133475"/>
          <p14:tracePt t="40325" x="6567488" y="1119188"/>
          <p14:tracePt t="40342" x="6596063" y="1119188"/>
          <p14:tracePt t="40358" x="6619875" y="1119188"/>
          <p14:tracePt t="40375" x="6662738" y="1119188"/>
          <p14:tracePt t="40393" x="6691313" y="1128713"/>
          <p14:tracePt t="40409" x="6700838" y="1133475"/>
          <p14:tracePt t="40425" x="6710363" y="1152525"/>
          <p14:tracePt t="40441" x="6710363" y="1166813"/>
          <p14:tracePt t="40459" x="6686550" y="1228725"/>
          <p14:tracePt t="40475" x="6610350" y="1300163"/>
          <p14:tracePt t="40491" x="6467475" y="1423988"/>
          <p14:tracePt t="40508" x="6215063" y="1600200"/>
          <p14:tracePt t="40525" x="6129338" y="1681163"/>
          <p14:tracePt t="40542" x="6053138" y="1747838"/>
          <p14:tracePt t="40558" x="5972175" y="1824038"/>
          <p14:tracePt t="40575" x="5943600" y="1862138"/>
          <p14:tracePt t="40592" x="5905500" y="1914525"/>
          <p14:tracePt t="40608" x="5834063" y="2014538"/>
          <p14:tracePt t="40625" x="5776913" y="2124075"/>
          <p14:tracePt t="40642" x="5719763" y="2224088"/>
          <p14:tracePt t="40658" x="5662613" y="2366963"/>
          <p14:tracePt t="40675" x="5648325" y="2447925"/>
          <p14:tracePt t="40692" x="5638800" y="2495550"/>
          <p14:tracePt t="40708" x="5638800" y="2533650"/>
          <p14:tracePt t="40726" x="5638800" y="2543175"/>
          <p14:tracePt t="40741" x="5643563" y="2552700"/>
          <p14:tracePt t="40760" x="5667375" y="2547938"/>
          <p14:tracePt t="40775" x="5686425" y="2519363"/>
          <p14:tracePt t="40792" x="5705475" y="2433638"/>
          <p14:tracePt t="40808" x="5691188" y="2305050"/>
          <p14:tracePt t="40825" x="5667375" y="2262188"/>
          <p14:tracePt t="40842" x="5634038" y="2238375"/>
          <p14:tracePt t="40858" x="5567363" y="2214563"/>
          <p14:tracePt t="40875" x="5529263" y="2214563"/>
          <p14:tracePt t="40892" x="5500688" y="2219325"/>
          <p14:tracePt t="40908" x="5467350" y="2266950"/>
          <p14:tracePt t="40925" x="5457825" y="2305050"/>
          <p14:tracePt t="40942" x="5476875" y="2362200"/>
          <p14:tracePt t="40958" x="5514975" y="2443163"/>
          <p14:tracePt t="40975" x="5572125" y="2481263"/>
          <p14:tracePt t="40992" x="5657850" y="2505075"/>
          <p14:tracePt t="41009" x="5710238" y="2495550"/>
          <p14:tracePt t="41025" x="5738813" y="2476500"/>
          <p14:tracePt t="41042" x="5767388" y="2409825"/>
          <p14:tracePt t="41059" x="5772150" y="2371725"/>
          <p14:tracePt t="41076" x="5767388" y="2352675"/>
          <p14:tracePt t="41092" x="5734050" y="2333625"/>
          <p14:tracePt t="41108" x="5691188" y="2333625"/>
          <p14:tracePt t="41125" x="5667375" y="2338388"/>
          <p14:tracePt t="41141" x="5643563" y="2352675"/>
          <p14:tracePt t="41158" x="5638800" y="2362200"/>
          <p14:tracePt t="41175" x="5634038" y="2366963"/>
          <p14:tracePt t="41191" x="5634038" y="2381250"/>
          <p14:tracePt t="41208" x="5634038" y="2390775"/>
          <p14:tracePt t="41225" x="5634038" y="2395538"/>
          <p14:tracePt t="41241" x="5634038" y="2400300"/>
          <p14:tracePt t="41704" x="5624513" y="2366963"/>
          <p14:tracePt t="41711" x="5610225" y="2300288"/>
          <p14:tracePt t="41728" x="5557838" y="2152650"/>
          <p14:tracePt t="41744" x="5491163" y="2019300"/>
          <p14:tracePt t="41763" x="5357813" y="1828800"/>
          <p14:tracePt t="41777" x="5243513" y="1728788"/>
          <p14:tracePt t="41794" x="5062538" y="1638300"/>
          <p14:tracePt t="41810" x="4800600" y="1566863"/>
          <p14:tracePt t="41827" x="4652963" y="1557338"/>
          <p14:tracePt t="41844" x="4524375" y="1557338"/>
          <p14:tracePt t="41860" x="4395788" y="1562100"/>
          <p14:tracePt t="41877" x="4319588" y="1571625"/>
          <p14:tracePt t="41895" x="4262438" y="1590675"/>
          <p14:tracePt t="41910" x="4191000" y="1609725"/>
          <p14:tracePt t="41927" x="4152900" y="1628775"/>
          <p14:tracePt t="41945" x="4105275" y="1657350"/>
          <p14:tracePt t="41960" x="4033838" y="1671638"/>
          <p14:tracePt t="41977" x="3995738" y="1681163"/>
          <p14:tracePt t="41994" x="3952875" y="1690688"/>
          <p14:tracePt t="42010" x="3867150" y="1681163"/>
          <p14:tracePt t="42027" x="3819525" y="1671638"/>
          <p14:tracePt t="42044" x="3781425" y="1662113"/>
          <p14:tracePt t="42061" x="3748088" y="1638300"/>
          <p14:tracePt t="42077" x="3733800" y="1604963"/>
          <p14:tracePt t="42094" x="3733800" y="1557338"/>
          <p14:tracePt t="42110" x="3781425" y="1481138"/>
          <p14:tracePt t="42127" x="3814763" y="1443038"/>
          <p14:tracePt t="42146" x="3881438" y="1390650"/>
          <p14:tracePt t="42160" x="3943350" y="1357313"/>
          <p14:tracePt t="42177" x="3995738" y="1338263"/>
          <p14:tracePt t="42194" x="4033838" y="1328738"/>
          <p14:tracePt t="42211" x="4086225" y="1314450"/>
          <p14:tracePt t="42227" x="4129088" y="1295400"/>
          <p14:tracePt t="42244" x="4176713" y="1271588"/>
          <p14:tracePt t="42260" x="4238625" y="1243013"/>
          <p14:tracePt t="42277" x="4286250" y="1214438"/>
          <p14:tracePt t="42294" x="4338638" y="1185863"/>
          <p14:tracePt t="42310" x="4376738" y="1162050"/>
          <p14:tracePt t="42327" x="4424363" y="1143000"/>
          <p14:tracePt t="42344" x="4486275" y="1128713"/>
          <p14:tracePt t="42361" x="4529138" y="1109663"/>
          <p14:tracePt t="42378" x="4576763" y="1100138"/>
          <p14:tracePt t="42394" x="4657725" y="1100138"/>
          <p14:tracePt t="42410" x="4714875" y="1100138"/>
          <p14:tracePt t="42427" x="4757738" y="1104900"/>
          <p14:tracePt t="42445" x="4805363" y="1123950"/>
          <p14:tracePt t="42460" x="4824413" y="1133475"/>
          <p14:tracePt t="42479" x="4843463" y="1143000"/>
          <p14:tracePt t="42494" x="4857750" y="1152525"/>
          <p14:tracePt t="42510" x="4867275" y="1162050"/>
          <p14:tracePt t="42527" x="4872038" y="1171575"/>
          <p14:tracePt t="42544" x="4886325" y="1204913"/>
          <p14:tracePt t="42560" x="4900613" y="1219200"/>
          <p14:tracePt t="42577" x="4905375" y="1247775"/>
          <p14:tracePt t="42594" x="4914900" y="1290638"/>
          <p14:tracePt t="42610" x="4914900" y="1314450"/>
          <p14:tracePt t="42627" x="4914900" y="1352550"/>
          <p14:tracePt t="42644" x="4914900" y="1395413"/>
          <p14:tracePt t="42661" x="4924425" y="1419225"/>
          <p14:tracePt t="42677" x="4938713" y="1443038"/>
          <p14:tracePt t="42694" x="4953000" y="1485900"/>
          <p14:tracePt t="42710" x="4967288" y="1519238"/>
          <p14:tracePt t="42727" x="4995863" y="1547813"/>
          <p14:tracePt t="42744" x="5043488" y="1604963"/>
          <p14:tracePt t="42760" x="5081588" y="1638300"/>
          <p14:tracePt t="42777" x="5124450" y="1676400"/>
          <p14:tracePt t="42794" x="5205413" y="1724025"/>
          <p14:tracePt t="42812" x="5276850" y="1747838"/>
          <p14:tracePt t="42829" x="5372100" y="1781175"/>
          <p14:tracePt t="42844" x="5429250" y="1785938"/>
          <p14:tracePt t="42861" x="5486400" y="1785938"/>
          <p14:tracePt t="42877" x="5586413" y="1776413"/>
          <p14:tracePt t="42894" x="5638800" y="1766888"/>
          <p14:tracePt t="42911" x="5681663" y="1757363"/>
          <p14:tracePt t="42929" x="5743575" y="1724025"/>
          <p14:tracePt t="42945" x="5767388" y="1709738"/>
          <p14:tracePt t="42961" x="5795963" y="1690688"/>
          <p14:tracePt t="42979" x="5838825" y="1643063"/>
          <p14:tracePt t="42994" x="5881688" y="1585913"/>
          <p14:tracePt t="43013" x="5915025" y="1514475"/>
          <p14:tracePt t="43028" x="5986463" y="1400175"/>
          <p14:tracePt t="43044" x="6034088" y="1343025"/>
          <p14:tracePt t="43061" x="6072188" y="1290638"/>
          <p14:tracePt t="43077" x="6119813" y="1243013"/>
          <p14:tracePt t="43094" x="6148388" y="1219200"/>
          <p14:tracePt t="43110" x="6181725" y="1200150"/>
          <p14:tracePt t="43127" x="6238875" y="1166813"/>
          <p14:tracePt t="43144" x="6286500" y="1152525"/>
          <p14:tracePt t="43160" x="6338888" y="1143000"/>
          <p14:tracePt t="43162" x="6362700" y="1138238"/>
          <p14:tracePt t="43177" x="6400800" y="1119188"/>
          <p14:tracePt t="43195" x="6448425" y="1109663"/>
          <p14:tracePt t="43211" x="6486525" y="1109663"/>
          <p14:tracePt t="43227" x="6553200" y="1109663"/>
          <p14:tracePt t="43244" x="6610350" y="1133475"/>
          <p14:tracePt t="43260" x="6662738" y="1157288"/>
          <p14:tracePt t="43277" x="6757988" y="1190625"/>
          <p14:tracePt t="43294" x="6819900" y="1209675"/>
          <p14:tracePt t="43310" x="6872288" y="1228725"/>
          <p14:tracePt t="43327" x="6948488" y="1262063"/>
          <p14:tracePt t="43343" x="6991350" y="1285875"/>
          <p14:tracePt t="43362" x="7058025" y="1319213"/>
          <p14:tracePt t="43377" x="7091363" y="1333500"/>
          <p14:tracePt t="43394" x="7115175" y="1347788"/>
          <p14:tracePt t="43411" x="7124700" y="1352550"/>
          <p14:tracePt t="43747" x="7143750" y="1357313"/>
          <p14:tracePt t="43754" x="7181850" y="1371600"/>
          <p14:tracePt t="43761" x="7200900" y="1381125"/>
          <p14:tracePt t="43776" x="7262813" y="1409700"/>
          <p14:tracePt t="43792" x="7315200" y="1428750"/>
          <p14:tracePt t="43809" x="7410450" y="1476375"/>
          <p14:tracePt t="43827" x="7472363" y="1495425"/>
          <p14:tracePt t="43843" x="7534275" y="1524000"/>
          <p14:tracePt t="43859" x="7639050" y="1552575"/>
          <p14:tracePt t="43876" x="7691438" y="1576388"/>
          <p14:tracePt t="43892" x="7734300" y="1585913"/>
          <p14:tracePt t="43909" x="7796213" y="1595438"/>
          <p14:tracePt t="43926" x="7839075" y="1595438"/>
          <p14:tracePt t="43942" x="7886700" y="1595438"/>
          <p14:tracePt t="43959" x="7948613" y="1590675"/>
          <p14:tracePt t="43976" x="7991475" y="1581150"/>
          <p14:tracePt t="43992" x="8039100" y="1566863"/>
          <p14:tracePt t="44009" x="8077200" y="1552575"/>
          <p14:tracePt t="44026" x="8086725" y="1552575"/>
          <p14:tracePt t="44042" x="8096250" y="1552575"/>
          <p14:tracePt t="44076" x="8096250" y="1547813"/>
          <p14:tracePt t="44092" x="8091488" y="1538288"/>
          <p14:tracePt t="44109" x="8081963" y="1524000"/>
          <p14:tracePt t="44126" x="8062913" y="1519238"/>
          <p14:tracePt t="44143" x="8053388" y="1514475"/>
          <p14:tracePt t="44159" x="8039100" y="1514475"/>
          <p14:tracePt t="44177" x="8029575" y="1514475"/>
          <p14:tracePt t="44195" x="8020050" y="1514475"/>
          <p14:tracePt t="44209" x="8015288" y="1514475"/>
          <p14:tracePt t="44226" x="8005763" y="1514475"/>
          <p14:tracePt t="44242" x="7996238" y="1514475"/>
          <p14:tracePt t="44259" x="7986713" y="1514475"/>
          <p14:tracePt t="44276" x="7986713" y="1524000"/>
          <p14:tracePt t="44293" x="7986713" y="1538288"/>
          <p14:tracePt t="44309" x="7986713" y="1543050"/>
          <p14:tracePt t="44326" x="8005763" y="1552575"/>
          <p14:tracePt t="44343" x="8053388" y="1557338"/>
          <p14:tracePt t="44359" x="8086725" y="1552575"/>
          <p14:tracePt t="44376" x="8115300" y="1543050"/>
          <p14:tracePt t="44392" x="8134350" y="1528763"/>
          <p14:tracePt t="44409" x="8143875" y="1509713"/>
          <p14:tracePt t="44426" x="8143875" y="1490663"/>
          <p14:tracePt t="44442" x="8120063" y="1466850"/>
          <p14:tracePt t="44459" x="8091488" y="1457325"/>
          <p14:tracePt t="44476" x="8015288" y="1452563"/>
          <p14:tracePt t="44492" x="7900988" y="1462088"/>
          <p14:tracePt t="44509" x="7848600" y="1481138"/>
          <p14:tracePt t="44526" x="7815263" y="1500188"/>
          <p14:tracePt t="44543" x="7791450" y="1519238"/>
          <p14:tracePt t="44559" x="7786688" y="1538288"/>
          <p14:tracePt t="44576" x="7786688" y="1557338"/>
          <p14:tracePt t="44592" x="7815263" y="1585913"/>
          <p14:tracePt t="44609" x="7853363" y="1600200"/>
          <p14:tracePt t="44626" x="7881938" y="1604963"/>
          <p14:tracePt t="44642" x="7915275" y="1604963"/>
          <p14:tracePt t="44659" x="7920038" y="1604963"/>
          <p14:tracePt t="44676" x="7924800" y="1604963"/>
          <p14:tracePt t="54134" x="7877175" y="1609725"/>
          <p14:tracePt t="54139" x="7815263" y="1614488"/>
          <p14:tracePt t="54148" x="7743825" y="1624013"/>
          <p14:tracePt t="54164" x="7591425" y="1633538"/>
          <p14:tracePt t="54178" x="7472363" y="1652588"/>
          <p14:tracePt t="54199" x="7324725" y="1681163"/>
          <p14:tracePt t="54211" x="7258050" y="1695450"/>
          <p14:tracePt t="54230" x="7205663" y="1709738"/>
          <p14:tracePt t="54245" x="7143750" y="1733550"/>
          <p14:tracePt t="54261" x="7048500" y="1757363"/>
          <p14:tracePt t="54278" x="6991350" y="1766888"/>
          <p14:tracePt t="54296" x="6919913" y="1785938"/>
          <p14:tracePt t="54311" x="6886575" y="1795463"/>
          <p14:tracePt t="54331" x="6843713" y="1804988"/>
          <p14:tracePt t="54346" x="6777038" y="1819275"/>
          <p14:tracePt t="54362" x="6748463" y="1833563"/>
          <p14:tracePt t="54378" x="6715125" y="1843088"/>
          <p14:tracePt t="54395" x="6686550" y="1857375"/>
          <p14:tracePt t="54412" x="6672263" y="1862138"/>
          <p14:tracePt t="54429" x="6653213" y="1876425"/>
          <p14:tracePt t="54445" x="6615113" y="1895475"/>
          <p14:tracePt t="54462" x="6562725" y="1938338"/>
          <p14:tracePt t="54478" x="6481763" y="2005013"/>
          <p14:tracePt t="54495" x="6348413" y="2114550"/>
          <p14:tracePt t="54513" x="6267450" y="2176463"/>
          <p14:tracePt t="54529" x="6196013" y="2228850"/>
          <p14:tracePt t="54545" x="6091238" y="2314575"/>
          <p14:tracePt t="54562" x="6057900" y="2347913"/>
          <p14:tracePt t="54578" x="6024563" y="2381250"/>
          <p14:tracePt t="54595" x="5991225" y="2409825"/>
          <p14:tracePt t="54612" x="5981700" y="2424113"/>
          <p14:tracePt t="54629" x="5972175" y="2433638"/>
          <p14:tracePt t="54645" x="5957888" y="2447925"/>
          <p14:tracePt t="54981" x="5910263" y="2462213"/>
          <p14:tracePt t="54987" x="5857875" y="2481263"/>
          <p14:tracePt t="54994" x="5810250" y="2505075"/>
          <p14:tracePt t="55009" x="5724525" y="2538413"/>
          <p14:tracePt t="55025" x="5662613" y="2571750"/>
          <p14:tracePt t="55040" x="5629275" y="2590800"/>
          <p14:tracePt t="55057" x="5591175" y="2609850"/>
          <p14:tracePt t="55073" x="5586413" y="2619375"/>
          <p14:tracePt t="55090" x="5576888" y="2624138"/>
          <p14:tracePt t="55107" x="5567363" y="2638425"/>
          <p14:tracePt t="55124" x="5562600" y="2647950"/>
          <p14:tracePt t="56494" x="5543550" y="2633663"/>
          <p14:tracePt t="56501" x="5519738" y="2581275"/>
          <p14:tracePt t="56508" x="5472113" y="2524125"/>
          <p14:tracePt t="56519" x="5414963" y="2452688"/>
          <p14:tracePt t="56536" x="5238750" y="2238375"/>
          <p14:tracePt t="56553" x="5114925" y="2114550"/>
          <p14:tracePt t="56569" x="4981575" y="1995488"/>
          <p14:tracePt t="56586" x="4652963" y="1762125"/>
          <p14:tracePt t="56603" x="4452938" y="1657350"/>
          <p14:tracePt t="56622" x="4129088" y="1552575"/>
          <p14:tracePt t="56636" x="4024313" y="1509713"/>
          <p14:tracePt t="56653" x="3952875" y="1485900"/>
          <p14:tracePt t="56669" x="3905250" y="1462088"/>
          <p14:tracePt t="56686" x="3871913" y="1443038"/>
          <p14:tracePt t="56702" x="3857625" y="1433513"/>
          <p14:tracePt t="56719" x="3852863" y="1433513"/>
          <p14:tracePt t="56736" x="3848100" y="1433513"/>
          <p14:tracePt t="57121" x="3824288" y="1428750"/>
          <p14:tracePt t="57128" x="3781425" y="1414463"/>
          <p14:tracePt t="57140" x="3676650" y="1409700"/>
          <p14:tracePt t="57157" x="3586163" y="1409700"/>
          <p14:tracePt t="57175" x="3509963" y="1433513"/>
          <p14:tracePt t="57190" x="3414713" y="1490663"/>
          <p14:tracePt t="57207" x="3357563" y="1524000"/>
          <p14:tracePt t="57224" x="3319463" y="1581150"/>
          <p14:tracePt t="57241" x="3276600" y="1704975"/>
          <p14:tracePt t="57258" x="3276600" y="1762125"/>
          <p14:tracePt t="57274" x="3286125" y="1833563"/>
          <p14:tracePt t="57290" x="3343275" y="1924050"/>
          <p14:tracePt t="57308" x="3400425" y="1966913"/>
          <p14:tracePt t="57325" x="3462338" y="1985963"/>
          <p14:tracePt t="57341" x="3567113" y="1947863"/>
          <p14:tracePt t="57357" x="3624263" y="1881188"/>
          <p14:tracePt t="57374" x="3690938" y="1757363"/>
          <p14:tracePt t="57390" x="3729038" y="1609725"/>
          <p14:tracePt t="57407" x="3729038" y="1528763"/>
          <p14:tracePt t="57424" x="3729038" y="1481138"/>
          <p14:tracePt t="57440" x="3714750" y="1443038"/>
          <p14:tracePt t="57457" x="3709988" y="1438275"/>
          <p14:tracePt t="57474" x="3695700" y="1438275"/>
          <p14:tracePt t="57490" x="3667125" y="1447800"/>
          <p14:tracePt t="57507" x="3629025" y="1476375"/>
          <p14:tracePt t="57523" x="3595688" y="1519238"/>
          <p14:tracePt t="57540" x="3576638" y="1619250"/>
          <p14:tracePt t="57557" x="3576638" y="1662113"/>
          <p14:tracePt t="57574" x="3590925" y="1676400"/>
          <p14:tracePt t="57590" x="3648075" y="1690688"/>
          <p14:tracePt t="57607" x="3690938" y="1657350"/>
          <p14:tracePt t="57624" x="3729038" y="1604963"/>
          <p14:tracePt t="57640" x="3757613" y="1528763"/>
          <p14:tracePt t="57658" x="3752850" y="1490663"/>
          <p14:tracePt t="57664" x="3748088" y="1481138"/>
          <p14:tracePt t="57678" x="3738563" y="1471613"/>
          <p14:tracePt t="57690" x="3709988" y="1466850"/>
          <p14:tracePt t="57707" x="3681413" y="1466850"/>
          <p14:tracePt t="57724" x="3648075" y="1481138"/>
          <p14:tracePt t="57743" x="3633788" y="1490663"/>
          <p14:tracePt t="57757" x="3624263" y="1495425"/>
          <p14:tracePt t="57774" x="3619500" y="1514475"/>
          <p14:tracePt t="57790" x="3619500" y="1524000"/>
          <p14:tracePt t="57807" x="3619500" y="1528763"/>
          <p14:tracePt t="57824" x="3619500" y="1538288"/>
          <p14:tracePt t="57840" x="3619500" y="1547813"/>
          <p14:tracePt t="57857" x="3619500" y="1552575"/>
          <p14:tracePt t="58602" x="3614738" y="1552575"/>
          <p14:tracePt t="58618" x="3609975" y="1552575"/>
          <p14:tracePt t="58622" x="3605213" y="1552575"/>
          <p14:tracePt t="58639" x="3590925" y="1552575"/>
          <p14:tracePt t="58655" x="3548063" y="1552575"/>
          <p14:tracePt t="58672" x="3505200" y="1562100"/>
          <p14:tracePt t="58689" x="3462338" y="1571625"/>
          <p14:tracePt t="58705" x="3414713" y="1581150"/>
          <p14:tracePt t="58722" x="3390900" y="1581150"/>
          <p14:tracePt t="58739" x="3376613" y="1581150"/>
          <p14:tracePt t="58756" x="3348038" y="1581150"/>
          <p14:tracePt t="58772" x="3333750" y="1585913"/>
          <p14:tracePt t="58793" x="3314700" y="1585913"/>
          <p14:tracePt t="58806" x="3305175" y="1585913"/>
          <p14:tracePt t="58822" x="3300413" y="1585913"/>
          <p14:tracePt t="58839" x="3290888" y="1585913"/>
          <p14:tracePt t="58855" x="3276600" y="1585913"/>
          <p14:tracePt t="58872" x="3271838" y="1585913"/>
          <p14:tracePt t="58962" x="3281363" y="1585913"/>
          <p14:tracePt t="58969" x="3300413" y="1585913"/>
          <p14:tracePt t="58977" x="3309938" y="1585913"/>
          <p14:tracePt t="58989" x="3324225" y="1590675"/>
          <p14:tracePt t="59007" x="3367088" y="1600200"/>
          <p14:tracePt t="59022" x="3400425" y="1609725"/>
          <p14:tracePt t="59040" x="3448050" y="1624013"/>
          <p14:tracePt t="59056" x="3481388" y="1628775"/>
          <p14:tracePt t="59072" x="3519488" y="1638300"/>
          <p14:tracePt t="59089" x="3562350" y="1647825"/>
          <p14:tracePt t="59106" x="3576638" y="1652588"/>
          <p14:tracePt t="59122" x="3600450" y="1652588"/>
          <p14:tracePt t="59139" x="3619500" y="1652588"/>
          <p14:tracePt t="59157" x="3638550" y="1652588"/>
          <p14:tracePt t="59161" x="3643313" y="1652588"/>
          <p14:tracePt t="59172" x="3652838" y="1652588"/>
          <p14:tracePt t="59189" x="3671888" y="1652588"/>
          <p14:tracePt t="59207" x="3681413" y="1652588"/>
          <p14:tracePt t="59223" x="3690938" y="1652588"/>
          <p14:tracePt t="59239" x="3724275" y="1652588"/>
          <p14:tracePt t="59258" x="3757613" y="1638300"/>
          <p14:tracePt t="59275" x="3795713" y="1628775"/>
          <p14:tracePt t="59289" x="3819525" y="1619250"/>
          <p14:tracePt t="59306" x="3848100" y="1609725"/>
          <p14:tracePt t="59322" x="3871913" y="1595438"/>
          <p14:tracePt t="59340" x="3905250" y="1585913"/>
          <p14:tracePt t="59356" x="3924300" y="1576388"/>
          <p14:tracePt t="59374" x="3938588" y="1566863"/>
          <p14:tracePt t="59389" x="3957638" y="1557338"/>
          <p14:tracePt t="59406" x="3971925" y="1552575"/>
          <p14:tracePt t="59422" x="3976688" y="1552575"/>
          <p14:tracePt t="59439" x="3986213" y="1538288"/>
          <p14:tracePt t="59456" x="4000500" y="1538288"/>
          <p14:tracePt t="59472" x="4014788" y="1528763"/>
          <p14:tracePt t="59489" x="4029075" y="1524000"/>
          <p14:tracePt t="59507" x="4048125" y="1519238"/>
          <p14:tracePt t="59522" x="4062413" y="1514475"/>
          <p14:tracePt t="59539" x="4105275" y="1500188"/>
          <p14:tracePt t="59556" x="4133850" y="1485900"/>
          <p14:tracePt t="59572" x="4162425" y="1481138"/>
          <p14:tracePt t="59589" x="4200525" y="1466850"/>
          <p14:tracePt t="59606" x="4233863" y="1462088"/>
          <p14:tracePt t="59623" x="4276725" y="1443038"/>
          <p14:tracePt t="59639" x="4314825" y="1433513"/>
          <p14:tracePt t="59656" x="4352925" y="1423988"/>
          <p14:tracePt t="59672" x="4405313" y="1409700"/>
          <p14:tracePt t="59689" x="4452938" y="1385888"/>
          <p14:tracePt t="59706" x="4500563" y="1366838"/>
          <p14:tracePt t="59722" x="4581525" y="1328738"/>
          <p14:tracePt t="59739" x="4629150" y="1309688"/>
          <p14:tracePt t="59757" x="4662488" y="1300163"/>
          <p14:tracePt t="59772" x="4710113" y="1281113"/>
          <p14:tracePt t="59789" x="4733925" y="1271588"/>
          <p14:tracePt t="59806" x="4767263" y="1266825"/>
          <p14:tracePt t="59822" x="4810125" y="1252538"/>
          <p14:tracePt t="59840" x="4843463" y="1238250"/>
          <p14:tracePt t="59856" x="4857750" y="1233488"/>
          <p14:tracePt t="59872" x="4886325" y="1223963"/>
          <p14:tracePt t="59889" x="4910138" y="1223963"/>
          <p14:tracePt t="59905" x="4933950" y="1223963"/>
          <p14:tracePt t="59922" x="4986338" y="1223963"/>
          <p14:tracePt t="59939" x="5033963" y="1228725"/>
          <p14:tracePt t="59956" x="5095875" y="1252538"/>
          <p14:tracePt t="59972" x="5167313" y="1290638"/>
          <p14:tracePt t="59989" x="5205413" y="1319213"/>
          <p14:tracePt t="60006" x="5238750" y="1343025"/>
          <p14:tracePt t="60022" x="5286375" y="1400175"/>
          <p14:tracePt t="60041" x="5338763" y="1452563"/>
          <p14:tracePt t="60056" x="5391150" y="1504950"/>
          <p14:tracePt t="60072" x="5481638" y="1562100"/>
          <p14:tracePt t="60089" x="5567363" y="1595438"/>
          <p14:tracePt t="60105" x="5672138" y="1619250"/>
          <p14:tracePt t="60122" x="5838825" y="1628775"/>
          <p14:tracePt t="60139" x="5953125" y="1619250"/>
          <p14:tracePt t="60156" x="6105525" y="1590675"/>
          <p14:tracePt t="60173" x="6224588" y="1552575"/>
          <p14:tracePt t="60189" x="6315075" y="1504950"/>
          <p14:tracePt t="60206" x="6481763" y="1438275"/>
          <p14:tracePt t="60222" x="6591300" y="1400175"/>
          <p14:tracePt t="60239" x="6691313" y="1352550"/>
          <p14:tracePt t="60256" x="6838950" y="1290638"/>
          <p14:tracePt t="60272" x="6924675" y="1266825"/>
          <p14:tracePt t="60289" x="6991350" y="1252538"/>
          <p14:tracePt t="60306" x="7067550" y="1238250"/>
          <p14:tracePt t="60323" x="7091363" y="1238250"/>
          <p14:tracePt t="60339" x="7105650" y="1238250"/>
          <p14:tracePt t="60356" x="7110413" y="1238250"/>
          <p14:tracePt t="60626" x="7148513" y="1247775"/>
          <p14:tracePt t="60632" x="7215188" y="1271588"/>
          <p14:tracePt t="60642" x="7281863" y="1304925"/>
          <p14:tracePt t="60654" x="7415213" y="1371600"/>
          <p14:tracePt t="60668" x="7562850" y="1433513"/>
          <p14:tracePt t="60685" x="7696200" y="1476375"/>
          <p14:tracePt t="60701" x="7834313" y="1524000"/>
          <p14:tracePt t="60718" x="8001000" y="1547813"/>
          <p14:tracePt t="60734" x="8096250" y="1547813"/>
          <p14:tracePt t="60752" x="8158163" y="1543050"/>
          <p14:tracePt t="60768" x="8215313" y="1519238"/>
          <p14:tracePt t="60785" x="8229600" y="1500188"/>
          <p14:tracePt t="60801" x="8234363" y="1481138"/>
          <p14:tracePt t="60818" x="8220075" y="1447800"/>
          <p14:tracePt t="60839" x="8096250" y="1419225"/>
          <p14:tracePt t="60851" x="8039100" y="1404938"/>
          <p14:tracePt t="60868" x="7900988" y="1428750"/>
          <p14:tracePt t="60884" x="7843838" y="1452563"/>
          <p14:tracePt t="60901" x="7805738" y="1476375"/>
          <p14:tracePt t="60918" x="7777163" y="1514475"/>
          <p14:tracePt t="60934" x="7762875" y="1552575"/>
          <p14:tracePt t="60951" x="7762875" y="1576388"/>
          <p14:tracePt t="60967" x="7781925" y="1600200"/>
          <p14:tracePt t="60984" x="7820025" y="1609725"/>
          <p14:tracePt t="61001" x="7867650" y="1595438"/>
          <p14:tracePt t="61018" x="7915275" y="1566863"/>
          <p14:tracePt t="61034" x="7939088" y="1528763"/>
          <p14:tracePt t="61051" x="7943850" y="1481138"/>
          <p14:tracePt t="61067" x="7929563" y="1443038"/>
          <p14:tracePt t="61088" x="7867650" y="1423988"/>
          <p14:tracePt t="61101" x="7839075" y="1419225"/>
          <p14:tracePt t="61118" x="7743825" y="1419225"/>
          <p14:tracePt t="61134" x="7705725" y="1423988"/>
          <p14:tracePt t="61153" x="7681913" y="1433513"/>
          <p14:tracePt t="61168" x="7672388" y="1443038"/>
          <p14:tracePt t="61184" x="7667625" y="1452563"/>
          <p14:tracePt t="61201" x="7677150" y="1462088"/>
          <p14:tracePt t="61218" x="7715250" y="1476375"/>
          <p14:tracePt t="61234" x="7796213" y="1481138"/>
          <p14:tracePt t="61251" x="7886700" y="1471613"/>
          <p14:tracePt t="61268" x="7924800" y="1452563"/>
          <p14:tracePt t="61285" x="7948613" y="1428750"/>
          <p14:tracePt t="61303" x="7958138" y="1404938"/>
          <p14:tracePt t="61320" x="7958138" y="1395413"/>
          <p14:tracePt t="61334" x="7953375" y="1390650"/>
          <p14:tracePt t="61355" x="7910513" y="1390650"/>
          <p14:tracePt t="61368" x="7867650" y="1395413"/>
          <p14:tracePt t="61388" x="7815263" y="1414463"/>
          <p14:tracePt t="61401" x="7791450" y="1423988"/>
          <p14:tracePt t="61419" x="7786688" y="1433513"/>
          <p14:tracePt t="61435" x="7777163" y="1438275"/>
          <p14:tracePt t="61451" x="7777163" y="1452563"/>
          <p14:tracePt t="61484" x="7777163" y="1457325"/>
          <p14:tracePt t="65576" x="7767638" y="1457325"/>
          <p14:tracePt t="65583" x="7753350" y="1457325"/>
          <p14:tracePt t="65589" x="7729538" y="1466850"/>
          <p14:tracePt t="65601" x="7705725" y="1471613"/>
          <p14:tracePt t="65618" x="7610475" y="1485900"/>
          <p14:tracePt t="65634" x="7543800" y="1509713"/>
          <p14:tracePt t="65651" x="7491413" y="1528763"/>
          <p14:tracePt t="65653" x="7477125" y="1538288"/>
          <p14:tracePt t="65667" x="7448550" y="1562100"/>
          <p14:tracePt t="65685" x="7429500" y="1576388"/>
          <p14:tracePt t="65701" x="7419975" y="1590675"/>
          <p14:tracePt t="65718" x="7405688" y="1614488"/>
          <p14:tracePt t="65735" x="7405688" y="1624013"/>
          <p14:tracePt t="65751" x="7405688" y="1628775"/>
          <p14:tracePt t="65768" x="7405688" y="1643063"/>
          <p14:tracePt t="65784" x="7424738" y="1643063"/>
          <p14:tracePt t="65802" x="7453313" y="1633538"/>
          <p14:tracePt t="65818" x="7481888" y="1604963"/>
          <p14:tracePt t="65834" x="7496175" y="1571625"/>
          <p14:tracePt t="65851" x="7505700" y="1557338"/>
          <p14:tracePt t="65867" x="7515225" y="1533525"/>
          <p14:tracePt t="65884" x="7515225" y="1528763"/>
          <p14:tracePt t="65901" x="7515225" y="1524000"/>
          <p14:tracePt t="65967" x="7510463" y="1524000"/>
          <p14:tracePt t="65976" x="7505700" y="1524000"/>
          <p14:tracePt t="66366" x="7510463" y="1519238"/>
          <p14:tracePt t="66372" x="7524750" y="1519238"/>
          <p14:tracePt t="66388" x="7539038" y="1504950"/>
          <p14:tracePt t="66405" x="7548563" y="1500188"/>
          <p14:tracePt t="66421" x="7562850" y="1485900"/>
          <p14:tracePt t="66438" x="7567613" y="1481138"/>
          <p14:tracePt t="66454" x="7567613" y="1476375"/>
          <p14:tracePt t="66471" x="7567613" y="1462088"/>
          <p14:tracePt t="66488" x="7567613" y="1457325"/>
          <p14:tracePt t="66504" x="7553325" y="1452563"/>
          <p14:tracePt t="66521" x="7543800" y="1452563"/>
          <p14:tracePt t="66538" x="7529513" y="1452563"/>
          <p14:tracePt t="66554" x="7510463" y="1452563"/>
          <p14:tracePt t="66571" x="7481888" y="1457325"/>
          <p14:tracePt t="66588" x="7467600" y="1466850"/>
          <p14:tracePt t="66605" x="7462838" y="1471613"/>
          <p14:tracePt t="66621" x="7453313" y="1481138"/>
          <p14:tracePt t="66638" x="7443788" y="1490663"/>
          <p14:tracePt t="66654" x="7443788" y="1495425"/>
          <p14:tracePt t="66657" x="7443788" y="1500188"/>
          <p14:tracePt t="66672" x="7443788" y="1504950"/>
          <p14:tracePt t="66692" x="7443788" y="1514475"/>
          <p14:tracePt t="66704" x="7448550" y="1514475"/>
          <p14:tracePt t="66721" x="7467600" y="1514475"/>
          <p14:tracePt t="66738" x="7486650" y="1514475"/>
          <p14:tracePt t="66754" x="7500938" y="1514475"/>
          <p14:tracePt t="66771" x="7529513" y="1514475"/>
          <p14:tracePt t="66788" x="7548563" y="1509713"/>
          <p14:tracePt t="66804" x="7553325" y="1500188"/>
          <p14:tracePt t="66825" x="7567613" y="1490663"/>
          <p14:tracePt t="66838" x="7572375" y="1485900"/>
          <p14:tracePt t="66855" x="7572375" y="1476375"/>
          <p14:tracePt t="66871" x="7567613" y="1466850"/>
          <p14:tracePt t="66888" x="7558088" y="1462088"/>
          <p14:tracePt t="66905" x="7534275" y="1462088"/>
          <p14:tracePt t="66921" x="7515225" y="1462088"/>
          <p14:tracePt t="66938" x="7510463" y="1462088"/>
          <p14:tracePt t="66955" x="7500938" y="1466850"/>
          <p14:tracePt t="66971" x="7486650" y="1471613"/>
          <p14:tracePt t="66988" x="7481888" y="1481138"/>
          <p14:tracePt t="67004" x="7481888" y="1490663"/>
          <p14:tracePt t="67021" x="7481888" y="1495425"/>
          <p14:tracePt t="67038" x="7491413" y="1504950"/>
          <p14:tracePt t="67055" x="7519988" y="1514475"/>
          <p14:tracePt t="67071" x="7548563" y="1514475"/>
          <p14:tracePt t="67088" x="7581900" y="1514475"/>
          <p14:tracePt t="67105" x="7600950" y="1514475"/>
          <p14:tracePt t="67121" x="7605713" y="1514475"/>
          <p14:tracePt t="67138" x="7615238" y="1514475"/>
          <p14:tracePt t="69608" x="7515225" y="1466850"/>
          <p14:tracePt t="69616" x="7239000" y="1352550"/>
          <p14:tracePt t="69622" x="6929438" y="1247775"/>
          <p14:tracePt t="69638" x="6143625" y="1057275"/>
          <p14:tracePt t="69657" x="4843463" y="933450"/>
          <p14:tracePt t="69674" x="4033838" y="942975"/>
          <p14:tracePt t="69691" x="3362325" y="1009650"/>
          <p14:tracePt t="69707" x="2624138" y="1128713"/>
          <p14:tracePt t="69726" x="2238375" y="1219200"/>
          <p14:tracePt t="69740" x="2000250" y="1276350"/>
          <p14:tracePt t="69758" x="1814513" y="1328738"/>
          <p14:tracePt t="69773" x="1743075" y="1357313"/>
          <p14:tracePt t="69788" x="1690688" y="1376363"/>
          <p14:tracePt t="69806" x="1666875" y="1385888"/>
          <p14:tracePt t="69822" x="1662113" y="1395413"/>
          <p14:tracePt t="69838" x="1652588" y="1400175"/>
          <p14:tracePt t="70213" x="1681163" y="1400175"/>
          <p14:tracePt t="70219" x="1752600" y="1400175"/>
          <p14:tracePt t="70226" x="1847850" y="1400175"/>
          <p14:tracePt t="70241" x="2090738" y="1400175"/>
          <p14:tracePt t="70254" x="2338388" y="1409700"/>
          <p14:tracePt t="70271" x="2590800" y="1423988"/>
          <p14:tracePt t="70289" x="2790825" y="1438275"/>
          <p14:tracePt t="70305" x="3062288" y="1457325"/>
          <p14:tracePt t="70321" x="3205163" y="1490663"/>
          <p14:tracePt t="70338" x="3343275" y="1509713"/>
          <p14:tracePt t="70355" x="3481388" y="1528763"/>
          <p14:tracePt t="70371" x="3533775" y="1543050"/>
          <p14:tracePt t="70388" x="3576638" y="1557338"/>
          <p14:tracePt t="70404" x="3614738" y="1557338"/>
          <p14:tracePt t="70421" x="3633788" y="1557338"/>
          <p14:tracePt t="70438" x="3643313" y="1557338"/>
          <p14:tracePt t="70454" x="3648075" y="1557338"/>
          <p14:tracePt t="70946" x="3648075" y="1552575"/>
          <p14:tracePt t="70952" x="3643313" y="1547813"/>
          <p14:tracePt t="70968" x="3638550" y="1543050"/>
          <p14:tracePt t="70985" x="3629025" y="1538288"/>
          <p14:tracePt t="71002" x="3609975" y="1519238"/>
          <p14:tracePt t="71018" x="3595688" y="1519238"/>
          <p14:tracePt t="71035" x="3571875" y="1519238"/>
          <p14:tracePt t="71053" x="3533775" y="1519238"/>
          <p14:tracePt t="71072" x="3509963" y="1528763"/>
          <p14:tracePt t="71085" x="3490913" y="1538288"/>
          <p14:tracePt t="71101" x="3471863" y="1547813"/>
          <p14:tracePt t="71118" x="3462338" y="1566863"/>
          <p14:tracePt t="71135" x="3457575" y="1581150"/>
          <p14:tracePt t="71151" x="3457575" y="1614488"/>
          <p14:tracePt t="71169" x="3481388" y="1638300"/>
          <p14:tracePt t="71185" x="3543300" y="1671638"/>
          <p14:tracePt t="71202" x="3629025" y="1685925"/>
          <p14:tracePt t="71218" x="3662363" y="1685925"/>
          <p14:tracePt t="71235" x="3681413" y="1685925"/>
          <p14:tracePt t="71251" x="3690938" y="1685925"/>
          <p14:tracePt t="74851" x="3695700" y="1685925"/>
          <p14:tracePt t="74856" x="3709988" y="1695450"/>
          <p14:tracePt t="74864" x="3724275" y="1704975"/>
          <p14:tracePt t="74878" x="3771900" y="1738313"/>
          <p14:tracePt t="74895" x="3862388" y="1785938"/>
          <p14:tracePt t="74912" x="3957638" y="1838325"/>
          <p14:tracePt t="74928" x="4105275" y="1938338"/>
          <p14:tracePt t="74945" x="4200525" y="2009775"/>
          <p14:tracePt t="74962" x="4295775" y="2076450"/>
          <p14:tracePt t="74978" x="4429125" y="2200275"/>
          <p14:tracePt t="74995" x="4495800" y="2266950"/>
          <p14:tracePt t="75014" x="4567238" y="2338388"/>
          <p14:tracePt t="75028" x="4591050" y="2366963"/>
          <p14:tracePt t="75045" x="4610100" y="2386013"/>
          <p14:tracePt t="75062" x="4614863" y="2405063"/>
          <p14:tracePt t="75078" x="4619625" y="2409825"/>
          <p14:tracePt t="75355" x="4557713" y="2471738"/>
          <p14:tracePt t="75362" x="4429125" y="2609850"/>
          <p14:tracePt t="75369" x="4276725" y="2824163"/>
          <p14:tracePt t="75379" x="4105275" y="3052763"/>
          <p14:tracePt t="75395" x="3838575" y="3557588"/>
          <p14:tracePt t="75415" x="3652838" y="4124325"/>
          <p14:tracePt t="75432" x="3609975" y="4319588"/>
          <p14:tracePt t="75447" x="3590925" y="4500563"/>
          <p14:tracePt t="75461" x="3590925" y="4595813"/>
          <p14:tracePt t="75480" x="3590925" y="4638675"/>
          <p14:tracePt t="75495" x="3590925" y="4676775"/>
          <p14:tracePt t="75513" x="3590925" y="4700588"/>
          <p14:tracePt t="75849" x="3581400" y="4714875"/>
          <p14:tracePt t="75853" x="3557588" y="4752975"/>
          <p14:tracePt t="75864" x="3524250" y="4781550"/>
          <p14:tracePt t="75891" x="3438525" y="4910138"/>
          <p14:tracePt t="75903" x="3390900" y="5005388"/>
          <p14:tracePt t="75920" x="3367088" y="5072063"/>
          <p14:tracePt t="75936" x="3343275" y="5133975"/>
          <p14:tracePt t="75953" x="3333750" y="5224463"/>
          <p14:tracePt t="75969" x="3333750" y="5262563"/>
          <p14:tracePt t="75986" x="3333750" y="5300663"/>
          <p14:tracePt t="76003" x="3333750" y="5343525"/>
          <p14:tracePt t="76020" x="3333750" y="5367338"/>
          <p14:tracePt t="76036" x="3333750" y="5381625"/>
          <p14:tracePt t="76053" x="3333750" y="5395913"/>
          <p14:tracePt t="76070" x="3333750" y="5405438"/>
          <p14:tracePt t="76086" x="3333750" y="5414963"/>
          <p14:tracePt t="76103" x="3333750" y="5419725"/>
          <p14:tracePt t="76729" x="3338513" y="5419725"/>
          <p14:tracePt t="76735" x="3352800" y="5414963"/>
          <p14:tracePt t="76751" x="3395663" y="5400675"/>
          <p14:tracePt t="76768" x="3467100" y="5372100"/>
          <p14:tracePt t="76784" x="3638550" y="5310188"/>
          <p14:tracePt t="76801" x="3776663" y="5267325"/>
          <p14:tracePt t="76819" x="3905250" y="5238750"/>
          <p14:tracePt t="76835" x="4110038" y="5195888"/>
          <p14:tracePt t="76851" x="4214813" y="5186363"/>
          <p14:tracePt t="76868" x="4305300" y="5167313"/>
          <p14:tracePt t="76884" x="4457700" y="5143500"/>
          <p14:tracePt t="76902" x="4533900" y="5129213"/>
          <p14:tracePt t="76918" x="4591050" y="5119688"/>
          <p14:tracePt t="76935" x="4672013" y="5100638"/>
          <p14:tracePt t="76951" x="4729163" y="5091113"/>
          <p14:tracePt t="76968" x="4772025" y="5076825"/>
          <p14:tracePt t="76985" x="4838700" y="5057775"/>
          <p14:tracePt t="77002" x="4881563" y="5048250"/>
          <p14:tracePt t="77018" x="4924425" y="5038725"/>
          <p14:tracePt t="77035" x="4943475" y="5033963"/>
          <p14:tracePt t="77491" x="4986338" y="5024438"/>
          <p14:tracePt t="77499" x="5043488" y="5010150"/>
          <p14:tracePt t="77504" x="5100638" y="5000625"/>
          <p14:tracePt t="77517" x="5233988" y="4967288"/>
          <p14:tracePt t="77533" x="5348288" y="4953000"/>
          <p14:tracePt t="77550" x="5462588" y="4943475"/>
          <p14:tracePt t="77568" x="5638800" y="4924425"/>
          <p14:tracePt t="77584" x="5729288" y="4905375"/>
          <p14:tracePt t="77601" x="5824538" y="4905375"/>
          <p14:tracePt t="77616" x="5938838" y="4900613"/>
          <p14:tracePt t="77634" x="5995988" y="4886325"/>
          <p14:tracePt t="77650" x="6053138" y="4876800"/>
          <p14:tracePt t="77652" x="6072188" y="4876800"/>
          <p14:tracePt t="77667" x="6115050" y="4876800"/>
          <p14:tracePt t="77683" x="6153150" y="4872038"/>
          <p14:tracePt t="77700" x="6181725" y="4872038"/>
          <p14:tracePt t="77717" x="6200775" y="4872038"/>
          <p14:tracePt t="77733" x="6205538" y="4872038"/>
          <p14:tracePt t="77750" x="6219825" y="4872038"/>
          <p14:tracePt t="78009" x="6215063" y="4872038"/>
          <p14:tracePt t="78014" x="6205538" y="4876800"/>
          <p14:tracePt t="78031" x="6186488" y="4881563"/>
          <p14:tracePt t="78047" x="6167438" y="4891088"/>
          <p14:tracePt t="78065" x="6157913" y="4891088"/>
          <p14:tracePt t="78081" x="6148388" y="4891088"/>
          <p14:tracePt t="78097" x="6143625" y="4891088"/>
          <p14:tracePt t="78115" x="6134100" y="4891088"/>
          <p14:tracePt t="78131" x="6119813" y="4891088"/>
          <p14:tracePt t="78147" x="6115050" y="4891088"/>
          <p14:tracePt t="78169" x="6105525" y="4891088"/>
          <p14:tracePt t="78230" x="6105525" y="4886325"/>
          <p14:tracePt t="78236" x="6105525" y="4876800"/>
          <p14:tracePt t="78248" x="6105525" y="4872038"/>
          <p14:tracePt t="78264" x="6105525" y="4838700"/>
          <p14:tracePt t="78282" x="6115050" y="4810125"/>
          <p14:tracePt t="78297" x="6134100" y="4776788"/>
          <p14:tracePt t="78314" x="6167438" y="4719638"/>
          <p14:tracePt t="78331" x="6191250" y="4681538"/>
          <p14:tracePt t="78347" x="6205538" y="4648200"/>
          <p14:tracePt t="78364" x="6210300" y="4624388"/>
          <p14:tracePt t="78381" x="6210300" y="4610100"/>
          <p14:tracePt t="78397" x="6210300" y="4600575"/>
          <p14:tracePt t="78415" x="6200775" y="4591050"/>
          <p14:tracePt t="78430" x="6172200" y="4581525"/>
          <p14:tracePt t="78447" x="6134100" y="4567238"/>
          <p14:tracePt t="78464" x="6048375" y="4548188"/>
          <p14:tracePt t="78481" x="5995988" y="4543425"/>
          <p14:tracePt t="78498" x="5943600" y="4543425"/>
          <p14:tracePt t="78514" x="5919788" y="4543425"/>
          <p14:tracePt t="78531" x="5900738" y="4543425"/>
          <p14:tracePt t="78548" x="5876925" y="4543425"/>
          <p14:tracePt t="78564" x="5872163" y="4543425"/>
          <p14:tracePt t="78582" x="5867400" y="4543425"/>
          <p14:tracePt t="78598" x="5853113" y="4529138"/>
          <p14:tracePt t="78614" x="5843588" y="4510088"/>
          <p14:tracePt t="78631" x="5834063" y="4481513"/>
          <p14:tracePt t="78648" x="5829300" y="4419600"/>
          <p14:tracePt t="78664" x="5819775" y="4362450"/>
          <p14:tracePt t="78680" x="5810250" y="4295775"/>
          <p14:tracePt t="78698" x="5791200" y="4171950"/>
          <p14:tracePt t="78714" x="5767388" y="4095750"/>
          <p14:tracePt t="78731" x="5738813" y="4038600"/>
          <p14:tracePt t="78747" x="5686425" y="3962400"/>
          <p14:tracePt t="78765" x="5648325" y="3900488"/>
          <p14:tracePt t="78781" x="5624513" y="3852863"/>
          <p14:tracePt t="78797" x="5600700" y="3819525"/>
          <p14:tracePt t="78815" x="5591175" y="3805238"/>
          <p14:tracePt t="78831" x="5581650" y="3800475"/>
          <p14:tracePt t="79373" x="5581650" y="3805238"/>
          <p14:tracePt t="79380" x="5586413" y="3819525"/>
          <p14:tracePt t="79388" x="5591175" y="3833813"/>
          <p14:tracePt t="79404" x="5600700" y="3852863"/>
          <p14:tracePt t="79421" x="5605463" y="3867150"/>
          <p14:tracePt t="79437" x="5638800" y="3900488"/>
          <p14:tracePt t="79454" x="5653088" y="3914775"/>
          <p14:tracePt t="79471" x="5672138" y="3938588"/>
          <p14:tracePt t="79487" x="5686425" y="3952875"/>
          <p14:tracePt t="79504" x="5700713" y="3962400"/>
          <p14:tracePt t="79521" x="5710238" y="3962400"/>
          <p14:tracePt t="79537" x="5719763" y="3962400"/>
          <p14:tracePt t="79554" x="5724525" y="3962400"/>
          <p14:tracePt t="79571" x="5734050" y="3962400"/>
          <p14:tracePt t="79588" x="5743575" y="3962400"/>
          <p14:tracePt t="79604" x="5753100" y="3962400"/>
          <p14:tracePt t="79637" x="5757863" y="3962400"/>
          <p14:tracePt t="79654" x="5762625" y="3962400"/>
          <p14:tracePt t="79707" x="5767388" y="3962400"/>
          <p14:tracePt t="79971" x="5767388" y="3971925"/>
          <p14:tracePt t="79979" x="5767388" y="3986213"/>
          <p14:tracePt t="79993" x="5767388" y="4029075"/>
          <p14:tracePt t="80010" x="5767388" y="4081463"/>
          <p14:tracePt t="80028" x="5776913" y="4171950"/>
          <p14:tracePt t="80043" x="5776913" y="4238625"/>
          <p14:tracePt t="80060" x="5776913" y="4295775"/>
          <p14:tracePt t="80077" x="5776913" y="4362450"/>
          <p14:tracePt t="80093" x="5776913" y="4376738"/>
          <p14:tracePt t="80110" x="5776913" y="4386263"/>
          <p14:tracePt t="80127" x="5776913" y="4391025"/>
          <p14:tracePt t="80431" x="5757863" y="4424363"/>
          <p14:tracePt t="80435" x="5729288" y="4476750"/>
          <p14:tracePt t="80449" x="5686425" y="4562475"/>
          <p14:tracePt t="80467" x="5648325" y="4662488"/>
          <p14:tracePt t="80482" x="5629275" y="4772025"/>
          <p14:tracePt t="80499" x="5629275" y="4805363"/>
          <p14:tracePt t="80516" x="5634038" y="4824413"/>
          <p14:tracePt t="80532" x="5672138" y="4857750"/>
          <p14:tracePt t="80549" x="5715000" y="4862513"/>
          <p14:tracePt t="80565" x="5757863" y="4857750"/>
          <p14:tracePt t="80582" x="5838825" y="4767263"/>
          <p14:tracePt t="80599" x="5905500" y="4672013"/>
          <p14:tracePt t="80615" x="5953125" y="4572000"/>
          <p14:tracePt t="80635" x="5962650" y="4505325"/>
          <p14:tracePt t="80648" x="5962650" y="4481513"/>
          <p14:tracePt t="80666" x="5953125" y="4476750"/>
          <p14:tracePt t="80682" x="5910263" y="4476750"/>
          <p14:tracePt t="80698" x="5867400" y="4486275"/>
          <p14:tracePt t="80715" x="5819775" y="4524375"/>
          <p14:tracePt t="80732" x="5781675" y="4576763"/>
          <p14:tracePt t="80749" x="5757863" y="4624388"/>
          <p14:tracePt t="80765" x="5753100" y="4662488"/>
          <p14:tracePt t="80782" x="5757863" y="4695825"/>
          <p14:tracePt t="80799" x="5772150" y="4710113"/>
          <p14:tracePt t="80815" x="5791200" y="4719638"/>
          <p14:tracePt t="80832" x="5810250" y="4724400"/>
          <p14:tracePt t="80849" x="5819775" y="4724400"/>
          <p14:tracePt t="80867" x="5834063" y="4724400"/>
          <p14:tracePt t="81429" x="5829300" y="4743450"/>
          <p14:tracePt t="81435" x="5795963" y="4776788"/>
          <p14:tracePt t="81451" x="5762625" y="4838700"/>
          <p14:tracePt t="81468" x="5729288" y="4895850"/>
          <p14:tracePt t="81485" x="5695950" y="4972050"/>
          <p14:tracePt t="81501" x="5676900" y="5010150"/>
          <p14:tracePt t="81518" x="5667375" y="5043488"/>
          <p14:tracePt t="81535" x="5667375" y="5072063"/>
          <p14:tracePt t="81552" x="5667375" y="5095875"/>
          <p14:tracePt t="81568" x="5667375" y="5119688"/>
          <p14:tracePt t="81586" x="5667375" y="5153025"/>
          <p14:tracePt t="81601" x="5667375" y="5172075"/>
          <p14:tracePt t="81618" x="5667375" y="5191125"/>
          <p14:tracePt t="81635" x="5667375" y="5214938"/>
          <p14:tracePt t="81652" x="5667375" y="5219700"/>
          <p14:tracePt t="81668" x="5662613" y="5229225"/>
          <p14:tracePt t="81685" x="5653088" y="5229225"/>
          <p14:tracePt t="81701" x="5643563" y="5214938"/>
          <p14:tracePt t="81718" x="5619750" y="5143500"/>
          <p14:tracePt t="81735" x="5543550" y="4914900"/>
          <p14:tracePt t="81751" x="5500688" y="4710113"/>
          <p14:tracePt t="81768" x="5481638" y="4410075"/>
          <p14:tracePt t="81786" x="5505450" y="3957638"/>
          <p14:tracePt t="81801" x="5543550" y="3729038"/>
          <p14:tracePt t="81818" x="5567363" y="3533775"/>
          <p14:tracePt t="81834" x="5595938" y="3324225"/>
          <p14:tracePt t="81852" x="5605463" y="3214688"/>
          <p14:tracePt t="81868" x="5610225" y="3114675"/>
          <p14:tracePt t="81885" x="5610225" y="3033713"/>
          <p14:tracePt t="81902" x="5610225" y="3005138"/>
          <p14:tracePt t="81918" x="5610225" y="2981325"/>
          <p14:tracePt t="81935" x="5610225" y="2957513"/>
          <p14:tracePt t="81951" x="5610225" y="2952750"/>
          <p14:tracePt t="81969" x="5610225" y="2947988"/>
          <p14:tracePt t="82033" x="5605463" y="2947988"/>
          <p14:tracePt t="82041" x="5605463" y="2952750"/>
          <p14:tracePt t="82051" x="5605463" y="2957513"/>
          <p14:tracePt t="82070" x="5595938" y="3057525"/>
          <p14:tracePt t="82085" x="5581650" y="3205163"/>
          <p14:tracePt t="82102" x="5567363" y="3328988"/>
          <p14:tracePt t="82118" x="5548313" y="3524250"/>
          <p14:tracePt t="82136" x="5548313" y="3586163"/>
          <p14:tracePt t="82151" x="5548313" y="3624263"/>
          <p14:tracePt t="82154" x="5548313" y="3633788"/>
          <p14:tracePt t="82169" x="5548313" y="3652838"/>
          <p14:tracePt t="82185" x="5548313" y="3657600"/>
          <p14:tracePt t="82201" x="5548313" y="3671888"/>
          <p14:tracePt t="82218" x="5543550" y="3771900"/>
          <p14:tracePt t="82235" x="5500688" y="4048125"/>
          <p14:tracePt t="82251" x="5462588" y="4448175"/>
          <p14:tracePt t="82269" x="5405438" y="4905375"/>
          <p14:tracePt t="82285" x="5395913" y="5105400"/>
          <p14:tracePt t="82301" x="5381625" y="5248275"/>
          <p14:tracePt t="82319" x="5362575" y="5386388"/>
          <p14:tracePt t="82336" x="5362575" y="5486400"/>
          <p14:tracePt t="82352" x="5362575" y="5553075"/>
          <p14:tracePt t="82368" x="5362575" y="5562600"/>
          <p14:tracePt t="82385" x="5362575" y="5567363"/>
          <p14:tracePt t="82667" x="5362575" y="5572125"/>
          <p14:tracePt t="83009" x="5376863" y="5534025"/>
          <p14:tracePt t="83014" x="5405438" y="5486400"/>
          <p14:tracePt t="83032" x="5438775" y="5391150"/>
          <p14:tracePt t="83048" x="5472113" y="5295900"/>
          <p14:tracePt t="83065" x="5519738" y="5157788"/>
          <p14:tracePt t="83081" x="5543550" y="5076825"/>
          <p14:tracePt t="83098" x="5562600" y="5024438"/>
          <p14:tracePt t="83114" x="5581650" y="4957763"/>
          <p14:tracePt t="83137" x="5586413" y="4914900"/>
          <p14:tracePt t="83147" x="5586413" y="4900613"/>
          <p14:tracePt t="83150" x="5586413" y="4895850"/>
          <p14:tracePt t="83165" x="5586413" y="4886325"/>
          <p14:tracePt t="83181" x="5586413" y="4881563"/>
          <p14:tracePt t="83198" x="5586413" y="4876800"/>
          <p14:tracePt t="83249" x="5576888" y="4876800"/>
          <p14:tracePt t="83263" x="5572125" y="4876800"/>
          <p14:tracePt t="83270" x="5567363" y="4881563"/>
          <p14:tracePt t="83284" x="5562600" y="4886325"/>
          <p14:tracePt t="83298" x="5553075" y="4895850"/>
          <p14:tracePt t="83316" x="5548313" y="4910138"/>
          <p14:tracePt t="83331" x="5534025" y="4919663"/>
          <p14:tracePt t="83348" x="5524500" y="4933950"/>
          <p14:tracePt t="83366" x="5519738" y="4943475"/>
          <p14:tracePt t="83381" x="5519738" y="4953000"/>
          <p14:tracePt t="83399" x="5519738" y="4962525"/>
          <p14:tracePt t="83414" x="5519738" y="4967288"/>
          <p14:tracePt t="83431" x="5519738" y="4981575"/>
          <p14:tracePt t="83464" x="5529263" y="4981575"/>
          <p14:tracePt t="83481" x="5534025" y="4976813"/>
          <p14:tracePt t="83498" x="5553075" y="4967288"/>
          <p14:tracePt t="83514" x="5562600" y="4957763"/>
          <p14:tracePt t="83531" x="5572125" y="4953000"/>
          <p14:tracePt t="83548" x="5586413" y="4953000"/>
          <p14:tracePt t="83565" x="5591175" y="4953000"/>
          <p14:tracePt t="83598" x="5600700" y="4953000"/>
          <p14:tracePt t="83631" x="5600700" y="4957763"/>
          <p14:tracePt t="83648" x="5605463" y="4986338"/>
          <p14:tracePt t="83665" x="5605463" y="5033963"/>
          <p14:tracePt t="83681" x="5605463" y="5114925"/>
          <p14:tracePt t="83698" x="5591175" y="5243513"/>
          <p14:tracePt t="83714" x="5581650" y="5343525"/>
          <p14:tracePt t="83733" x="5557838" y="5486400"/>
          <p14:tracePt t="83747" x="5543550" y="5586413"/>
          <p14:tracePt t="83764" x="5538788" y="5653088"/>
          <p14:tracePt t="83782" x="5538788" y="5719763"/>
          <p14:tracePt t="83799" x="5538788" y="5748338"/>
          <p14:tracePt t="83814" x="5538788" y="5762625"/>
          <p14:tracePt t="83831" x="5538788" y="5776913"/>
          <p14:tracePt t="83848" x="5538788" y="5786438"/>
          <p14:tracePt t="83864" x="5538788" y="5791200"/>
          <p14:tracePt t="83901" x="5548313" y="5762625"/>
          <p14:tracePt t="83915" x="5557838" y="5729288"/>
          <p14:tracePt t="83931" x="5567363" y="5681663"/>
          <p14:tracePt t="83947" x="5567363" y="5653088"/>
          <p14:tracePt t="83964" x="5567363" y="5638800"/>
          <p14:tracePt t="83981" x="5567363" y="5629275"/>
          <p14:tracePt t="84040" x="5567363" y="5638800"/>
          <p14:tracePt t="84045" x="5567363" y="5653088"/>
          <p14:tracePt t="84052" x="5562600" y="5667375"/>
          <p14:tracePt t="84064" x="5557838" y="5700713"/>
          <p14:tracePt t="84081" x="5543550" y="5762625"/>
          <p14:tracePt t="84098" x="5543550" y="5791200"/>
          <p14:tracePt t="84114" x="5543550" y="5805488"/>
          <p14:tracePt t="84131" x="5543550" y="5819775"/>
          <p14:tracePt t="84148" x="5543550" y="5824538"/>
          <p14:tracePt t="84167" x="5543550" y="5815013"/>
          <p14:tracePt t="84181" x="5553075" y="5776913"/>
          <p14:tracePt t="84198" x="5562600" y="5710238"/>
          <p14:tracePt t="84214" x="5572125" y="5667375"/>
          <p14:tracePt t="84231" x="5572125" y="5619750"/>
          <p14:tracePt t="84248" x="5572125" y="5610225"/>
          <p14:tracePt t="84265" x="5572125" y="5595938"/>
          <p14:tracePt t="84308" x="5572125" y="5600700"/>
          <p14:tracePt t="84316" x="5572125" y="5605463"/>
          <p14:tracePt t="84331" x="5572125" y="5629275"/>
          <p14:tracePt t="84348" x="5572125" y="5691188"/>
          <p14:tracePt t="84365" x="5567363" y="5781675"/>
          <p14:tracePt t="84384" x="5567363" y="5815013"/>
          <p14:tracePt t="84398" x="5567363" y="5834063"/>
          <p14:tracePt t="84415" x="5567363" y="5848350"/>
          <p14:tracePt t="84431" x="5567363" y="5853113"/>
          <p14:tracePt t="84465" x="5586413" y="5815013"/>
          <p14:tracePt t="84482" x="5614988" y="5738813"/>
          <p14:tracePt t="84498" x="5624513" y="5686425"/>
          <p14:tracePt t="84514" x="5638800" y="5638800"/>
          <p14:tracePt t="84531" x="5638800" y="5629275"/>
          <p14:tracePt t="84548" x="5638800" y="5619750"/>
          <p14:tracePt t="84565" x="5638800" y="5614988"/>
          <p14:tracePt t="84598" x="5638800" y="5619750"/>
          <p14:tracePt t="84614" x="5638800" y="5648325"/>
          <p14:tracePt t="84632" x="5634038" y="5691188"/>
          <p14:tracePt t="84648" x="5634038" y="5724525"/>
          <p14:tracePt t="84650" x="5634038" y="5734050"/>
          <p14:tracePt t="84665" x="5634038" y="5753100"/>
          <p14:tracePt t="84681" x="5634038" y="5762625"/>
          <p14:tracePt t="84698" x="5634038" y="5767388"/>
          <p14:tracePt t="84736" x="5634038" y="5757863"/>
          <p14:tracePt t="84748" x="5634038" y="5738813"/>
          <p14:tracePt t="84764" x="5634038" y="5695950"/>
          <p14:tracePt t="84781" x="5634038" y="5681663"/>
          <p14:tracePt t="84798" x="5634038" y="5676900"/>
          <p14:tracePt t="84814" x="5634038" y="5662613"/>
          <p14:tracePt t="84857" x="5634038" y="5667375"/>
          <p14:tracePt t="84864" x="5634038" y="5672138"/>
          <p14:tracePt t="84882" x="5624513" y="5686425"/>
          <p14:tracePt t="84898" x="5619750" y="5724525"/>
          <p14:tracePt t="84914" x="5619750" y="5738813"/>
          <p14:tracePt t="84931" x="5619750" y="5753100"/>
          <p14:tracePt t="84948" x="5619750" y="5762625"/>
          <p14:tracePt t="84964" x="5619750" y="5767388"/>
          <p14:tracePt t="84998" x="5619750" y="5743575"/>
          <p14:tracePt t="85015" x="5614988" y="5710238"/>
          <p14:tracePt t="85031" x="5614988" y="5676900"/>
          <p14:tracePt t="85048" x="5614988" y="5643563"/>
          <p14:tracePt t="85064" x="5614988" y="5634038"/>
          <p14:tracePt t="85081" x="5614988" y="5629275"/>
          <p14:tracePt t="85098" x="5614988" y="5624513"/>
          <p14:tracePt t="85141" x="5614988" y="5629275"/>
          <p14:tracePt t="85154" x="5614988" y="5638800"/>
          <p14:tracePt t="85164" x="5614988" y="5648325"/>
          <p14:tracePt t="85181" x="5619750" y="5667375"/>
          <p14:tracePt t="85200" x="5629275" y="5681663"/>
          <p14:tracePt t="85214" x="5629275" y="5691188"/>
          <p14:tracePt t="85231" x="5629275" y="5700713"/>
          <p14:tracePt t="85249" x="5634038" y="5700713"/>
          <p14:tracePt t="85283" x="5634038" y="5695950"/>
          <p14:tracePt t="85298" x="5634038" y="5686425"/>
          <p14:tracePt t="85354" x="5629275" y="5686425"/>
          <p14:tracePt t="85360" x="5624513" y="5686425"/>
          <p14:tracePt t="85375" x="5619750" y="5686425"/>
          <p14:tracePt t="85384" x="5614988" y="5686425"/>
          <p14:tracePt t="87054" x="5624513" y="5686425"/>
          <p14:tracePt t="87061" x="5648325" y="5686425"/>
          <p14:tracePt t="87077" x="5767388" y="5686425"/>
          <p14:tracePt t="87093" x="5981700" y="5676900"/>
          <p14:tracePt t="87110" x="6415088" y="5648325"/>
          <p14:tracePt t="87126" x="6738938" y="5648325"/>
          <p14:tracePt t="87144" x="7029450" y="5672138"/>
          <p14:tracePt t="87160" x="7310438" y="5705475"/>
          <p14:tracePt t="87178" x="7439025" y="5734050"/>
          <p14:tracePt t="87194" x="7553325" y="5762625"/>
          <p14:tracePt t="87211" x="7639050" y="5791200"/>
          <p14:tracePt t="87227" x="7672388" y="5800725"/>
          <p14:tracePt t="87243" x="7691438" y="5815013"/>
          <p14:tracePt t="87261" x="7715250" y="5815013"/>
          <p14:tracePt t="87278" x="7729538" y="5815013"/>
          <p14:tracePt t="87293" x="7739063" y="5815013"/>
          <p14:tracePt t="93683" x="7748588" y="5791200"/>
          <p14:tracePt t="93688" x="7762875" y="5743575"/>
          <p14:tracePt t="93704" x="7791450" y="5581650"/>
          <p14:tracePt t="93722" x="7815263" y="5276850"/>
          <p14:tracePt t="93738" x="7772400" y="4743450"/>
          <p14:tracePt t="93754" x="7691438" y="4395788"/>
          <p14:tracePt t="93772" x="7553325" y="4057650"/>
          <p14:tracePt t="93790" x="7253288" y="3562350"/>
          <p14:tracePt t="93806" x="6996113" y="3248025"/>
          <p14:tracePt t="93822" x="6710363" y="2938463"/>
          <p14:tracePt t="93840" x="6257925" y="2590800"/>
          <p14:tracePt t="93854" x="6005513" y="2433638"/>
          <p14:tracePt t="93873" x="5805488" y="2333625"/>
          <p14:tracePt t="93887" x="5719763" y="2300288"/>
          <p14:tracePt t="93904" x="5634038" y="2276475"/>
          <p14:tracePt t="93921" x="5567363" y="2257425"/>
          <p14:tracePt t="93938" x="5476875" y="2252663"/>
          <p14:tracePt t="93954" x="5386388" y="2271713"/>
          <p14:tracePt t="93971" x="5310188" y="2295525"/>
          <p14:tracePt t="93987" x="5210175" y="2347913"/>
          <p14:tracePt t="94004" x="5133975" y="2395538"/>
          <p14:tracePt t="94024" x="5024438" y="2466975"/>
          <p14:tracePt t="94038" x="4976813" y="2505075"/>
          <p14:tracePt t="94054" x="4938713" y="2533650"/>
          <p14:tracePt t="94071" x="4905375" y="2571750"/>
          <p14:tracePt t="94087" x="4862513" y="2638425"/>
          <p14:tracePt t="94104" x="4848225" y="2686050"/>
          <p14:tracePt t="94121" x="4843463" y="2757488"/>
          <p14:tracePt t="94137" x="4852988" y="2895600"/>
          <p14:tracePt t="94154" x="4891088" y="3043238"/>
          <p14:tracePt t="94171" x="4943475" y="3186113"/>
          <p14:tracePt t="94187" x="5043488" y="3386138"/>
          <p14:tracePt t="94204" x="5105400" y="3486150"/>
          <p14:tracePt t="94221" x="5172075" y="3576638"/>
          <p14:tracePt t="94237" x="5253038" y="3671888"/>
          <p14:tracePt t="94254" x="5319713" y="3729038"/>
          <p14:tracePt t="94272" x="5419725" y="3805238"/>
          <p14:tracePt t="94289" x="5467350" y="3833813"/>
          <p14:tracePt t="94304" x="5486400" y="3848100"/>
          <p14:tracePt t="94320" x="5510213" y="3862388"/>
          <p14:tracePt t="94337" x="5514975" y="3867150"/>
          <p14:tracePt t="94354" x="5519738" y="3867150"/>
          <p14:tracePt t="94387" x="5519738" y="3871913"/>
          <p14:tracePt t="95033" x="5519738" y="3867150"/>
          <p14:tracePt t="95041" x="5514975" y="3862388"/>
          <p14:tracePt t="95055" x="5510213" y="3848100"/>
          <p14:tracePt t="95072" x="5491163" y="3838575"/>
          <p14:tracePt t="95089" x="5476875" y="3829050"/>
          <p14:tracePt t="95105" x="5472113" y="3829050"/>
          <p14:tracePt t="95122" x="5462588" y="3829050"/>
          <p14:tracePt t="95138" x="5448300" y="3829050"/>
          <p14:tracePt t="95155" x="5443538" y="3829050"/>
          <p14:tracePt t="95239" x="5453063" y="3829050"/>
          <p14:tracePt t="95247" x="5457825" y="3829050"/>
          <p14:tracePt t="95255" x="5457825" y="3824288"/>
          <p14:tracePt t="95272" x="5467350" y="3814763"/>
          <p14:tracePt t="95289" x="5472113" y="3800475"/>
          <p14:tracePt t="95305" x="5472113" y="3795713"/>
          <p14:tracePt t="95322" x="5472113" y="3790950"/>
          <p14:tracePt t="95340" x="5472113" y="3786188"/>
          <p14:tracePt t="95356" x="5472113" y="3781425"/>
          <p14:tracePt t="95886" x="5476875" y="3781425"/>
          <p14:tracePt t="97429" x="5472113" y="3781425"/>
          <p14:tracePt t="97955" x="5457825" y="3776663"/>
          <p14:tracePt t="97962" x="5443538" y="3771900"/>
          <p14:tracePt t="97978" x="5391150" y="3767138"/>
          <p14:tracePt t="97994" x="5334000" y="3762375"/>
          <p14:tracePt t="98011" x="5243513" y="3762375"/>
          <p14:tracePt t="98028" x="5200650" y="3762375"/>
          <p14:tracePt t="98045" x="5167313" y="3762375"/>
          <p14:tracePt t="98061" x="5133975" y="3762375"/>
          <p14:tracePt t="98078" x="5114925" y="3762375"/>
          <p14:tracePt t="98095" x="5095875" y="3762375"/>
          <p14:tracePt t="98111" x="5076825" y="3762375"/>
          <p14:tracePt t="98128" x="5062538" y="3762375"/>
          <p14:tracePt t="98145" x="5043488" y="3757613"/>
          <p14:tracePt t="98161" x="5019675" y="3748088"/>
          <p14:tracePt t="98178" x="4995863" y="3738563"/>
          <p14:tracePt t="98195" x="4981575" y="3738563"/>
          <p14:tracePt t="98211" x="4953000" y="3729038"/>
          <p14:tracePt t="98228" x="4938713" y="3724275"/>
          <p14:tracePt t="98244" x="4914900" y="3714750"/>
          <p14:tracePt t="98261" x="4891088" y="3705225"/>
          <p14:tracePt t="98278" x="4867275" y="3690938"/>
          <p14:tracePt t="98295" x="4829175" y="3676650"/>
          <p14:tracePt t="98312" x="4752975" y="3638550"/>
          <p14:tracePt t="98328" x="4691063" y="3619500"/>
          <p14:tracePt t="98345" x="4629150" y="3590925"/>
          <p14:tracePt t="98361" x="4486275" y="3538538"/>
          <p14:tracePt t="98378" x="4419600" y="3509963"/>
          <p14:tracePt t="98398" x="4324350" y="3490913"/>
          <p14:tracePt t="98411" x="4248150" y="3476625"/>
          <p14:tracePt t="98428" x="4191000" y="3471863"/>
          <p14:tracePt t="98451" x="4119563" y="3471863"/>
          <p14:tracePt t="98462" x="4062413" y="3476625"/>
          <p14:tracePt t="98478" x="3971925" y="3490913"/>
          <p14:tracePt t="98495" x="3900488" y="3514725"/>
          <p14:tracePt t="98511" x="3805238" y="3552825"/>
          <p14:tracePt t="98528" x="3729038" y="3581400"/>
          <p14:tracePt t="98545" x="3638550" y="3600450"/>
          <p14:tracePt t="98562" x="3600450" y="3609975"/>
          <p14:tracePt t="98578" x="3571875" y="3614738"/>
          <p14:tracePt t="98594" x="3538538" y="3614738"/>
          <p14:tracePt t="98611" x="3524250" y="3614738"/>
          <p14:tracePt t="98628" x="3500438" y="3614738"/>
          <p14:tracePt t="98645" x="3452813" y="3614738"/>
          <p14:tracePt t="98662" x="3414713" y="3619500"/>
          <p14:tracePt t="98678" x="3381375" y="3619500"/>
          <p14:tracePt t="98696" x="3357563" y="3619500"/>
          <p14:tracePt t="98711" x="3333750" y="3619500"/>
          <p14:tracePt t="98728" x="3319463" y="3619500"/>
          <p14:tracePt t="98745" x="3305175" y="3619500"/>
          <p14:tracePt t="98761" x="3300413" y="3624263"/>
          <p14:tracePt t="98779" x="3290888" y="3624263"/>
          <p14:tracePt t="98795" x="3281363" y="3633788"/>
          <p14:tracePt t="98811" x="3281363" y="3643313"/>
          <p14:tracePt t="98828" x="3281363" y="3648075"/>
          <p14:tracePt t="98845" x="3281363" y="3657600"/>
          <p14:tracePt t="98861" x="3281363" y="3667125"/>
          <p14:tracePt t="98878" x="3281363" y="3671888"/>
          <p14:tracePt t="98895" x="3290888" y="3681413"/>
          <p14:tracePt t="98911" x="3295650" y="3681413"/>
          <p14:tracePt t="98928" x="3309938" y="3686175"/>
          <p14:tracePt t="98946" x="3324225" y="3686175"/>
          <p14:tracePt t="98961" x="3338513" y="3690938"/>
          <p14:tracePt t="98978" x="3362325" y="3700463"/>
          <p14:tracePt t="98995" x="3400425" y="3709988"/>
          <p14:tracePt t="99011" x="3419475" y="3709988"/>
          <p14:tracePt t="99029" x="3448050" y="3709988"/>
          <p14:tracePt t="99045" x="3462338" y="3709988"/>
          <p14:tracePt t="99062" x="3476625" y="3709988"/>
          <p14:tracePt t="99079" x="3495675" y="3709988"/>
          <p14:tracePt t="99095" x="3514725" y="3714750"/>
          <p14:tracePt t="99111" x="3538538" y="3719513"/>
          <p14:tracePt t="99128" x="3595688" y="3729038"/>
          <p14:tracePt t="99145" x="3633788" y="3733800"/>
          <p14:tracePt t="99163" x="3676650" y="3738563"/>
          <p14:tracePt t="99165" x="3695700" y="3738563"/>
          <p14:tracePt t="99178" x="3738563" y="3748088"/>
          <p14:tracePt t="99200" x="3786188" y="3748088"/>
          <p14:tracePt t="99212" x="3838575" y="3752850"/>
          <p14:tracePt t="99228" x="3910013" y="3752850"/>
          <p14:tracePt t="99245" x="3976688" y="3748088"/>
          <p14:tracePt t="99261" x="4057650" y="3733800"/>
          <p14:tracePt t="99278" x="4152900" y="3700463"/>
          <p14:tracePt t="99295" x="4229100" y="3671888"/>
          <p14:tracePt t="99312" x="4300538" y="3638550"/>
          <p14:tracePt t="99328" x="4371975" y="3586163"/>
          <p14:tracePt t="99345" x="4419600" y="3557588"/>
          <p14:tracePt t="99361" x="4457700" y="3538538"/>
          <p14:tracePt t="99378" x="4510088" y="3505200"/>
          <p14:tracePt t="99395" x="4538663" y="3486150"/>
          <p14:tracePt t="99412" x="4567238" y="3467100"/>
          <p14:tracePt t="99428" x="4619625" y="3448050"/>
          <p14:tracePt t="99446" x="4657725" y="3438525"/>
          <p14:tracePt t="99461" x="4695825" y="3424238"/>
          <p14:tracePt t="99478" x="4743450" y="3414713"/>
          <p14:tracePt t="99495" x="4776788" y="3414713"/>
          <p14:tracePt t="99511" x="4800600" y="3414713"/>
          <p14:tracePt t="99528" x="4829175" y="3433763"/>
          <p14:tracePt t="99545" x="4833938" y="3438525"/>
          <p14:tracePt t="99562" x="4843463" y="3471863"/>
          <p14:tracePt t="99578" x="4848225" y="3514725"/>
          <p14:tracePt t="99595" x="4848225" y="3543300"/>
          <p14:tracePt t="99612" x="4843463" y="3600450"/>
          <p14:tracePt t="99628" x="4843463" y="3643313"/>
          <p14:tracePt t="99646" x="4843463" y="3676650"/>
          <p14:tracePt t="99665" x="4843463" y="3695700"/>
          <p14:tracePt t="99669" x="4843463" y="3705225"/>
          <p14:tracePt t="99678" x="4843463" y="3714750"/>
          <p14:tracePt t="99695" x="4843463" y="3733800"/>
          <p14:tracePt t="99712" x="4857750" y="3743325"/>
          <p14:tracePt t="99728" x="4872038" y="3752850"/>
          <p14:tracePt t="99745" x="4881563" y="3757613"/>
          <p14:tracePt t="99761" x="4895850" y="3771900"/>
          <p14:tracePt t="99778" x="4905375" y="3771900"/>
          <p14:tracePt t="99795" x="4910138" y="3771900"/>
          <p14:tracePt t="99812" x="4919663" y="3771900"/>
          <p14:tracePt t="99828" x="4933950" y="3771900"/>
          <p14:tracePt t="99844" x="4943475" y="3771900"/>
          <p14:tracePt t="99861" x="4953000" y="3762375"/>
          <p14:tracePt t="99878" x="4962525" y="3762375"/>
          <p14:tracePt t="99975" x="4967288" y="3762375"/>
          <p14:tracePt t="99981" x="4972050" y="3762375"/>
          <p14:tracePt t="99997" x="4976813" y="3762375"/>
          <p14:tracePt t="100011" x="4986338" y="3762375"/>
          <p14:tracePt t="100028" x="4991100" y="3762375"/>
          <p14:tracePt t="100045" x="5000625" y="3762375"/>
          <p14:tracePt t="100062" x="5024438" y="3762375"/>
          <p14:tracePt t="100078" x="5038725" y="3752850"/>
          <p14:tracePt t="100095" x="5053013" y="3738563"/>
          <p14:tracePt t="100112" x="5062538" y="3705225"/>
          <p14:tracePt t="100128" x="5067300" y="3690938"/>
          <p14:tracePt t="100147" x="5067300" y="3681413"/>
          <p14:tracePt t="100154" x="5067300" y="3676650"/>
          <p14:tracePt t="100167" x="5062538" y="3671888"/>
          <p14:tracePt t="100178" x="5057775" y="3671888"/>
          <p14:tracePt t="100196" x="5048250" y="3671888"/>
          <p14:tracePt t="100211" x="5038725" y="3671888"/>
          <p14:tracePt t="100228" x="5033963" y="3671888"/>
          <p14:tracePt t="100245" x="5024438" y="3671888"/>
          <p14:tracePt t="100261" x="5014913" y="3681413"/>
          <p14:tracePt t="100278" x="5010150" y="3686175"/>
          <p14:tracePt t="100295" x="5010150" y="3695700"/>
          <p14:tracePt t="100311" x="5014913" y="3705225"/>
          <p14:tracePt t="100328" x="5024438" y="3705225"/>
          <p14:tracePt t="100345" x="5062538" y="3705225"/>
          <p14:tracePt t="100362" x="5081588" y="3695700"/>
          <p14:tracePt t="100378" x="5095875" y="3686175"/>
          <p14:tracePt t="100395" x="5105400" y="3667125"/>
          <p14:tracePt t="100412" x="5110163" y="3652838"/>
          <p14:tracePt t="100428" x="5110163" y="3648075"/>
          <p14:tracePt t="100445" x="5110163" y="3638550"/>
          <p14:tracePt t="100463" x="5110163" y="3633788"/>
          <p14:tracePt t="100478" x="5100638" y="3633788"/>
          <p14:tracePt t="100495" x="5081588" y="3633788"/>
          <p14:tracePt t="100511" x="5067300" y="3633788"/>
          <p14:tracePt t="100528" x="5062538" y="3638550"/>
          <p14:tracePt t="100546" x="5048250" y="3652838"/>
          <p14:tracePt t="100562" x="5048250" y="3662363"/>
          <p14:tracePt t="100579" x="5048250" y="3667125"/>
          <p14:tracePt t="100595" x="5062538" y="3667125"/>
          <p14:tracePt t="100612" x="5076825" y="3667125"/>
          <p14:tracePt t="100629" x="5105400" y="3662363"/>
          <p14:tracePt t="100645" x="5110163" y="3648075"/>
          <p14:tracePt t="100662" x="5119688" y="3643313"/>
          <p14:tracePt t="100665" x="5119688" y="3638550"/>
          <p14:tracePt t="100679" x="5119688" y="3633788"/>
          <p14:tracePt t="100696" x="5114925" y="3624263"/>
          <p14:tracePt t="100711" x="5110163" y="3614738"/>
          <p14:tracePt t="100730" x="5086350" y="3614738"/>
          <p14:tracePt t="100745" x="5072063" y="3614738"/>
          <p14:tracePt t="100762" x="5053013" y="3614738"/>
          <p14:tracePt t="100778" x="5043488" y="3619500"/>
          <p14:tracePt t="100812" x="5043488" y="3624263"/>
          <p14:tracePt t="100828" x="5048250" y="3629025"/>
          <p14:tracePt t="100845" x="5062538" y="3629025"/>
          <p14:tracePt t="100862" x="5067300" y="3629025"/>
          <p14:tracePt t="100880" x="5076825" y="3629025"/>
          <p14:tracePt t="100935" x="5081588" y="3629025"/>
          <p14:tracePt t="100979" x="5086350" y="3629025"/>
          <p14:tracePt t="100991" x="5091113" y="3629025"/>
          <p14:tracePt t="101007" x="5095875" y="3629025"/>
          <p14:tracePt t="101205" x="5095875" y="3633788"/>
          <p14:tracePt t="101219" x="5095875" y="3638550"/>
          <p14:tracePt t="101228" x="5095875" y="3643313"/>
          <p14:tracePt t="101234" x="5100638" y="3643313"/>
          <p14:tracePt t="101250" x="5119688" y="3652838"/>
          <p14:tracePt t="101267" x="5153025" y="3657600"/>
          <p14:tracePt t="101283" x="5205413" y="3657600"/>
          <p14:tracePt t="101300" x="5229225" y="3648075"/>
          <p14:tracePt t="101317" x="5248275" y="3643313"/>
          <p14:tracePt t="101333" x="5257800" y="3629025"/>
          <p14:tracePt t="101350" x="5257800" y="3619500"/>
          <p14:tracePt t="101367" x="5257800" y="3614738"/>
          <p14:tracePt t="101385" x="5253038" y="3605213"/>
          <p14:tracePt t="101400" x="5233988" y="3595688"/>
          <p14:tracePt t="101417" x="5210175" y="3595688"/>
          <p14:tracePt t="101434" x="5176838" y="3595688"/>
          <p14:tracePt t="101450" x="5167313" y="3595688"/>
          <p14:tracePt t="101467" x="5162550" y="3595688"/>
          <p14:tracePt t="101483" x="5162550" y="3605213"/>
          <p14:tracePt t="101500" x="5162550" y="3609975"/>
          <p14:tracePt t="101519" x="5186363" y="3614738"/>
          <p14:tracePt t="101533" x="5200650" y="3614738"/>
          <p14:tracePt t="101550" x="5205413" y="3614738"/>
          <p14:tracePt t="101572" x="5219700" y="3614738"/>
          <p14:tracePt t="103915" x="5233988" y="3543300"/>
          <p14:tracePt t="103921" x="5248275" y="3433763"/>
          <p14:tracePt t="103929" x="5267325" y="3281363"/>
          <p14:tracePt t="103945" x="5319713" y="2986088"/>
          <p14:tracePt t="103959" x="5353050" y="2709863"/>
          <p14:tracePt t="103976" x="5395913" y="2462213"/>
          <p14:tracePt t="103993" x="5410200" y="2214563"/>
          <p14:tracePt t="104009" x="5410200" y="2057400"/>
          <p14:tracePt t="104026" x="5395913" y="1914525"/>
          <p14:tracePt t="104043" x="5329238" y="1738313"/>
          <p14:tracePt t="104059" x="5291138" y="1666875"/>
          <p14:tracePt t="104076" x="5257800" y="1614488"/>
          <p14:tracePt t="104093" x="5205413" y="1557338"/>
          <p14:tracePt t="104109" x="5181600" y="1524000"/>
          <p14:tracePt t="104126" x="5153025" y="1476375"/>
          <p14:tracePt t="104143" x="5133975" y="1404938"/>
          <p14:tracePt t="104159" x="5133975" y="1362075"/>
          <p14:tracePt t="104176" x="5133975" y="1333500"/>
          <p14:tracePt t="104192" x="5133975" y="1300163"/>
          <p14:tracePt t="104210" x="5133975" y="1276350"/>
          <p14:tracePt t="104226" x="5133975" y="1271588"/>
          <p14:tracePt t="104244" x="5133975" y="1266825"/>
          <p14:tracePt t="104261" x="5124450" y="1266825"/>
          <p14:tracePt t="104276" x="5119688" y="1266825"/>
          <p14:tracePt t="104293" x="5105400" y="1266825"/>
          <p14:tracePt t="104309" x="5100638" y="1266825"/>
          <p14:tracePt t="104326" x="5091113" y="1262063"/>
          <p14:tracePt t="104343" x="5081588" y="1252538"/>
          <p14:tracePt t="104359" x="5072063" y="1252538"/>
          <p14:tracePt t="104377" x="5062538" y="1243013"/>
          <p14:tracePt t="104394" x="5053013" y="1238250"/>
          <p14:tracePt t="104410" x="5029200" y="1233488"/>
          <p14:tracePt t="104428" x="4929188" y="1195388"/>
          <p14:tracePt t="104443" x="4862513" y="1176338"/>
          <p14:tracePt t="104459" x="4772025" y="1152525"/>
          <p14:tracePt t="104476" x="4672013" y="1133475"/>
          <p14:tracePt t="104493" x="4629150" y="1128713"/>
          <p14:tracePt t="104509" x="4600575" y="1128713"/>
          <p14:tracePt t="104527" x="4572000" y="1133475"/>
          <p14:tracePt t="104543" x="4567238" y="1138238"/>
          <p14:tracePt t="104560" x="4557713" y="1152525"/>
          <p14:tracePt t="104576" x="4548188" y="1162050"/>
          <p14:tracePt t="104593" x="4562475" y="1190625"/>
          <p14:tracePt t="104609" x="4667250" y="1257300"/>
          <p14:tracePt t="104626" x="4891088" y="1400175"/>
          <p14:tracePt t="104644" x="5029200" y="1471613"/>
          <p14:tracePt t="104660" x="5119688" y="1528763"/>
          <p14:tracePt t="104663" x="5153025" y="1552575"/>
          <p14:tracePt t="104676" x="5195888" y="1600200"/>
          <p14:tracePt t="104693" x="5224463" y="1643063"/>
          <p14:tracePt t="104710" x="5253038" y="1695450"/>
          <p14:tracePt t="104726" x="5286375" y="1828800"/>
          <p14:tracePt t="104743" x="5305425" y="1905000"/>
          <p14:tracePt t="104759" x="5314950" y="1966913"/>
          <p14:tracePt t="104776" x="5329238" y="2009775"/>
          <p14:tracePt t="104792" x="5329238" y="2033588"/>
          <p14:tracePt t="104809" x="5334000" y="2038350"/>
          <p14:tracePt t="104826" x="5357813" y="2038350"/>
          <p14:tracePt t="104843" x="5367338" y="2028825"/>
          <p14:tracePt t="104860" x="5372100" y="2024063"/>
          <p14:tracePt t="104876" x="5381625" y="2009775"/>
          <p14:tracePt t="104893" x="5381625" y="2000250"/>
          <p14:tracePt t="104910" x="5372100" y="2000250"/>
          <p14:tracePt t="104926" x="5310188" y="2024063"/>
          <p14:tracePt t="104943" x="5219700" y="2100263"/>
          <p14:tracePt t="104960" x="5062538" y="2300288"/>
          <p14:tracePt t="104976" x="5000625" y="2443163"/>
          <p14:tracePt t="104993" x="4991100" y="2547938"/>
          <p14:tracePt t="105009" x="5005388" y="2624138"/>
          <p14:tracePt t="105026" x="5043488" y="2662238"/>
          <p14:tracePt t="105043" x="5124450" y="2671763"/>
          <p14:tracePt t="105059" x="5243513" y="2614613"/>
          <p14:tracePt t="105076" x="5329238" y="2514600"/>
          <p14:tracePt t="105093" x="5386388" y="2381250"/>
          <p14:tracePt t="105109" x="5419725" y="2152650"/>
          <p14:tracePt t="105126" x="5419725" y="2057400"/>
          <p14:tracePt t="105144" x="5414963" y="1962150"/>
          <p14:tracePt t="105159" x="5400675" y="1847850"/>
          <p14:tracePt t="105176" x="5395913" y="1795463"/>
          <p14:tracePt t="105193" x="5386388" y="1752600"/>
          <p14:tracePt t="105210" x="5367338" y="1700213"/>
          <p14:tracePt t="105233" x="5338763" y="1676400"/>
          <p14:tracePt t="105243" x="5314950" y="1662113"/>
          <p14:tracePt t="105259" x="5186363" y="1624013"/>
          <p14:tracePt t="105276" x="5067300" y="1614488"/>
          <p14:tracePt t="105293" x="4986338" y="1600200"/>
          <p14:tracePt t="105309" x="4838700" y="1585913"/>
          <p14:tracePt t="105326" x="4743450" y="1576388"/>
          <p14:tracePt t="105343" x="4662488" y="1576388"/>
          <p14:tracePt t="105359" x="4519613" y="1576388"/>
          <p14:tracePt t="105377" x="4400550" y="1585913"/>
          <p14:tracePt t="105394" x="4171950" y="1624013"/>
          <p14:tracePt t="105410" x="4052888" y="1652588"/>
          <p14:tracePt t="105426" x="3933825" y="1662113"/>
          <p14:tracePt t="105443" x="3800475" y="1681163"/>
          <p14:tracePt t="105464" x="3743325" y="1681163"/>
          <p14:tracePt t="105477" x="3686175" y="1681163"/>
          <p14:tracePt t="105493" x="3609975" y="1662113"/>
          <p14:tracePt t="105509" x="3581400" y="1652588"/>
          <p14:tracePt t="105527" x="3557588" y="1652588"/>
          <p14:tracePt t="105543" x="3529013" y="1652588"/>
          <p14:tracePt t="105560" x="3519488" y="1647825"/>
          <p14:tracePt t="105577" x="3509963" y="1643063"/>
          <p14:tracePt t="105593" x="3505200" y="1628775"/>
          <p14:tracePt t="105610" x="3505200" y="1609725"/>
          <p14:tracePt t="105626" x="3505200" y="1585913"/>
          <p14:tracePt t="105643" x="3524250" y="1543050"/>
          <p14:tracePt t="105659" x="3571875" y="1509713"/>
          <p14:tracePt t="105676" x="3638550" y="1466850"/>
          <p14:tracePt t="105693" x="3767138" y="1404938"/>
          <p14:tracePt t="105710" x="3833813" y="1390650"/>
          <p14:tracePt t="105728" x="3910013" y="1376363"/>
          <p14:tracePt t="105742" x="3957638" y="1376363"/>
          <p14:tracePt t="105759" x="4033838" y="1376363"/>
          <p14:tracePt t="105776" x="4114800" y="1385888"/>
          <p14:tracePt t="105793" x="4176713" y="1409700"/>
          <p14:tracePt t="105809" x="4233863" y="1447800"/>
          <p14:tracePt t="105826" x="4271963" y="1481138"/>
          <p14:tracePt t="105843" x="4305300" y="1504950"/>
          <p14:tracePt t="105859" x="4324350" y="1528763"/>
          <p14:tracePt t="105876" x="4343400" y="1543050"/>
          <p14:tracePt t="105893" x="4395788" y="1576388"/>
          <p14:tracePt t="105909" x="4448175" y="1585913"/>
          <p14:tracePt t="105926" x="4500563" y="1600200"/>
          <p14:tracePt t="105947" x="4562475" y="1614488"/>
          <p14:tracePt t="105959" x="4595813" y="1628775"/>
          <p14:tracePt t="105977" x="4643438" y="1647825"/>
          <p14:tracePt t="105993" x="4691063" y="1676400"/>
          <p14:tracePt t="106009" x="4738688" y="1709738"/>
          <p14:tracePt t="106027" x="4810125" y="1757363"/>
          <p14:tracePt t="106043" x="4857750" y="1781175"/>
          <p14:tracePt t="106060" x="4905375" y="1804988"/>
          <p14:tracePt t="106076" x="5000625" y="1838325"/>
          <p14:tracePt t="106093" x="5057775" y="1847850"/>
          <p14:tracePt t="106109" x="5133975" y="1857375"/>
          <p14:tracePt t="106126" x="5219700" y="1876425"/>
          <p14:tracePt t="106143" x="5243513" y="1876425"/>
          <p14:tracePt t="106160" x="5262563" y="1876425"/>
          <p14:tracePt t="106162" x="5272088" y="1876425"/>
          <p14:tracePt t="106177" x="5300663" y="1876425"/>
          <p14:tracePt t="106193" x="5338763" y="1876425"/>
          <p14:tracePt t="106213" x="5414963" y="1862138"/>
          <p14:tracePt t="106226" x="5491163" y="1847850"/>
          <p14:tracePt t="106245" x="5557838" y="1838325"/>
          <p14:tracePt t="106259" x="5634038" y="1819275"/>
          <p14:tracePt t="106277" x="5748338" y="1804988"/>
          <p14:tracePt t="106293" x="5824538" y="1785938"/>
          <p14:tracePt t="106310" x="5876925" y="1771650"/>
          <p14:tracePt t="106326" x="5943600" y="1747838"/>
          <p14:tracePt t="106343" x="5962650" y="1719263"/>
          <p14:tracePt t="106360" x="5991225" y="1685925"/>
          <p14:tracePt t="106376" x="6024563" y="1590675"/>
          <p14:tracePt t="106393" x="6053138" y="1528763"/>
          <p14:tracePt t="106410" x="6086475" y="1457325"/>
          <p14:tracePt t="106426" x="6119813" y="1381125"/>
          <p14:tracePt t="106443" x="6134100" y="1352550"/>
          <p14:tracePt t="106462" x="6138863" y="1309688"/>
          <p14:tracePt t="106476" x="6134100" y="1295400"/>
          <p14:tracePt t="106493" x="6072188" y="1271588"/>
          <p14:tracePt t="106510" x="5834063" y="1252538"/>
          <p14:tracePt t="106526" x="5700713" y="1257300"/>
          <p14:tracePt t="106543" x="5600700" y="1266825"/>
          <p14:tracePt t="106560" x="5500688" y="1281113"/>
          <p14:tracePt t="106576" x="5467350" y="1285875"/>
          <p14:tracePt t="106593" x="5448300" y="1295400"/>
          <p14:tracePt t="106610" x="5419725" y="1309688"/>
          <p14:tracePt t="106626" x="5405438" y="1319213"/>
          <p14:tracePt t="106644" x="5372100" y="1343025"/>
          <p14:tracePt t="106660" x="5314950" y="1395413"/>
          <p14:tracePt t="106676" x="5276850" y="1433513"/>
          <p14:tracePt t="106693" x="5257800" y="1476375"/>
          <p14:tracePt t="106710" x="5233988" y="1557338"/>
          <p14:tracePt t="106726" x="5233988" y="1595438"/>
          <p14:tracePt t="106746" x="5253038" y="1671638"/>
          <p14:tracePt t="106760" x="5272088" y="1719263"/>
          <p14:tracePt t="106776" x="5314950" y="1747838"/>
          <p14:tracePt t="106795" x="5405438" y="1800225"/>
          <p14:tracePt t="106810" x="5467350" y="1814513"/>
          <p14:tracePt t="106826" x="5538788" y="1809750"/>
          <p14:tracePt t="106843" x="5600700" y="1790700"/>
          <p14:tracePt t="106859" x="5648325" y="1757363"/>
          <p14:tracePt t="106876" x="5667375" y="1719263"/>
          <p14:tracePt t="106893" x="5676900" y="1647825"/>
          <p14:tracePt t="106910" x="5653088" y="1571625"/>
          <p14:tracePt t="106930" x="5619750" y="1538288"/>
          <p14:tracePt t="106945" x="5600700" y="1524000"/>
          <p14:tracePt t="106960" x="5576888" y="1514475"/>
          <p14:tracePt t="106976" x="5562600" y="1509713"/>
          <p14:tracePt t="106993" x="5553075" y="1509713"/>
          <p14:tracePt t="107009" x="5543550" y="1514475"/>
          <p14:tracePt t="107026" x="5529263" y="1543050"/>
          <p14:tracePt t="107043" x="5510213" y="1643063"/>
          <p14:tracePt t="107060" x="5510213" y="1704975"/>
          <p14:tracePt t="107077" x="5534025" y="1762125"/>
          <p14:tracePt t="107094" x="5619750" y="1824038"/>
          <p14:tracePt t="107110" x="5705475" y="1833563"/>
          <p14:tracePt t="107126" x="5800725" y="1814513"/>
          <p14:tracePt t="107143" x="5891213" y="1757363"/>
          <p14:tracePt t="107159" x="5929313" y="1709738"/>
          <p14:tracePt t="107176" x="5943600" y="1643063"/>
          <p14:tracePt t="107194" x="5919788" y="1566863"/>
          <p14:tracePt t="107214" x="5872163" y="1528763"/>
          <p14:tracePt t="107226" x="5853113" y="1519238"/>
          <p14:tracePt t="107243" x="5805488" y="1504950"/>
          <p14:tracePt t="107259" x="5781675" y="1504950"/>
          <p14:tracePt t="107276" x="5748338" y="1509713"/>
          <p14:tracePt t="107293" x="5700713" y="1566863"/>
          <p14:tracePt t="107310" x="5662613" y="1647825"/>
          <p14:tracePt t="107329" x="5648325" y="1766888"/>
          <p14:tracePt t="107343" x="5653088" y="1819275"/>
          <p14:tracePt t="107360" x="5681663" y="1862138"/>
          <p14:tracePt t="107376" x="5748338" y="1876425"/>
          <p14:tracePt t="107394" x="5891213" y="1847850"/>
          <p14:tracePt t="107410" x="5948363" y="1809750"/>
          <p14:tracePt t="107427" x="5972175" y="1776413"/>
          <p14:tracePt t="107444" x="5981700" y="1724025"/>
          <p14:tracePt t="107460" x="5976938" y="1709738"/>
          <p14:tracePt t="107477" x="5967413" y="1695450"/>
          <p14:tracePt t="107493" x="5957888" y="1695450"/>
          <p14:tracePt t="107510" x="5948363" y="1695450"/>
          <p14:tracePt t="107527" x="5938838" y="1700213"/>
          <p14:tracePt t="107543" x="5934075" y="1704975"/>
          <p14:tracePt t="107560" x="5924550" y="1714500"/>
          <p14:tracePt t="107576" x="5924550" y="1724025"/>
          <p14:tracePt t="107593" x="5919788" y="1728788"/>
          <p14:tracePt t="107940" x="5910263" y="1781175"/>
          <p14:tracePt t="107946" x="5881688" y="1900238"/>
          <p14:tracePt t="107953" x="5834063" y="2028825"/>
          <p14:tracePt t="107966" x="5791200" y="2176463"/>
          <p14:tracePt t="107982" x="5672138" y="2747963"/>
          <p14:tracePt t="108001" x="5600700" y="3143250"/>
          <p14:tracePt t="108015" x="5572125" y="3476625"/>
          <p14:tracePt t="108032" x="5562600" y="3886200"/>
          <p14:tracePt t="108048" x="5562600" y="4100513"/>
          <p14:tracePt t="108065" x="5562600" y="4310063"/>
          <p14:tracePt t="108083" x="5562600" y="4514850"/>
          <p14:tracePt t="108098" x="5562600" y="4643438"/>
          <p14:tracePt t="108115" x="5562600" y="4705350"/>
          <p14:tracePt t="108133" x="5562600" y="4757738"/>
          <p14:tracePt t="108148" x="5553075" y="4776788"/>
          <p14:tracePt t="108167" x="5548313" y="4791075"/>
          <p14:tracePt t="108446" x="5519738" y="4843463"/>
          <p14:tracePt t="108451" x="5472113" y="4919663"/>
          <p14:tracePt t="108459" x="5410200" y="5029200"/>
          <p14:tracePt t="108470" x="5357813" y="5167313"/>
          <p14:tracePt t="108488" x="5210175" y="5495925"/>
          <p14:tracePt t="108506" x="5167313" y="5662613"/>
          <p14:tracePt t="108520" x="5148263" y="5791200"/>
          <p14:tracePt t="108537" x="5143500" y="5929313"/>
          <p14:tracePt t="108554" x="5148263" y="5986463"/>
          <p14:tracePt t="108570" x="5172075" y="6029325"/>
          <p14:tracePt t="108589" x="5224463" y="6076950"/>
          <p14:tracePt t="108604" x="5267325" y="6096000"/>
          <p14:tracePt t="108620" x="5334000" y="6100763"/>
          <p14:tracePt t="108637" x="5457825" y="6072188"/>
          <p14:tracePt t="108654" x="5529263" y="6029325"/>
          <p14:tracePt t="108670" x="5600700" y="5938838"/>
          <p14:tracePt t="108687" x="5710238" y="5724525"/>
          <p14:tracePt t="108703" x="5729288" y="5619750"/>
          <p14:tracePt t="108721" x="5729288" y="5562600"/>
          <p14:tracePt t="108737" x="5676900" y="5510213"/>
          <p14:tracePt t="108754" x="5600700" y="5486400"/>
          <p14:tracePt t="108770" x="5529263" y="5486400"/>
          <p14:tracePt t="108788" x="5448300" y="5514975"/>
          <p14:tracePt t="108804" x="5395913" y="5567363"/>
          <p14:tracePt t="108821" x="5305425" y="5734050"/>
          <p14:tracePt t="108838" x="5272088" y="5853113"/>
          <p14:tracePt t="108854" x="5267325" y="5953125"/>
          <p14:tracePt t="108871" x="5267325" y="6062663"/>
          <p14:tracePt t="108887" x="5276850" y="6110288"/>
          <p14:tracePt t="108903" x="5291138" y="6129338"/>
          <p14:tracePt t="108920" x="5338763" y="6157913"/>
          <p14:tracePt t="108937" x="5395913" y="6157913"/>
          <p14:tracePt t="108954" x="5457825" y="6115050"/>
          <p14:tracePt t="108970" x="5572125" y="5991225"/>
          <p14:tracePt t="108987" x="5634038" y="5872163"/>
          <p14:tracePt t="109004" x="5667375" y="5757863"/>
          <p14:tracePt t="109020" x="5672138" y="5667375"/>
          <p14:tracePt t="109037" x="5662613" y="5629275"/>
          <p14:tracePt t="109058" x="5614988" y="5600700"/>
          <p14:tracePt t="109070" x="5567363" y="5591175"/>
          <p14:tracePt t="109087" x="5524500" y="5591175"/>
          <p14:tracePt t="109104" x="5495925" y="5610225"/>
          <p14:tracePt t="109121" x="5438775" y="5710238"/>
          <p14:tracePt t="109137" x="5414963" y="5815013"/>
          <p14:tracePt t="109154" x="5405438" y="5895975"/>
          <p14:tracePt t="109155" x="5405438" y="5929313"/>
          <p14:tracePt t="109170" x="5414963" y="5981700"/>
          <p14:tracePt t="109187" x="5419725" y="6000750"/>
          <p14:tracePt t="109206" x="5462588" y="6029325"/>
          <p14:tracePt t="109221" x="5495925" y="6034088"/>
          <p14:tracePt t="109237" x="5529263" y="6029325"/>
          <p14:tracePt t="109254" x="5543550" y="6015038"/>
          <p14:tracePt t="109271" x="5567363" y="5972175"/>
          <p14:tracePt t="109288" x="5567363" y="5943600"/>
          <p14:tracePt t="109303" x="5567363" y="5934075"/>
          <p14:tracePt t="109320" x="5557838" y="5924550"/>
          <p14:tracePt t="109337" x="5553075" y="5924550"/>
          <p14:tracePt t="109354" x="5543550" y="5924550"/>
          <p14:tracePt t="109370" x="5534025" y="5924550"/>
          <p14:tracePt t="109387" x="5524500" y="5924550"/>
          <p14:tracePt t="109404" x="5519738" y="5938838"/>
          <p14:tracePt t="110030" x="5529263" y="5938838"/>
          <p14:tracePt t="110037" x="5548313" y="5929313"/>
          <p14:tracePt t="110044" x="5576888" y="5919788"/>
          <p14:tracePt t="110056" x="5591175" y="5910263"/>
          <p14:tracePt t="110073" x="5634038" y="5834063"/>
          <p14:tracePt t="110089" x="5653088" y="5776913"/>
          <p14:tracePt t="110106" x="5653088" y="5738813"/>
          <p14:tracePt t="110122" x="5629275" y="5700713"/>
          <p14:tracePt t="110139" x="5591175" y="5681663"/>
          <p14:tracePt t="110156" x="5538788" y="5667375"/>
          <p14:tracePt t="110158" x="5514975" y="5667375"/>
          <p14:tracePt t="110172" x="5486400" y="5667375"/>
          <p14:tracePt t="110189" x="5457825" y="5686425"/>
          <p14:tracePt t="110206" x="5438775" y="5710238"/>
          <p14:tracePt t="110222" x="5424488" y="5757863"/>
          <p14:tracePt t="110239" x="5434013" y="5795963"/>
          <p14:tracePt t="110256" x="5448300" y="5819775"/>
          <p14:tracePt t="110272" x="5495925" y="5853113"/>
          <p14:tracePt t="110289" x="5519738" y="5862638"/>
          <p14:tracePt t="110306" x="5534025" y="5862638"/>
          <p14:tracePt t="110322" x="5548313" y="5857875"/>
          <p14:tracePt t="110339" x="5557838" y="5848350"/>
          <p14:tracePt t="110356" x="5557838" y="5819775"/>
          <p14:tracePt t="110372" x="5548313" y="5795963"/>
          <p14:tracePt t="110389" x="5543550" y="5786438"/>
          <p14:tracePt t="110406" x="5534025" y="5786438"/>
          <p14:tracePt t="110423" x="5519738" y="5786438"/>
          <p14:tracePt t="110439" x="5514975" y="5786438"/>
          <p14:tracePt t="110456" x="5510213" y="5795963"/>
          <p14:tracePt t="110473" x="5500688" y="5805488"/>
          <p14:tracePt t="110489" x="5500688" y="5810250"/>
          <p14:tracePt t="112939" x="5500688" y="5748338"/>
          <p14:tracePt t="112946" x="5510213" y="5638800"/>
          <p14:tracePt t="112957" x="5519738" y="5472113"/>
          <p14:tracePt t="112975" x="5538788" y="4833938"/>
          <p14:tracePt t="112991" x="5534025" y="4314825"/>
          <p14:tracePt t="113008" x="5500688" y="3776663"/>
          <p14:tracePt t="113024" x="5443538" y="3314700"/>
          <p14:tracePt t="113042" x="5410200" y="3152775"/>
          <p14:tracePt t="113057" x="5386388" y="3038475"/>
          <p14:tracePt t="113074" x="5343525" y="2947988"/>
          <p14:tracePt t="113091" x="5324475" y="2909888"/>
          <p14:tracePt t="113107" x="5305425" y="2886075"/>
          <p14:tracePt t="113124" x="5295900" y="2876550"/>
          <p14:tracePt t="113140" x="5286375" y="2871788"/>
          <p14:tracePt t="113547" x="5276850" y="2876550"/>
          <p14:tracePt t="113552" x="5262563" y="2890838"/>
          <p14:tracePt t="113567" x="5219700" y="2947988"/>
          <p14:tracePt t="113584" x="5162550" y="3024188"/>
          <p14:tracePt t="113601" x="5095875" y="3148013"/>
          <p14:tracePt t="113617" x="5062538" y="3248025"/>
          <p14:tracePt t="113634" x="5038725" y="3338513"/>
          <p14:tracePt t="113651" x="5029200" y="3452813"/>
          <p14:tracePt t="113667" x="5029200" y="3533775"/>
          <p14:tracePt t="113684" x="5029200" y="3605213"/>
          <p14:tracePt t="113701" x="5029200" y="3700463"/>
          <p14:tracePt t="113717" x="5029200" y="3757613"/>
          <p14:tracePt t="113734" x="5029200" y="3800475"/>
          <p14:tracePt t="113751" x="5029200" y="3833813"/>
          <p14:tracePt t="113767" x="5029200" y="3852863"/>
          <p14:tracePt t="113784" x="5029200" y="3857625"/>
          <p14:tracePt t="113801" x="5019675" y="3871913"/>
          <p14:tracePt t="113817" x="5014913" y="3881438"/>
          <p14:tracePt t="113834" x="5005388" y="3886200"/>
          <p14:tracePt t="113851" x="4991100" y="3886200"/>
          <p14:tracePt t="113869" x="4948238" y="3867150"/>
          <p14:tracePt t="113884" x="4886325" y="3829050"/>
          <p14:tracePt t="113901" x="4767263" y="3724275"/>
          <p14:tracePt t="113918" x="4700588" y="3657600"/>
          <p14:tracePt t="113936" x="4643438" y="3590925"/>
          <p14:tracePt t="113951" x="4629150" y="3571875"/>
          <p14:tracePt t="113968" x="4610100" y="3557588"/>
          <p14:tracePt t="113984" x="4600575" y="3548063"/>
          <p14:tracePt t="114001" x="4591050" y="3543300"/>
          <p14:tracePt t="114018" x="4562475" y="3529013"/>
          <p14:tracePt t="114034" x="4471988" y="3514725"/>
          <p14:tracePt t="114051" x="4381500" y="3514725"/>
          <p14:tracePt t="114067" x="4286250" y="3514725"/>
          <p14:tracePt t="114084" x="4167188" y="3514725"/>
          <p14:tracePt t="114101" x="4100513" y="3519488"/>
          <p14:tracePt t="114118" x="4033838" y="3529013"/>
          <p14:tracePt t="114134" x="3924300" y="3552825"/>
          <p14:tracePt t="114151" x="3867150" y="3562350"/>
          <p14:tracePt t="114167" x="3814763" y="3571875"/>
          <p14:tracePt t="114186" x="3757613" y="3590925"/>
          <p14:tracePt t="114201" x="3724275" y="3600450"/>
          <p14:tracePt t="114218" x="3695700" y="3609975"/>
          <p14:tracePt t="114234" x="3667125" y="3624263"/>
          <p14:tracePt t="114251" x="3657600" y="3629025"/>
          <p14:tracePt t="114267" x="3652838" y="3638550"/>
          <p14:tracePt t="114284" x="3638550" y="3638550"/>
          <p14:tracePt t="114301" x="3633788" y="3638550"/>
          <p14:tracePt t="114317" x="3624263" y="3638550"/>
          <p14:tracePt t="114336" x="3619500" y="3638550"/>
          <p14:tracePt t="114351" x="3614738" y="3633788"/>
          <p14:tracePt t="114367" x="3609975" y="3624263"/>
          <p14:tracePt t="114385" x="3595688" y="3581400"/>
          <p14:tracePt t="114401" x="3581400" y="3557588"/>
          <p14:tracePt t="114417" x="3576638" y="3538538"/>
          <p14:tracePt t="114436" x="3567113" y="3524250"/>
          <p14:tracePt t="114451" x="3567113" y="3514725"/>
          <p14:tracePt t="114468" x="3567113" y="3505200"/>
          <p14:tracePt t="114484" x="3567113" y="3500438"/>
          <p14:tracePt t="114532" x="3567113" y="3505200"/>
          <p14:tracePt t="114539" x="3567113" y="3509963"/>
          <p14:tracePt t="114551" x="3567113" y="3519488"/>
          <p14:tracePt t="114567" x="3567113" y="3557588"/>
          <p14:tracePt t="114584" x="3576638" y="3581400"/>
          <p14:tracePt t="114601" x="3600450" y="3605213"/>
          <p14:tracePt t="114617" x="3667125" y="3619500"/>
          <p14:tracePt t="114634" x="3762375" y="3581400"/>
          <p14:tracePt t="114652" x="3824288" y="3533775"/>
          <p14:tracePt t="114654" x="3848100" y="3509963"/>
          <p14:tracePt t="114668" x="3881438" y="3467100"/>
          <p14:tracePt t="114684" x="3900488" y="3443288"/>
          <p14:tracePt t="114701" x="3910013" y="3409950"/>
          <p14:tracePt t="114718" x="3910013" y="3381375"/>
          <p14:tracePt t="114734" x="3910013" y="3376613"/>
          <p14:tracePt t="114751" x="3900488" y="3371850"/>
          <p14:tracePt t="114767" x="3890963" y="3371850"/>
          <p14:tracePt t="114784" x="3881438" y="3371850"/>
          <p14:tracePt t="114801" x="3871913" y="3376613"/>
          <p14:tracePt t="114817" x="3871913" y="3400425"/>
          <p14:tracePt t="114834" x="3871913" y="3414713"/>
          <p14:tracePt t="114851" x="3890963" y="3438525"/>
          <p14:tracePt t="114867" x="3957638" y="3462338"/>
          <p14:tracePt t="114884" x="4010025" y="3462338"/>
          <p14:tracePt t="114901" x="4048125" y="3462338"/>
          <p14:tracePt t="114918" x="4067175" y="3452813"/>
          <p14:tracePt t="114934" x="4086225" y="3424238"/>
          <p14:tracePt t="114951" x="4095750" y="3395663"/>
          <p14:tracePt t="114968" x="4095750" y="3348038"/>
          <p14:tracePt t="114985" x="4090988" y="3324225"/>
          <p14:tracePt t="115001" x="4086225" y="3314700"/>
          <p14:tracePt t="115017" x="4086225" y="3309938"/>
          <p14:tracePt t="115051" x="4086225" y="3300413"/>
          <p14:tracePt t="115282" x="4076700" y="3300413"/>
          <p14:tracePt t="115294" x="4052888" y="3314700"/>
          <p14:tracePt t="115301" x="4048125" y="3314700"/>
          <p14:tracePt t="115317" x="4033838" y="3328988"/>
          <p14:tracePt t="115334" x="4024313" y="3343275"/>
          <p14:tracePt t="115351" x="4005263" y="3371850"/>
          <p14:tracePt t="115367" x="3986213" y="3395663"/>
          <p14:tracePt t="115384" x="3967163" y="3424238"/>
          <p14:tracePt t="115401" x="3952875" y="3467100"/>
          <p14:tracePt t="115417" x="3943350" y="3495675"/>
          <p14:tracePt t="115435" x="3933825" y="3509963"/>
          <p14:tracePt t="115452" x="3929063" y="3538538"/>
          <p14:tracePt t="115468" x="3929063" y="3552825"/>
          <p14:tracePt t="115485" x="3929063" y="3567113"/>
          <p14:tracePt t="115502" x="3929063" y="3576638"/>
          <p14:tracePt t="115518" x="3929063" y="3581400"/>
          <p14:tracePt t="115534" x="3933825" y="3590925"/>
          <p14:tracePt t="115551" x="3952875" y="3590925"/>
          <p14:tracePt t="115568" x="4010025" y="3576638"/>
          <p14:tracePt t="115586" x="4138613" y="3524250"/>
          <p14:tracePt t="115603" x="4248150" y="3471863"/>
          <p14:tracePt t="115618" x="4376738" y="3433763"/>
          <p14:tracePt t="115637" x="4557713" y="3386138"/>
          <p14:tracePt t="115651" x="4643438" y="3381375"/>
          <p14:tracePt t="115668" x="4714875" y="3381375"/>
          <p14:tracePt t="115684" x="4786313" y="3386138"/>
          <p14:tracePt t="115701" x="4814888" y="3395663"/>
          <p14:tracePt t="115718" x="4833938" y="3414713"/>
          <p14:tracePt t="115734" x="4852988" y="3443288"/>
          <p14:tracePt t="115751" x="4857750" y="3462338"/>
          <p14:tracePt t="115768" x="4867275" y="3490913"/>
          <p14:tracePt t="115784" x="4881563" y="3529013"/>
          <p14:tracePt t="115803" x="4891088" y="3552825"/>
          <p14:tracePt t="115820" x="4891088" y="3586163"/>
          <p14:tracePt t="115834" x="4900613" y="3605213"/>
          <p14:tracePt t="115851" x="4910138" y="3629025"/>
          <p14:tracePt t="115867" x="4919663" y="3648075"/>
          <p14:tracePt t="115884" x="4933950" y="3676650"/>
          <p14:tracePt t="115901" x="4957763" y="3695700"/>
          <p14:tracePt t="115917" x="4991100" y="3719513"/>
          <p14:tracePt t="115934" x="5043488" y="3733800"/>
          <p14:tracePt t="115951" x="5086350" y="3738563"/>
          <p14:tracePt t="115968" x="5133975" y="3738563"/>
          <p14:tracePt t="115984" x="5162550" y="3738563"/>
          <p14:tracePt t="116001" x="5186363" y="3733800"/>
          <p14:tracePt t="116018" x="5195888" y="3709988"/>
          <p14:tracePt t="116034" x="5200650" y="3686175"/>
          <p14:tracePt t="116052" x="5200650" y="3662363"/>
          <p14:tracePt t="116068" x="5186363" y="3633788"/>
          <p14:tracePt t="116084" x="5162550" y="3624263"/>
          <p14:tracePt t="116101" x="5148263" y="3614738"/>
          <p14:tracePt t="116118" x="5124450" y="3614738"/>
          <p14:tracePt t="116135" x="5114925" y="3614738"/>
          <p14:tracePt t="116151" x="5105400" y="3614738"/>
          <p14:tracePt t="116153" x="5105400" y="3619500"/>
          <p14:tracePt t="116167" x="5091113" y="3624263"/>
          <p14:tracePt t="116187" x="5086350" y="3638550"/>
          <p14:tracePt t="116201" x="5086350" y="3643313"/>
          <p14:tracePt t="116218" x="5086350" y="3652838"/>
          <p14:tracePt t="116234" x="5105400" y="3662363"/>
          <p14:tracePt t="116251" x="5129213" y="3671888"/>
          <p14:tracePt t="116268" x="5172075" y="3662363"/>
          <p14:tracePt t="116285" x="5195888" y="3648075"/>
          <p14:tracePt t="116301" x="5200650" y="3638550"/>
          <p14:tracePt t="116319" x="5210175" y="3609975"/>
          <p14:tracePt t="116334" x="5210175" y="3595688"/>
          <p14:tracePt t="116351" x="5210175" y="3576638"/>
          <p14:tracePt t="116368" x="5195888" y="3567113"/>
          <p14:tracePt t="116384" x="5191125" y="3567113"/>
          <p14:tracePt t="116401" x="5181600" y="3567113"/>
          <p14:tracePt t="116419" x="5172075" y="3571875"/>
          <p14:tracePt t="116434" x="5167313" y="3576638"/>
          <p14:tracePt t="116452" x="5167313" y="3590925"/>
          <p14:tracePt t="116468" x="5167313" y="3595688"/>
          <p14:tracePt t="116484" x="5167313" y="3605213"/>
          <p14:tracePt t="116502" x="5172075" y="3605213"/>
          <p14:tracePt t="116518" x="5176838" y="36052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52" y="-18504"/>
            <a:ext cx="3294608" cy="164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35" y="1013256"/>
            <a:ext cx="6939420" cy="44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5483498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1400" b="1" dirty="0"/>
              <a:t>Expérience 1 :  </a:t>
            </a:r>
            <a:r>
              <a:rPr lang="fr-FR" sz="1400" dirty="0"/>
              <a:t>teste la nature du message nerveux le long d’un nerf (résultat : elle est </a:t>
            </a:r>
            <a:r>
              <a:rPr lang="fr-FR" sz="1400" b="1" dirty="0"/>
              <a:t>électrique</a:t>
            </a:r>
            <a:r>
              <a:rPr lang="fr-FR" sz="1400" dirty="0"/>
              <a:t>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1400" b="1" dirty="0"/>
              <a:t>Expérience 2 : </a:t>
            </a:r>
            <a:r>
              <a:rPr lang="fr-FR" sz="1400" dirty="0"/>
              <a:t>teste la nature du message nerveux à la jonction neuromusculaire (résultat : elle est </a:t>
            </a:r>
            <a:r>
              <a:rPr lang="fr-FR" sz="1400" b="1" dirty="0"/>
              <a:t>chimique</a:t>
            </a:r>
            <a:r>
              <a:rPr lang="fr-FR" sz="1400" dirty="0"/>
              <a:t>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1400" b="1" dirty="0"/>
              <a:t>Expérience 3 : </a:t>
            </a:r>
            <a:r>
              <a:rPr lang="fr-FR" sz="1400" dirty="0"/>
              <a:t>vérifie que le curare agit bien au niveau de la </a:t>
            </a:r>
            <a:r>
              <a:rPr lang="fr-FR" sz="1400" b="1" dirty="0"/>
              <a:t>jonction neuromusculaire </a:t>
            </a:r>
            <a:r>
              <a:rPr lang="fr-FR" sz="1400" dirty="0"/>
              <a:t>et non directement sur la contraction du muscle.</a:t>
            </a:r>
          </a:p>
        </p:txBody>
      </p:sp>
      <p:sp>
        <p:nvSpPr>
          <p:cNvPr id="3077" name="ZoneTexte 8"/>
          <p:cNvSpPr txBox="1">
            <a:spLocks noChangeArrowheads="1"/>
          </p:cNvSpPr>
          <p:nvPr/>
        </p:nvSpPr>
        <p:spPr bwMode="auto">
          <a:xfrm>
            <a:off x="251520" y="188640"/>
            <a:ext cx="3199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Claude Bernard, 1844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04"/>
    </mc:Choice>
    <mc:Fallback xmlns="">
      <p:transition spd="slow" advTm="4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72" x="5176838" y="3609975"/>
          <p14:tracePt t="12880" x="5176838" y="3614738"/>
          <p14:tracePt t="12890" x="5172075" y="3614738"/>
          <p14:tracePt t="12907" x="5162550" y="3614738"/>
          <p14:tracePt t="12924" x="5157788" y="3609975"/>
          <p14:tracePt t="12941" x="5138738" y="3590925"/>
          <p14:tracePt t="12957" x="5119688" y="3543300"/>
          <p14:tracePt t="12974" x="5114925" y="3495675"/>
          <p14:tracePt t="12991" x="5114925" y="3376613"/>
          <p14:tracePt t="13007" x="5129213" y="3267075"/>
          <p14:tracePt t="13024" x="5148263" y="3128963"/>
          <p14:tracePt t="13041" x="5191125" y="2967038"/>
          <p14:tracePt t="13057" x="5214938" y="2867025"/>
          <p14:tracePt t="13074" x="5238750" y="2805113"/>
          <p14:tracePt t="13090" x="5272088" y="2738438"/>
          <p14:tracePt t="13108" x="5286375" y="2705100"/>
          <p14:tracePt t="13124" x="5295900" y="2695575"/>
          <p14:tracePt t="13141" x="5300663" y="2681288"/>
          <p14:tracePt t="13157" x="5300663" y="2676525"/>
          <p14:tracePt t="13220" x="5310188" y="2671763"/>
          <p14:tracePt t="13226" x="5314950" y="2667000"/>
          <p14:tracePt t="13240" x="5329238" y="2628900"/>
          <p14:tracePt t="13257" x="5348288" y="2586038"/>
          <p14:tracePt t="13275" x="5391150" y="2481263"/>
          <p14:tracePt t="13291" x="5476875" y="2286000"/>
          <p14:tracePt t="13307" x="5567363" y="2128838"/>
          <p14:tracePt t="13324" x="5634038" y="2005013"/>
          <p14:tracePt t="13340" x="5729288" y="1838325"/>
          <p14:tracePt t="13357" x="5795963" y="1752600"/>
          <p14:tracePt t="13374" x="5834063" y="1695450"/>
          <p14:tracePt t="13391" x="5853113" y="1652588"/>
          <p14:tracePt t="13407" x="5867400" y="1647825"/>
          <p14:tracePt t="13424" x="5867400" y="1643063"/>
          <p14:tracePt t="13731" x="5867400" y="1595438"/>
          <p14:tracePt t="13738" x="5857875" y="1538288"/>
          <p14:tracePt t="13745" x="5857875" y="1476375"/>
          <p14:tracePt t="13755" x="5857875" y="1404938"/>
          <p14:tracePt t="13771" x="5848350" y="1300163"/>
          <p14:tracePt t="13788" x="5838825" y="1223963"/>
          <p14:tracePt t="13804" x="5834063" y="1209675"/>
          <p14:tracePt t="13820" x="5824538" y="1204913"/>
          <p14:tracePt t="13837" x="5815013" y="1204913"/>
          <p14:tracePt t="13854" x="5800725" y="1204913"/>
          <p14:tracePt t="13872" x="5776913" y="1214438"/>
          <p14:tracePt t="13887" x="5729288" y="1252538"/>
          <p14:tracePt t="13904" x="5705475" y="1285875"/>
          <p14:tracePt t="13920" x="5681663" y="1309688"/>
          <p14:tracePt t="13937" x="5667375" y="1343025"/>
          <p14:tracePt t="13954" x="5667375" y="1362075"/>
          <p14:tracePt t="13971" x="5667375" y="1376363"/>
          <p14:tracePt t="13987" x="5672138" y="1381125"/>
          <p14:tracePt t="14004" x="5710238" y="1376363"/>
          <p14:tracePt t="14022" x="5767388" y="1328738"/>
          <p14:tracePt t="14038" x="5872163" y="1214438"/>
          <p14:tracePt t="14054" x="5943600" y="1095375"/>
          <p14:tracePt t="14071" x="5991225" y="1009650"/>
          <p14:tracePt t="14087" x="6015038" y="942975"/>
          <p14:tracePt t="14104" x="6015038" y="928688"/>
          <p14:tracePt t="14121" x="6005513" y="923925"/>
          <p14:tracePt t="14137" x="5938838" y="933450"/>
          <p14:tracePt t="14154" x="5781675" y="995363"/>
          <p14:tracePt t="14170" x="5648325" y="1090613"/>
          <p14:tracePt t="14187" x="5443538" y="1243013"/>
          <p14:tracePt t="14204" x="5357813" y="1328738"/>
          <p14:tracePt t="14221" x="5295900" y="1409700"/>
          <p14:tracePt t="14238" x="5248275" y="1495425"/>
          <p14:tracePt t="14254" x="5243513" y="1533525"/>
          <p14:tracePt t="14275" x="5253038" y="1557338"/>
          <p14:tracePt t="14287" x="5357813" y="1581150"/>
          <p14:tracePt t="14304" x="5481638" y="1571625"/>
          <p14:tracePt t="14321" x="5648325" y="1509713"/>
          <p14:tracePt t="14337" x="5715000" y="1462088"/>
          <p14:tracePt t="14354" x="5791200" y="1371600"/>
          <p14:tracePt t="14371" x="5857875" y="1200150"/>
          <p14:tracePt t="14387" x="5872163" y="1123950"/>
          <p14:tracePt t="14404" x="5872163" y="1081088"/>
          <p14:tracePt t="14421" x="5857875" y="1062038"/>
          <p14:tracePt t="14437" x="5819775" y="1062038"/>
          <p14:tracePt t="14454" x="5719763" y="1104900"/>
          <p14:tracePt t="14470" x="5586413" y="1204913"/>
          <p14:tracePt t="14488" x="5519738" y="1285875"/>
          <p14:tracePt t="14506" x="5448300" y="1438275"/>
          <p14:tracePt t="14521" x="5453063" y="1533525"/>
          <p14:tracePt t="14537" x="5486400" y="1614488"/>
          <p14:tracePt t="14556" x="5672138" y="1733550"/>
          <p14:tracePt t="14574" x="5838825" y="1781175"/>
          <p14:tracePt t="14587" x="5957888" y="1785938"/>
          <p14:tracePt t="14604" x="6043613" y="1766888"/>
          <p14:tracePt t="14621" x="6124575" y="1676400"/>
          <p14:tracePt t="14637" x="6176963" y="1547813"/>
          <p14:tracePt t="14654" x="6210300" y="1395413"/>
          <p14:tracePt t="14672" x="6205538" y="1233488"/>
          <p14:tracePt t="14687" x="6186488" y="1195388"/>
          <p14:tracePt t="14704" x="6172200" y="1181100"/>
          <p14:tracePt t="14721" x="6134100" y="1176338"/>
          <p14:tracePt t="14738" x="6086475" y="1190625"/>
          <p14:tracePt t="14756" x="6029325" y="1257300"/>
          <p14:tracePt t="14771" x="5972175" y="1409700"/>
          <p14:tracePt t="14789" x="5953125" y="1543050"/>
          <p14:tracePt t="14804" x="5957888" y="1633538"/>
          <p14:tracePt t="14821" x="6000750" y="1714500"/>
          <p14:tracePt t="14838" x="6081713" y="1771650"/>
          <p14:tracePt t="14855" x="6205538" y="1809750"/>
          <p14:tracePt t="14871" x="6257925" y="1828800"/>
          <p14:tracePt t="14887" x="6296025" y="1828800"/>
          <p14:tracePt t="14904" x="6324600" y="1828800"/>
          <p14:tracePt t="14921" x="6334125" y="1819275"/>
          <p14:tracePt t="14937" x="6334125" y="1800225"/>
          <p14:tracePt t="14954" x="6262688" y="1752600"/>
          <p14:tracePt t="14971" x="6153150" y="1709738"/>
          <p14:tracePt t="14987" x="6034088" y="1681163"/>
          <p14:tracePt t="15005" x="5881688" y="1676400"/>
          <p14:tracePt t="15021" x="5762625" y="1685925"/>
          <p14:tracePt t="15039" x="5648325" y="1724025"/>
          <p14:tracePt t="15054" x="5591175" y="1747838"/>
          <p14:tracePt t="15070" x="5543550" y="1766888"/>
          <p14:tracePt t="15087" x="5514975" y="1790700"/>
          <p14:tracePt t="15104" x="5486400" y="1809750"/>
          <p14:tracePt t="15121" x="5467350" y="1819275"/>
          <p14:tracePt t="15137" x="5448300" y="1828800"/>
          <p14:tracePt t="15155" x="5424488" y="1843088"/>
          <p14:tracePt t="15171" x="5395913" y="1852613"/>
          <p14:tracePt t="15188" x="5357813" y="1857375"/>
          <p14:tracePt t="15204" x="5276850" y="1857375"/>
          <p14:tracePt t="15221" x="5219700" y="1857375"/>
          <p14:tracePt t="15237" x="5181600" y="1857375"/>
          <p14:tracePt t="15256" x="5133975" y="1857375"/>
          <p14:tracePt t="15271" x="5105400" y="1857375"/>
          <p14:tracePt t="15288" x="5076825" y="1866900"/>
          <p14:tracePt t="15304" x="5072063" y="1876425"/>
          <p14:tracePt t="15321" x="5062538" y="1881188"/>
          <p14:tracePt t="15337" x="5062538" y="1890713"/>
          <p14:tracePt t="15354" x="5067300" y="1914525"/>
          <p14:tracePt t="15371" x="5129213" y="1943100"/>
          <p14:tracePt t="15388" x="5400675" y="2014538"/>
          <p14:tracePt t="15404" x="5676900" y="2062163"/>
          <p14:tracePt t="15421" x="5924550" y="2090738"/>
          <p14:tracePt t="15437" x="6157913" y="2128838"/>
          <p14:tracePt t="15454" x="6262688" y="2138363"/>
          <p14:tracePt t="15471" x="6338888" y="2147888"/>
          <p14:tracePt t="15488" x="6400800" y="2157413"/>
          <p14:tracePt t="15505" x="6424613" y="2157413"/>
          <p14:tracePt t="15521" x="6434138" y="2157413"/>
          <p14:tracePt t="15537" x="6448425" y="2157413"/>
          <p14:tracePt t="15554" x="6453188" y="2157413"/>
          <p14:tracePt t="15570" x="6462713" y="2157413"/>
          <p14:tracePt t="15587" x="6472238" y="2162175"/>
          <p14:tracePt t="17987" x="6467475" y="2162175"/>
          <p14:tracePt t="17994" x="6453188" y="2152650"/>
          <p14:tracePt t="18007" x="6400800" y="2128838"/>
          <p14:tracePt t="18025" x="6338888" y="2085975"/>
          <p14:tracePt t="18041" x="6181725" y="2024063"/>
          <p14:tracePt t="18057" x="6053138" y="2000250"/>
          <p14:tracePt t="18074" x="5915025" y="1990725"/>
          <p14:tracePt t="18091" x="5710238" y="2000250"/>
          <p14:tracePt t="18108" x="5595938" y="2019300"/>
          <p14:tracePt t="18126" x="5491163" y="2052638"/>
          <p14:tracePt t="18141" x="5324475" y="2109788"/>
          <p14:tracePt t="18158" x="5253038" y="2147888"/>
          <p14:tracePt t="18174" x="5176838" y="2185988"/>
          <p14:tracePt t="18191" x="5076825" y="2228850"/>
          <p14:tracePt t="18207" x="5038725" y="2247900"/>
          <p14:tracePt t="18224" x="5005388" y="2266950"/>
          <p14:tracePt t="18241" x="4981575" y="2286000"/>
          <p14:tracePt t="18257" x="4957763" y="2300288"/>
          <p14:tracePt t="18276" x="4933950" y="2347913"/>
          <p14:tracePt t="18291" x="4905375" y="2405063"/>
          <p14:tracePt t="18308" x="4881563" y="2452688"/>
          <p14:tracePt t="18324" x="4857750" y="2505075"/>
          <p14:tracePt t="18341" x="4824413" y="2609850"/>
          <p14:tracePt t="18358" x="4810125" y="2667000"/>
          <p14:tracePt t="18375" x="4800600" y="2728913"/>
          <p14:tracePt t="18391" x="4810125" y="2781300"/>
          <p14:tracePt t="18408" x="4824413" y="2819400"/>
          <p14:tracePt t="18425" x="4895850" y="2886075"/>
          <p14:tracePt t="18441" x="4991100" y="2924175"/>
          <p14:tracePt t="18457" x="5081588" y="2947988"/>
          <p14:tracePt t="18475" x="5210175" y="2957513"/>
          <p14:tracePt t="18491" x="5262563" y="2957513"/>
          <p14:tracePt t="18507" x="5305425" y="2957513"/>
          <p14:tracePt t="18525" x="5348288" y="2938463"/>
          <p14:tracePt t="18541" x="5372100" y="2905125"/>
          <p14:tracePt t="18557" x="5391150" y="2857500"/>
          <p14:tracePt t="18574" x="5400675" y="2809875"/>
          <p14:tracePt t="18591" x="5400675" y="2781300"/>
          <p14:tracePt t="18608" x="5395913" y="2767013"/>
          <p14:tracePt t="18624" x="5381625" y="2757488"/>
          <p14:tracePt t="18641" x="5362575" y="2752725"/>
          <p14:tracePt t="18657" x="5348288" y="2752725"/>
          <p14:tracePt t="18674" x="5324475" y="2752725"/>
          <p14:tracePt t="18691" x="5319713" y="2757488"/>
          <p14:tracePt t="18708" x="5310188" y="2767013"/>
          <p14:tracePt t="18724" x="5310188" y="2771775"/>
          <p14:tracePt t="18741" x="5324475" y="2786063"/>
          <p14:tracePt t="18757" x="5372100" y="2790825"/>
          <p14:tracePt t="18774" x="5491163" y="2790825"/>
          <p14:tracePt t="18791" x="5557838" y="2786063"/>
          <p14:tracePt t="18808" x="5629275" y="2747963"/>
          <p14:tracePt t="18824" x="5662613" y="2714625"/>
          <p14:tracePt t="18841" x="5686425" y="2667000"/>
          <p14:tracePt t="18859" x="5700713" y="2581275"/>
          <p14:tracePt t="18874" x="5691188" y="2528888"/>
          <p14:tracePt t="18892" x="5672138" y="2481263"/>
          <p14:tracePt t="18908" x="5638800" y="2452688"/>
          <p14:tracePt t="18924" x="5605463" y="2443163"/>
          <p14:tracePt t="18941" x="5581650" y="2443163"/>
          <p14:tracePt t="18958" x="5538788" y="2466975"/>
          <p14:tracePt t="18975" x="5514975" y="2495550"/>
          <p14:tracePt t="18991" x="5500688" y="2547938"/>
          <p14:tracePt t="19008" x="5495925" y="2662238"/>
          <p14:tracePt t="19024" x="5519738" y="2714625"/>
          <p14:tracePt t="19041" x="5557838" y="2752725"/>
          <p14:tracePt t="19058" x="5657850" y="2790825"/>
          <p14:tracePt t="19074" x="5715000" y="2786063"/>
          <p14:tracePt t="19091" x="5762625" y="2757488"/>
          <p14:tracePt t="19107" x="5819775" y="2652713"/>
          <p14:tracePt t="19124" x="5838825" y="2562225"/>
          <p14:tracePt t="19141" x="5838825" y="2481263"/>
          <p14:tracePt t="19158" x="5805488" y="2414588"/>
          <p14:tracePt t="19174" x="5781675" y="2395538"/>
          <p14:tracePt t="19191" x="5738813" y="2381250"/>
          <p14:tracePt t="19207" x="5653088" y="2400300"/>
          <p14:tracePt t="19226" x="5600700" y="2443163"/>
          <p14:tracePt t="19241" x="5557838" y="2495550"/>
          <p14:tracePt t="19257" x="5481638" y="2667000"/>
          <p14:tracePt t="19274" x="5467350" y="2767013"/>
          <p14:tracePt t="19291" x="5467350" y="2838450"/>
          <p14:tracePt t="19307" x="5495925" y="2909888"/>
          <p14:tracePt t="19324" x="5519738" y="2943225"/>
          <p14:tracePt t="19342" x="5562600" y="2981325"/>
          <p14:tracePt t="19357" x="5586413" y="2990850"/>
          <p14:tracePt t="19374" x="5600700" y="2995613"/>
          <p14:tracePt t="19391" x="5610225" y="2995613"/>
          <p14:tracePt t="19407" x="5614988" y="2995613"/>
          <p14:tracePt t="20018" x="5614988" y="2990850"/>
          <p14:tracePt t="20056" x="5619750" y="2990850"/>
          <p14:tracePt t="20063" x="5624513" y="2990850"/>
          <p14:tracePt t="20074" x="5629275" y="2986088"/>
          <p14:tracePt t="20090" x="5638800" y="2981325"/>
          <p14:tracePt t="20107" x="5643563" y="2971800"/>
          <p14:tracePt t="20124" x="5657850" y="2957513"/>
          <p14:tracePt t="20140" x="5667375" y="2952750"/>
          <p14:tracePt t="20157" x="5672138" y="2943225"/>
          <p14:tracePt t="20174" x="5691188" y="2924175"/>
          <p14:tracePt t="20192" x="5710238" y="2895600"/>
          <p14:tracePt t="20207" x="5734050" y="2847975"/>
          <p14:tracePt t="20224" x="5762625" y="2786063"/>
          <p14:tracePt t="20240" x="5767388" y="2752725"/>
          <p14:tracePt t="20257" x="5776913" y="2738438"/>
          <p14:tracePt t="20274" x="5786438" y="2714625"/>
          <p14:tracePt t="20290" x="5786438" y="2705100"/>
          <p14:tracePt t="20352" x="5781675" y="2705100"/>
          <p14:tracePt t="20367" x="5776913" y="2705100"/>
          <p14:tracePt t="20374" x="5772150" y="2705100"/>
          <p14:tracePt t="20387" x="5767388" y="2705100"/>
          <p14:tracePt t="20396" x="5762625" y="2705100"/>
          <p14:tracePt t="20407" x="5757863" y="2705100"/>
          <p14:tracePt t="20424" x="5724525" y="2705100"/>
          <p14:tracePt t="20446" x="5681663" y="2714625"/>
          <p14:tracePt t="20457" x="5634038" y="2724150"/>
          <p14:tracePt t="20474" x="5548313" y="2762250"/>
          <p14:tracePt t="20491" x="5476875" y="2809875"/>
          <p14:tracePt t="20512" x="5343525" y="2890838"/>
          <p14:tracePt t="20524" x="5257800" y="2943225"/>
          <p14:tracePt t="20540" x="5172075" y="3000375"/>
          <p14:tracePt t="20557" x="5038725" y="3109913"/>
          <p14:tracePt t="20574" x="4972050" y="3176588"/>
          <p14:tracePt t="20590" x="4914900" y="3238500"/>
          <p14:tracePt t="20608" x="4843463" y="3333750"/>
          <p14:tracePt t="20624" x="4800600" y="3395663"/>
          <p14:tracePt t="20641" x="4786313" y="3438525"/>
          <p14:tracePt t="20657" x="4776788" y="3476625"/>
          <p14:tracePt t="20674" x="4776788" y="3505200"/>
          <p14:tracePt t="20691" x="4795838" y="3538538"/>
          <p14:tracePt t="20707" x="4857750" y="3614738"/>
          <p14:tracePt t="20725" x="4938713" y="3686175"/>
          <p14:tracePt t="20740" x="5010150" y="3733800"/>
          <p14:tracePt t="20757" x="5081588" y="3786188"/>
          <p14:tracePt t="20774" x="5133975" y="3810000"/>
          <p14:tracePt t="20790" x="5181600" y="3829050"/>
          <p14:tracePt t="20807" x="5243513" y="3833813"/>
          <p14:tracePt t="20824" x="5281613" y="3833813"/>
          <p14:tracePt t="20840" x="5324475" y="3824288"/>
          <p14:tracePt t="20843" x="5334000" y="3819525"/>
          <p14:tracePt t="20857" x="5372100" y="3800475"/>
          <p14:tracePt t="20874" x="5405438" y="3776663"/>
          <p14:tracePt t="20891" x="5424488" y="3748088"/>
          <p14:tracePt t="20907" x="5448300" y="3719513"/>
          <p14:tracePt t="20924" x="5457825" y="3690938"/>
          <p14:tracePt t="20941" x="5462588" y="3667125"/>
          <p14:tracePt t="20957" x="5462588" y="3638550"/>
          <p14:tracePt t="20974" x="5462588" y="3624263"/>
          <p14:tracePt t="20990" x="5462588" y="3609975"/>
          <p14:tracePt t="21007" x="5453063" y="3595688"/>
          <p14:tracePt t="21024" x="5448300" y="3590925"/>
          <p14:tracePt t="21041" x="5448300" y="3576638"/>
          <p14:tracePt t="21057" x="5448300" y="3562350"/>
          <p14:tracePt t="21074" x="5448300" y="3543300"/>
          <p14:tracePt t="21091" x="5448300" y="3519488"/>
          <p14:tracePt t="21108" x="5448300" y="3500438"/>
          <p14:tracePt t="21125" x="5448300" y="3481388"/>
          <p14:tracePt t="21141" x="5457825" y="3452813"/>
          <p14:tracePt t="21157" x="5467350" y="3433763"/>
          <p14:tracePt t="21174" x="5476875" y="3405188"/>
          <p14:tracePt t="21196" x="5500688" y="3367088"/>
          <p14:tracePt t="21209" x="5505450" y="3348038"/>
          <p14:tracePt t="21224" x="5514975" y="3343275"/>
          <p14:tracePt t="21240" x="5524500" y="3328988"/>
          <p14:tracePt t="21257" x="5524500" y="3319463"/>
          <p14:tracePt t="21526" x="5529263" y="3319463"/>
          <p14:tracePt t="22542" x="5524500" y="3319463"/>
          <p14:tracePt t="22556" x="5519738" y="3319463"/>
          <p14:tracePt t="22564" x="5514975" y="3319463"/>
          <p14:tracePt t="22791" x="5510213" y="3319463"/>
          <p14:tracePt t="22798" x="5510213" y="3324225"/>
          <p14:tracePt t="22813" x="5500688" y="3338513"/>
          <p14:tracePt t="22830" x="5486400" y="3357563"/>
          <p14:tracePt t="22833" x="5481638" y="3367088"/>
          <p14:tracePt t="22847" x="5472113" y="3376613"/>
          <p14:tracePt t="22864" x="5438775" y="3405188"/>
          <p14:tracePt t="22880" x="5424488" y="3438525"/>
          <p14:tracePt t="22897" x="5367338" y="3524250"/>
          <p14:tracePt t="22913" x="5329238" y="3600450"/>
          <p14:tracePt t="22930" x="5305425" y="3690938"/>
          <p14:tracePt t="22947" x="5267325" y="3848100"/>
          <p14:tracePt t="22964" x="5257800" y="3914775"/>
          <p14:tracePt t="22980" x="5257800" y="3967163"/>
          <p14:tracePt t="22997" x="5257800" y="4014788"/>
          <p14:tracePt t="23014" x="5257800" y="4038600"/>
          <p14:tracePt t="23030" x="5257800" y="4057650"/>
          <p14:tracePt t="23048" x="5257800" y="4081463"/>
          <p14:tracePt t="23064" x="5257800" y="4086225"/>
          <p14:tracePt t="23080" x="5257800" y="4090988"/>
          <p14:tracePt t="23097" x="5257800" y="4105275"/>
          <p14:tracePt t="23114" x="5257800" y="4114800"/>
          <p14:tracePt t="23973" x="5262563" y="4114800"/>
          <p14:tracePt t="23979" x="5267325" y="4114800"/>
          <p14:tracePt t="23994" x="5272088" y="4105275"/>
          <p14:tracePt t="24012" x="5281613" y="4081463"/>
          <p14:tracePt t="24028" x="5300663" y="4057650"/>
          <p14:tracePt t="24044" x="5305425" y="4038600"/>
          <p14:tracePt t="24061" x="5310188" y="4024313"/>
          <p14:tracePt t="24079" x="5314950" y="4014788"/>
          <p14:tracePt t="24095" x="5319713" y="4010025"/>
          <p14:tracePt t="24111" x="5319713" y="3995738"/>
          <p14:tracePt t="24133" x="5319713" y="3986213"/>
          <p14:tracePt t="24144" x="5324475" y="3981450"/>
          <p14:tracePt t="24161" x="5324475" y="3971925"/>
          <p14:tracePt t="24177" x="5329238" y="3962400"/>
          <p14:tracePt t="24194" x="5334000" y="3957638"/>
          <p14:tracePt t="24211" x="5338763" y="3948113"/>
          <p14:tracePt t="24227" x="5343525" y="3948113"/>
          <p14:tracePt t="24244" x="5343525" y="3938588"/>
          <p14:tracePt t="24261" x="5348288" y="3929063"/>
          <p14:tracePt t="24278" x="5348288" y="3919538"/>
          <p14:tracePt t="24294" x="5353050" y="3919538"/>
          <p14:tracePt t="24328" x="5353050" y="3914775"/>
          <p14:tracePt t="25252" x="5353050" y="3910013"/>
          <p14:tracePt t="25258" x="5357813" y="3910013"/>
          <p14:tracePt t="25348" x="5362575" y="3910013"/>
          <p14:tracePt t="25359" x="5362575" y="3900488"/>
          <p14:tracePt t="25368" x="5367338" y="3895725"/>
          <p14:tracePt t="25389" x="5376863" y="3890963"/>
          <p14:tracePt t="25401" x="5386388" y="3881438"/>
          <p14:tracePt t="25419" x="5405438" y="3871913"/>
          <p14:tracePt t="25435" x="5438775" y="3848100"/>
          <p14:tracePt t="25451" x="5505450" y="3795713"/>
          <p14:tracePt t="25470" x="5557838" y="3743325"/>
          <p14:tracePt t="25485" x="5600700" y="3719513"/>
          <p14:tracePt t="25501" x="5634038" y="3690938"/>
          <p14:tracePt t="25519" x="5643563" y="3686175"/>
          <p14:tracePt t="25536" x="5653088" y="3681413"/>
          <p14:tracePt t="25813" x="5634038" y="3676650"/>
          <p14:tracePt t="25821" x="5591175" y="3676650"/>
          <p14:tracePt t="25836" x="5524500" y="3671888"/>
          <p14:tracePt t="25853" x="5486400" y="3671888"/>
          <p14:tracePt t="25870" x="5443538" y="3667125"/>
          <p14:tracePt t="25888" x="5429250" y="3662363"/>
          <p14:tracePt t="25903" x="5410200" y="3662363"/>
          <p14:tracePt t="25921" x="5386388" y="3662363"/>
          <p14:tracePt t="25937" x="5372100" y="3662363"/>
          <p14:tracePt t="25953" x="5362575" y="3662363"/>
          <p14:tracePt t="25969" x="5348288" y="3662363"/>
          <p14:tracePt t="25987" x="5338763" y="3662363"/>
          <p14:tracePt t="26005" x="5329238" y="3662363"/>
          <p14:tracePt t="26021" x="5324475" y="3662363"/>
          <p14:tracePt t="26036" x="5314950" y="3662363"/>
          <p14:tracePt t="26517" x="5329238" y="3662363"/>
          <p14:tracePt t="26525" x="5348288" y="3662363"/>
          <p14:tracePt t="26532" x="5372100" y="3662363"/>
          <p14:tracePt t="26546" x="5410200" y="3662363"/>
          <p14:tracePt t="26562" x="5453063" y="3657600"/>
          <p14:tracePt t="26579" x="5495925" y="3657600"/>
          <p14:tracePt t="26596" x="5562600" y="3657600"/>
          <p14:tracePt t="26612" x="5586413" y="3657600"/>
          <p14:tracePt t="26629" x="5614988" y="3657600"/>
          <p14:tracePt t="26646" x="5629275" y="3657600"/>
          <p14:tracePt t="26662" x="5638800" y="3657600"/>
          <p14:tracePt t="26681" x="5643563" y="3657600"/>
          <p14:tracePt t="27108" x="5657850" y="3657600"/>
          <p14:tracePt t="27115" x="5672138" y="3657600"/>
          <p14:tracePt t="27122" x="5695950" y="3652838"/>
          <p14:tracePt t="27133" x="5705475" y="3652838"/>
          <p14:tracePt t="27150" x="5757863" y="3652838"/>
          <p14:tracePt t="27166" x="5786438" y="3652838"/>
          <p14:tracePt t="27183" x="5810250" y="3652838"/>
          <p14:tracePt t="27200" x="5848350" y="3652838"/>
          <p14:tracePt t="27216" x="5872163" y="3652838"/>
          <p14:tracePt t="27234" x="5886450" y="3652838"/>
          <p14:tracePt t="27250" x="5915025" y="3652838"/>
          <p14:tracePt t="27268" x="5929313" y="3652838"/>
          <p14:tracePt t="27283" x="5948363" y="3652838"/>
          <p14:tracePt t="27302" x="5972175" y="3652838"/>
          <p14:tracePt t="27318" x="5991225" y="3652838"/>
          <p14:tracePt t="27335" x="6015038" y="3652838"/>
          <p14:tracePt t="27340" x="6029325" y="3652838"/>
          <p14:tracePt t="27350" x="6053138" y="3652838"/>
          <p14:tracePt t="27367" x="6076950" y="3652838"/>
          <p14:tracePt t="27383" x="6096000" y="3652838"/>
          <p14:tracePt t="27400" x="6129338" y="3652838"/>
          <p14:tracePt t="27416" x="6148388" y="3652838"/>
          <p14:tracePt t="27433" x="6167438" y="3652838"/>
          <p14:tracePt t="27450" x="6196013" y="3657600"/>
          <p14:tracePt t="27466" x="6200775" y="3657600"/>
          <p14:tracePt t="27483" x="6210300" y="3662363"/>
          <p14:tracePt t="27500" x="6219825" y="3662363"/>
          <p14:tracePt t="27518" x="6224588" y="3662363"/>
          <p14:tracePt t="27550" x="6229350" y="3662363"/>
          <p14:tracePt t="27568" x="6229350" y="3667125"/>
          <p14:tracePt t="27584" x="6234113" y="3667125"/>
          <p14:tracePt t="27606" x="6238875" y="3667125"/>
          <p14:tracePt t="27620" x="6238875" y="3671888"/>
          <p14:tracePt t="27677" x="6243638" y="3671888"/>
          <p14:tracePt t="27705" x="6248400" y="3671888"/>
          <p14:tracePt t="27733" x="6253163" y="3671888"/>
          <p14:tracePt t="33111" x="6248400" y="3662363"/>
          <p14:tracePt t="33118" x="6238875" y="3652838"/>
          <p14:tracePt t="33125" x="6234113" y="3648075"/>
          <p14:tracePt t="33136" x="6205538" y="3629025"/>
          <p14:tracePt t="33154" x="6019800" y="3543300"/>
          <p14:tracePt t="33171" x="5724525" y="3500438"/>
          <p14:tracePt t="33186" x="5381625" y="3490913"/>
          <p14:tracePt t="33204" x="4691063" y="3538538"/>
          <p14:tracePt t="33220" x="4062413" y="3633788"/>
          <p14:tracePt t="33238" x="3405188" y="3786188"/>
          <p14:tracePt t="33255" x="2643188" y="4024313"/>
          <p14:tracePt t="33272" x="2214563" y="4205288"/>
          <p14:tracePt t="33289" x="1800225" y="4391025"/>
          <p14:tracePt t="33306" x="1647825" y="4467225"/>
          <p14:tracePt t="33321" x="1538288" y="4524375"/>
          <p14:tracePt t="33336" x="1452563" y="4562475"/>
          <p14:tracePt t="33338" x="1419225" y="4586288"/>
          <p14:tracePt t="33356" x="1390650" y="4595813"/>
          <p14:tracePt t="33369" x="1366838" y="4605338"/>
          <p14:tracePt t="33386" x="1362075" y="4614863"/>
          <p14:tracePt t="33669" x="1300163" y="4624388"/>
          <p14:tracePt t="33676" x="1219200" y="4629150"/>
          <p14:tracePt t="33689" x="1066800" y="4643438"/>
          <p14:tracePt t="33706" x="923925" y="4667250"/>
          <p14:tracePt t="33723" x="728663" y="4710113"/>
          <p14:tracePt t="33739" x="633413" y="4719638"/>
          <p14:tracePt t="33759" x="566738" y="4733925"/>
          <p14:tracePt t="33773" x="547688" y="4748213"/>
          <p14:tracePt t="33789" x="538163" y="4752975"/>
          <p14:tracePt t="33805" x="533400" y="4762500"/>
          <p14:tracePt t="33822" x="523875" y="4772025"/>
          <p14:tracePt t="33840" x="514350" y="4772025"/>
          <p14:tracePt t="33846" x="509588" y="4772025"/>
          <p14:tracePt t="33856" x="504825" y="4772025"/>
          <p14:tracePt t="33872" x="495300" y="4772025"/>
          <p14:tracePt t="33889" x="490538" y="4772025"/>
          <p14:tracePt t="33906" x="476250" y="4772025"/>
          <p14:tracePt t="33922" x="466725" y="4772025"/>
          <p14:tracePt t="33939" x="461963" y="4772025"/>
          <p14:tracePt t="33974" x="457200" y="4781550"/>
          <p14:tracePt t="33989" x="457200" y="4786313"/>
          <p14:tracePt t="34007" x="457200" y="4791075"/>
          <p14:tracePt t="34022" x="457200" y="4795838"/>
          <p14:tracePt t="34039" x="457200" y="4800600"/>
          <p14:tracePt t="34089" x="457200" y="4805363"/>
          <p14:tracePt t="35686" x="452438" y="4810125"/>
          <p14:tracePt t="35693" x="452438" y="4814888"/>
          <p14:tracePt t="35703" x="452438" y="4819650"/>
          <p14:tracePt t="35720" x="452438" y="4829175"/>
          <p14:tracePt t="35736" x="452438" y="4848225"/>
          <p14:tracePt t="35754" x="466725" y="4872038"/>
          <p14:tracePt t="35770" x="576263" y="4929188"/>
          <p14:tracePt t="35788" x="681038" y="4981575"/>
          <p14:tracePt t="35804" x="814388" y="5005388"/>
          <p14:tracePt t="35820" x="1042988" y="5010150"/>
          <p14:tracePt t="35838" x="1185863" y="4991100"/>
          <p14:tracePt t="35853" x="1333500" y="4953000"/>
          <p14:tracePt t="35871" x="1528763" y="4886325"/>
          <p14:tracePt t="35887" x="1633538" y="4843463"/>
          <p14:tracePt t="35904" x="1738313" y="4786313"/>
          <p14:tracePt t="35920" x="1843088" y="4724400"/>
          <p14:tracePt t="35937" x="1885950" y="4691063"/>
          <p14:tracePt t="35953" x="1900238" y="4686300"/>
          <p14:tracePt t="35970" x="1914525" y="4676775"/>
          <p14:tracePt t="35987" x="1919288" y="4676775"/>
          <p14:tracePt t="36048" x="1905000" y="4681538"/>
          <p14:tracePt t="36056" x="1895475" y="4691063"/>
          <p14:tracePt t="36062" x="1871663" y="4710113"/>
          <p14:tracePt t="36070" x="1843088" y="4724400"/>
          <p14:tracePt t="36088" x="1790700" y="4757738"/>
          <p14:tracePt t="36103" x="1752600" y="4776788"/>
          <p14:tracePt t="36120" x="1714500" y="4810125"/>
          <p14:tracePt t="36137" x="1695450" y="4824413"/>
          <p14:tracePt t="36154" x="1676400" y="4829175"/>
          <p14:tracePt t="36170" x="1662113" y="4843463"/>
          <p14:tracePt t="36187" x="1657350" y="4852988"/>
          <p14:tracePt t="36204" x="1647825" y="4862513"/>
          <p14:tracePt t="36221" x="1638300" y="4867275"/>
          <p14:tracePt t="36237" x="1638300" y="4876800"/>
          <p14:tracePt t="40197" x="1600200" y="4881563"/>
          <p14:tracePt t="40201" x="1552575" y="4886325"/>
          <p14:tracePt t="40217" x="1443038" y="4886325"/>
          <p14:tracePt t="40234" x="1338263" y="4895850"/>
          <p14:tracePt t="40251" x="1209675" y="4905375"/>
          <p14:tracePt t="40268" x="1138238" y="4905375"/>
          <p14:tracePt t="40284" x="1071563" y="4914900"/>
          <p14:tracePt t="40302" x="971550" y="4924425"/>
          <p14:tracePt t="40318" x="914400" y="4924425"/>
          <p14:tracePt t="40334" x="866775" y="4924425"/>
          <p14:tracePt t="40336" x="847725" y="4924425"/>
          <p14:tracePt t="40351" x="785813" y="4924425"/>
          <p14:tracePt t="40367" x="728663" y="4924425"/>
          <p14:tracePt t="40384" x="685800" y="4924425"/>
          <p14:tracePt t="40401" x="633413" y="4924425"/>
          <p14:tracePt t="40417" x="604838" y="4924425"/>
          <p14:tracePt t="40434" x="581025" y="4924425"/>
          <p14:tracePt t="40451" x="552450" y="4924425"/>
          <p14:tracePt t="40467" x="542925" y="4924425"/>
          <p14:tracePt t="40486" x="533400" y="4924425"/>
          <p14:tracePt t="40501" x="519113" y="4924425"/>
          <p14:tracePt t="40517" x="500063" y="4924425"/>
          <p14:tracePt t="40534" x="481013" y="4924425"/>
          <p14:tracePt t="40551" x="457200" y="4924425"/>
          <p14:tracePt t="40567" x="438150" y="4924425"/>
          <p14:tracePt t="40584" x="433388" y="4924425"/>
          <p14:tracePt t="40601" x="423863" y="4924425"/>
          <p14:tracePt t="40617" x="414338" y="4924425"/>
          <p14:tracePt t="40635" x="404813" y="4924425"/>
          <p14:tracePt t="40651" x="400050" y="4924425"/>
          <p14:tracePt t="40693" x="400050" y="4919663"/>
          <p14:tracePt t="40702" x="400050" y="4914900"/>
          <p14:tracePt t="40720" x="409575" y="4910138"/>
          <p14:tracePt t="40728" x="423863" y="4905375"/>
          <p14:tracePt t="40735" x="442913" y="4900613"/>
          <p14:tracePt t="40752" x="485775" y="4895850"/>
          <p14:tracePt t="40767" x="528638" y="4895850"/>
          <p14:tracePt t="40784" x="623888" y="4900613"/>
          <p14:tracePt t="40800" x="700088" y="4910138"/>
          <p14:tracePt t="40817" x="766763" y="4924425"/>
          <p14:tracePt t="40834" x="904875" y="4948238"/>
          <p14:tracePt t="40852" x="985838" y="4967288"/>
          <p14:tracePt t="40867" x="1052513" y="4976813"/>
          <p14:tracePt t="40884" x="1152525" y="4991100"/>
          <p14:tracePt t="40901" x="1214438" y="5010150"/>
          <p14:tracePt t="40917" x="1276350" y="5019675"/>
          <p14:tracePt t="40935" x="1347788" y="5019675"/>
          <p14:tracePt t="40951" x="1385888" y="5019675"/>
          <p14:tracePt t="40968" x="1423988" y="5019675"/>
          <p14:tracePt t="40984" x="1471613" y="5019675"/>
          <p14:tracePt t="41002" x="1509713" y="5019675"/>
          <p14:tracePt t="41018" x="1547813" y="5019675"/>
          <p14:tracePt t="41035" x="1609725" y="5000625"/>
          <p14:tracePt t="41051" x="1652588" y="4991100"/>
          <p14:tracePt t="41067" x="1690688" y="4981575"/>
          <p14:tracePt t="41084" x="1747838" y="4972050"/>
          <p14:tracePt t="41102" x="1785938" y="4967288"/>
          <p14:tracePt t="41117" x="1824038" y="4953000"/>
          <p14:tracePt t="41134" x="1866900" y="4943475"/>
          <p14:tracePt t="41150" x="1885950" y="4943475"/>
          <p14:tracePt t="41167" x="1905000" y="4943475"/>
          <p14:tracePt t="41184" x="1919288" y="4943475"/>
          <p14:tracePt t="41201" x="1924050" y="4943475"/>
          <p14:tracePt t="41531" x="1943100" y="4943475"/>
          <p14:tracePt t="41538" x="1976438" y="4933950"/>
          <p14:tracePt t="41552" x="2033588" y="4933950"/>
          <p14:tracePt t="41567" x="2085975" y="4933950"/>
          <p14:tracePt t="41584" x="2133600" y="4933950"/>
          <p14:tracePt t="41601" x="2176463" y="4933950"/>
          <p14:tracePt t="41617" x="2228850" y="4933950"/>
          <p14:tracePt t="41634" x="2271713" y="4933950"/>
          <p14:tracePt t="41652" x="2324100" y="4933950"/>
          <p14:tracePt t="41667" x="2366963" y="4933950"/>
          <p14:tracePt t="41684" x="2395538" y="4933950"/>
          <p14:tracePt t="41701" x="2424113" y="4938713"/>
          <p14:tracePt t="41717" x="2466975" y="4943475"/>
          <p14:tracePt t="41734" x="2495550" y="4948238"/>
          <p14:tracePt t="41751" x="2547938" y="4953000"/>
          <p14:tracePt t="41769" x="2581275" y="4953000"/>
          <p14:tracePt t="41785" x="2605088" y="4957763"/>
          <p14:tracePt t="41801" x="2652713" y="4957763"/>
          <p14:tracePt t="41817" x="2686050" y="4962525"/>
          <p14:tracePt t="41834" x="2724150" y="4962525"/>
          <p14:tracePt t="41836" x="2738438" y="4962525"/>
          <p14:tracePt t="41851" x="2781300" y="4962525"/>
          <p14:tracePt t="41868" x="2824163" y="4962525"/>
          <p14:tracePt t="41885" x="2857500" y="4962525"/>
          <p14:tracePt t="41901" x="2909888" y="4962525"/>
          <p14:tracePt t="41917" x="2943225" y="4962525"/>
          <p14:tracePt t="41934" x="2971800" y="4962525"/>
          <p14:tracePt t="41951" x="3014663" y="4962525"/>
          <p14:tracePt t="41967" x="3043238" y="4962525"/>
          <p14:tracePt t="41984" x="3067050" y="4962525"/>
          <p14:tracePt t="42001" x="3090863" y="4962525"/>
          <p14:tracePt t="42017" x="3109913" y="4962525"/>
          <p14:tracePt t="42035" x="3119438" y="4962525"/>
          <p14:tracePt t="42051" x="3128963" y="4962525"/>
          <p14:tracePt t="42068" x="3133725" y="4962525"/>
          <p14:tracePt t="42084" x="3148013" y="4962525"/>
          <p14:tracePt t="42101" x="3157538" y="4962525"/>
          <p14:tracePt t="42117" x="3171825" y="4962525"/>
          <p14:tracePt t="42134" x="3186113" y="4962525"/>
          <p14:tracePt t="42152" x="3209925" y="4962525"/>
          <p14:tracePt t="42168" x="3233738" y="4962525"/>
          <p14:tracePt t="42186" x="3276600" y="4962525"/>
          <p14:tracePt t="42201" x="3309938" y="4962525"/>
          <p14:tracePt t="42217" x="3338513" y="4962525"/>
          <p14:tracePt t="42235" x="3405188" y="4967288"/>
          <p14:tracePt t="42251" x="3448050" y="4967288"/>
          <p14:tracePt t="42268" x="3495675" y="4967288"/>
          <p14:tracePt t="42285" x="3562350" y="4967288"/>
          <p14:tracePt t="42301" x="3605213" y="4962525"/>
          <p14:tracePt t="42317" x="3633788" y="4957763"/>
          <p14:tracePt t="42334" x="3657600" y="4943475"/>
          <p14:tracePt t="42351" x="3662363" y="4938713"/>
          <p14:tracePt t="42367" x="3662363" y="4919663"/>
          <p14:tracePt t="42384" x="3648075" y="4876800"/>
          <p14:tracePt t="42402" x="3605213" y="4852988"/>
          <p14:tracePt t="42418" x="3552825" y="4833938"/>
          <p14:tracePt t="42434" x="3424238" y="4814888"/>
          <p14:tracePt t="42451" x="3343275" y="4814888"/>
          <p14:tracePt t="42467" x="3276600" y="4829175"/>
          <p14:tracePt t="42484" x="3228975" y="4838700"/>
          <p14:tracePt t="42501" x="3219450" y="4848225"/>
          <p14:tracePt t="42521" x="3205163" y="4876800"/>
          <p14:tracePt t="42535" x="3205163" y="4895850"/>
          <p14:tracePt t="42552" x="3209925" y="4910138"/>
          <p14:tracePt t="42567" x="3252788" y="4943475"/>
          <p14:tracePt t="42584" x="3348038" y="4986338"/>
          <p14:tracePt t="42601" x="3429000" y="5000625"/>
          <p14:tracePt t="42617" x="3486150" y="5000625"/>
          <p14:tracePt t="42634" x="3543300" y="4995863"/>
          <p14:tracePt t="42651" x="3557588" y="4981575"/>
          <p14:tracePt t="42668" x="3571875" y="4972050"/>
          <p14:tracePt t="42684" x="3576638" y="4924425"/>
          <p14:tracePt t="42702" x="3543300" y="4867275"/>
          <p14:tracePt t="42721" x="3419475" y="4781550"/>
          <p14:tracePt t="42734" x="3252788" y="4748213"/>
          <p14:tracePt t="42751" x="3062288" y="4748213"/>
          <p14:tracePt t="42768" x="2857500" y="4800600"/>
          <p14:tracePt t="42788" x="2790825" y="4824413"/>
          <p14:tracePt t="42801" x="2752725" y="4848225"/>
          <p14:tracePt t="42819" x="2733675" y="4872038"/>
          <p14:tracePt t="42834" x="2733675" y="4905375"/>
          <p14:tracePt t="42852" x="2743200" y="4929188"/>
          <p14:tracePt t="42868" x="2862263" y="4991100"/>
          <p14:tracePt t="42884" x="2990850" y="5014913"/>
          <p14:tracePt t="42901" x="3133725" y="5019675"/>
          <p14:tracePt t="42917" x="3309938" y="5014913"/>
          <p14:tracePt t="42934" x="3395663" y="4991100"/>
          <p14:tracePt t="42951" x="3443288" y="4957763"/>
          <p14:tracePt t="42968" x="3476625" y="4924425"/>
          <p14:tracePt t="42984" x="3481388" y="4872038"/>
          <p14:tracePt t="43001" x="3452813" y="4824413"/>
          <p14:tracePt t="43022" x="3348038" y="4767263"/>
          <p14:tracePt t="43036" x="3205163" y="4743450"/>
          <p14:tracePt t="43051" x="3062288" y="4762500"/>
          <p14:tracePt t="43068" x="2933700" y="4819650"/>
          <p14:tracePt t="43084" x="2890838" y="4857750"/>
          <p14:tracePt t="43101" x="2871788" y="4881563"/>
          <p14:tracePt t="43117" x="2867025" y="4929188"/>
          <p14:tracePt t="43134" x="2881313" y="4962525"/>
          <p14:tracePt t="43151" x="2947988" y="5014913"/>
          <p14:tracePt t="43167" x="3109913" y="5072063"/>
          <p14:tracePt t="43184" x="3214688" y="5076825"/>
          <p14:tracePt t="43201" x="3281363" y="5076825"/>
          <p14:tracePt t="43217" x="3348038" y="5057775"/>
          <p14:tracePt t="43234" x="3367088" y="5029200"/>
          <p14:tracePt t="43251" x="3376613" y="4991100"/>
          <p14:tracePt t="43268" x="3371850" y="4933950"/>
          <p14:tracePt t="43284" x="3343275" y="4891088"/>
          <p14:tracePt t="43302" x="3290888" y="4862513"/>
          <p14:tracePt t="43319" x="3233738" y="4862513"/>
          <p14:tracePt t="43336" x="3186113" y="4872038"/>
          <p14:tracePt t="43341" x="3176588" y="4876800"/>
          <p14:tracePt t="43352" x="3152775" y="4886325"/>
          <p14:tracePt t="43368" x="3143250" y="4900613"/>
          <p14:tracePt t="43384" x="3138488" y="4924425"/>
          <p14:tracePt t="43401" x="3138488" y="4948238"/>
          <p14:tracePt t="43417" x="3171825" y="4972050"/>
          <p14:tracePt t="43434" x="3228975" y="5000625"/>
          <p14:tracePt t="43451" x="3333750" y="5038725"/>
          <p14:tracePt t="43467" x="3400425" y="5057775"/>
          <p14:tracePt t="43484" x="3438525" y="5067300"/>
          <p14:tracePt t="43501" x="3490913" y="5081588"/>
          <p14:tracePt t="43517" x="3514725" y="5081588"/>
          <p14:tracePt t="43534" x="3529013" y="5081588"/>
          <p14:tracePt t="43551" x="3543300" y="5081588"/>
          <p14:tracePt t="43569" x="3552825" y="5081588"/>
          <p14:tracePt t="43584" x="3557588" y="5081588"/>
          <p14:tracePt t="44368" x="3557588" y="5076825"/>
          <p14:tracePt t="44376" x="3557588" y="5072063"/>
          <p14:tracePt t="44391" x="3557588" y="5067300"/>
          <p14:tracePt t="44397" x="3562350" y="5062538"/>
          <p14:tracePt t="44405" x="3567113" y="5062538"/>
          <p14:tracePt t="44422" x="3586163" y="5043488"/>
          <p14:tracePt t="44439" x="3667125" y="5014913"/>
          <p14:tracePt t="44455" x="3738563" y="4995863"/>
          <p14:tracePt t="44472" x="3824288" y="4986338"/>
          <p14:tracePt t="44489" x="3938588" y="4972050"/>
          <p14:tracePt t="44505" x="3995738" y="4972050"/>
          <p14:tracePt t="44522" x="4043363" y="4972050"/>
          <p14:tracePt t="44539" x="4090988" y="4972050"/>
          <p14:tracePt t="44556" x="4114800" y="4972050"/>
          <p14:tracePt t="44572" x="4148138" y="4972050"/>
          <p14:tracePt t="44588" x="4181475" y="4972050"/>
          <p14:tracePt t="44605" x="4200525" y="4972050"/>
          <p14:tracePt t="44622" x="4219575" y="4972050"/>
          <p14:tracePt t="44638" x="4238625" y="4972050"/>
          <p14:tracePt t="44655" x="4248150" y="4972050"/>
          <p14:tracePt t="44672" x="4257675" y="4972050"/>
          <p14:tracePt t="44689" x="4271963" y="4972050"/>
          <p14:tracePt t="44705" x="4291013" y="4972050"/>
          <p14:tracePt t="44722" x="4300538" y="4972050"/>
          <p14:tracePt t="44738" x="4319588" y="4972050"/>
          <p14:tracePt t="44755" x="4329113" y="4972050"/>
          <p14:tracePt t="44772" x="4348163" y="4972050"/>
          <p14:tracePt t="44788" x="4367213" y="4972050"/>
          <p14:tracePt t="44805" x="4386263" y="4972050"/>
          <p14:tracePt t="44822" x="4410075" y="4972050"/>
          <p14:tracePt t="44838" x="4438650" y="4967288"/>
          <p14:tracePt t="44855" x="4471988" y="4957763"/>
          <p14:tracePt t="44872" x="4491038" y="4943475"/>
          <p14:tracePt t="44888" x="4495800" y="4938713"/>
          <p14:tracePt t="45180" x="4529138" y="4933950"/>
          <p14:tracePt t="45187" x="4576763" y="4933950"/>
          <p14:tracePt t="45196" x="4614863" y="4933950"/>
          <p14:tracePt t="45209" x="4686300" y="4933950"/>
          <p14:tracePt t="45227" x="4752975" y="4933950"/>
          <p14:tracePt t="45243" x="4843463" y="4938713"/>
          <p14:tracePt t="45259" x="4900613" y="4943475"/>
          <p14:tracePt t="45275" x="4953000" y="4948238"/>
          <p14:tracePt t="45292" x="5010150" y="4953000"/>
          <p14:tracePt t="45309" x="5053013" y="4962525"/>
          <p14:tracePt t="45326" x="5091113" y="4967288"/>
          <p14:tracePt t="45342" x="5133975" y="4972050"/>
          <p14:tracePt t="45359" x="5167313" y="4981575"/>
          <p14:tracePt t="45375" x="5181600" y="4986338"/>
          <p14:tracePt t="45392" x="5219700" y="4991100"/>
          <p14:tracePt t="45412" x="5238750" y="4991100"/>
          <p14:tracePt t="45426" x="5262563" y="4991100"/>
          <p14:tracePt t="45444" x="5291138" y="4995863"/>
          <p14:tracePt t="45459" x="5310188" y="4995863"/>
          <p14:tracePt t="45476" x="5329238" y="4995863"/>
          <p14:tracePt t="45492" x="5357813" y="4995863"/>
          <p14:tracePt t="45509" x="5391150" y="4995863"/>
          <p14:tracePt t="45526" x="5419725" y="4995863"/>
          <p14:tracePt t="45542" x="5462588" y="4995863"/>
          <p14:tracePt t="45559" x="5491163" y="4995863"/>
          <p14:tracePt t="45575" x="5529263" y="4995863"/>
          <p14:tracePt t="45592" x="5576888" y="4995863"/>
          <p14:tracePt t="45609" x="5610225" y="4995863"/>
          <p14:tracePt t="45626" x="5638800" y="4995863"/>
          <p14:tracePt t="45642" x="5667375" y="4995863"/>
          <p14:tracePt t="45659" x="5686425" y="4995863"/>
          <p14:tracePt t="45675" x="5710238" y="4995863"/>
          <p14:tracePt t="45692" x="5729288" y="4995863"/>
          <p14:tracePt t="45709" x="5734050" y="4995863"/>
          <p14:tracePt t="45727" x="5743575" y="4995863"/>
          <p14:tracePt t="45745" x="5757863" y="4995863"/>
          <p14:tracePt t="45759" x="5762625" y="4995863"/>
          <p14:tracePt t="45776" x="5772150" y="4995863"/>
          <p14:tracePt t="45793" x="5776913" y="4995863"/>
          <p14:tracePt t="45826" x="5791200" y="4995863"/>
          <p14:tracePt t="45842" x="5795963" y="4995863"/>
          <p14:tracePt t="45859" x="5805488" y="4995863"/>
          <p14:tracePt t="45875" x="5815013" y="4995863"/>
          <p14:tracePt t="45893" x="5819775" y="4995863"/>
          <p14:tracePt t="45909" x="5838825" y="4995863"/>
          <p14:tracePt t="45926" x="5876925" y="4995863"/>
          <p14:tracePt t="45944" x="5919788" y="4995863"/>
          <p14:tracePt t="45959" x="5962650" y="4995863"/>
          <p14:tracePt t="45977" x="6034088" y="4995863"/>
          <p14:tracePt t="45992" x="6091238" y="4995863"/>
          <p14:tracePt t="46009" x="6157913" y="4995863"/>
          <p14:tracePt t="46026" x="6243638" y="4995863"/>
          <p14:tracePt t="46043" x="6296025" y="4995863"/>
          <p14:tracePt t="46059" x="6338888" y="4995863"/>
          <p14:tracePt t="46076" x="6391275" y="4995863"/>
          <p14:tracePt t="46092" x="6415088" y="4995863"/>
          <p14:tracePt t="46109" x="6429375" y="4995863"/>
          <p14:tracePt t="46126" x="6438900" y="4995863"/>
          <p14:tracePt t="46142" x="6443663" y="4995863"/>
          <p14:tracePt t="46160" x="6448425" y="49958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788" y="188640"/>
            <a:ext cx="8947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Minion-Regular"/>
              </a:rPr>
              <a:t>Les conditions du maintien des battements cardiaques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28" y="822517"/>
            <a:ext cx="1345332" cy="15516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8" y="836712"/>
            <a:ext cx="2156839" cy="16176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110232" y="3976734"/>
            <a:ext cx="2157512" cy="28197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92" y="2448650"/>
            <a:ext cx="3888433" cy="24594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11226" r="30092" b="11226"/>
          <a:stretch/>
        </p:blipFill>
        <p:spPr>
          <a:xfrm>
            <a:off x="2450357" y="5000870"/>
            <a:ext cx="1021203" cy="178710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0235" r="34377" b="7359"/>
          <a:stretch/>
        </p:blipFill>
        <p:spPr>
          <a:xfrm>
            <a:off x="3937671" y="4992403"/>
            <a:ext cx="936104" cy="1787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5364088" y="5031718"/>
            <a:ext cx="926440" cy="17697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0900" dirty="0">
                <a:solidFill>
                  <a:srgbClr val="00B050"/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98459" y="2463285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Sydney </a:t>
            </a:r>
            <a:r>
              <a:rPr lang="fr-FR" sz="1600" dirty="0" err="1"/>
              <a:t>Ringer</a:t>
            </a:r>
            <a:endParaRPr lang="fr-FR" sz="1600" dirty="0"/>
          </a:p>
          <a:p>
            <a:pPr algn="ctr"/>
            <a:r>
              <a:rPr lang="fr-FR" sz="1600" dirty="0"/>
              <a:t>(1835-1910)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5802" y="778708"/>
            <a:ext cx="1213297" cy="16177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E516FB-572A-4560-A099-86F03C6233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44" y="3114908"/>
            <a:ext cx="2625066" cy="367509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72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17"/>
    </mc:Choice>
    <mc:Fallback xmlns="">
      <p:transition spd="slow" advTm="14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1" x="6467475" y="4981575"/>
          <p14:tracePt t="2512" x="6557963" y="4900613"/>
          <p14:tracePt t="2528" x="6619875" y="4848225"/>
          <p14:tracePt t="2543" x="6696075" y="4800600"/>
          <p14:tracePt t="2560" x="6781800" y="4748213"/>
          <p14:tracePt t="2577" x="6905625" y="4691063"/>
          <p14:tracePt t="2594" x="6972300" y="4667250"/>
          <p14:tracePt t="2610" x="7038975" y="4648200"/>
          <p14:tracePt t="2627" x="7105650" y="4629150"/>
          <p14:tracePt t="2648" x="7143750" y="4619625"/>
          <p14:tracePt t="2667" x="7158038" y="4619625"/>
          <p14:tracePt t="2677" x="7167563" y="4619625"/>
          <p14:tracePt t="2693" x="7177088" y="4619625"/>
          <p14:tracePt t="2711" x="7186613" y="4610100"/>
          <p14:tracePt t="2727" x="7196138" y="4600575"/>
          <p14:tracePt t="2744" x="7215188" y="4576763"/>
          <p14:tracePt t="2762" x="7296150" y="4452938"/>
          <p14:tracePt t="2777" x="7319963" y="4419600"/>
          <p14:tracePt t="13544" x="7343775" y="4391025"/>
          <p14:tracePt t="13554" x="7367588" y="4348163"/>
          <p14:tracePt t="13570" x="7419975" y="4276725"/>
          <p14:tracePt t="13587" x="7515225" y="4143375"/>
          <p14:tracePt t="13604" x="7572375" y="4029075"/>
          <p14:tracePt t="13620" x="7615238" y="3933825"/>
          <p14:tracePt t="13641" x="7681913" y="3762375"/>
          <p14:tracePt t="13658" x="7724775" y="3638550"/>
          <p14:tracePt t="13670" x="7729538" y="3609975"/>
          <p14:tracePt t="13688" x="7739063" y="3543300"/>
          <p14:tracePt t="13704" x="7739063" y="3519488"/>
          <p14:tracePt t="13721" x="7739063" y="3505200"/>
          <p14:tracePt t="13737" x="7739063" y="3495675"/>
          <p14:tracePt t="13753" x="7734300" y="3495675"/>
          <p14:tracePt t="13770" x="7729538" y="3495675"/>
          <p14:tracePt t="13788" x="7720013" y="3495675"/>
          <p14:tracePt t="13804" x="7710488" y="3500438"/>
          <p14:tracePt t="13822" x="7681913" y="3519488"/>
          <p14:tracePt t="13841" x="7624763" y="3538538"/>
          <p14:tracePt t="13857" x="7424738" y="3571875"/>
          <p14:tracePt t="13872" x="7258050" y="3571875"/>
          <p14:tracePt t="13889" x="7119938" y="3557588"/>
          <p14:tracePt t="13903" x="6967538" y="3524250"/>
          <p14:tracePt t="13921" x="6805613" y="3452813"/>
          <p14:tracePt t="13937" x="6715125" y="3390900"/>
          <p14:tracePt t="13953" x="6629400" y="3324225"/>
          <p14:tracePt t="13970" x="6548438" y="3243263"/>
          <p14:tracePt t="13987" x="6519863" y="3219450"/>
          <p14:tracePt t="14003" x="6505575" y="3209925"/>
          <p14:tracePt t="14020" x="6491288" y="3195638"/>
          <p14:tracePt t="14369" x="6400800" y="3119438"/>
          <p14:tracePt t="14378" x="6191250" y="2976563"/>
          <p14:tracePt t="14401" x="5391150" y="2590800"/>
          <p14:tracePt t="14418" x="4538663" y="2347913"/>
          <p14:tracePt t="14437" x="4019550" y="2262188"/>
          <p14:tracePt t="14439" x="3881438" y="2243138"/>
          <p14:tracePt t="14454" x="3624263" y="2209800"/>
          <p14:tracePt t="14471" x="3519488" y="2195513"/>
          <p14:tracePt t="14487" x="3467100" y="2185988"/>
          <p14:tracePt t="14504" x="3433763" y="2181225"/>
          <p14:tracePt t="14520" x="3424238" y="2181225"/>
          <p14:tracePt t="14538" x="3419475" y="2181225"/>
          <p14:tracePt t="14554" x="3414713" y="2181225"/>
          <p14:tracePt t="14795" x="3357563" y="2152650"/>
          <p14:tracePt t="14803" x="3276600" y="2100263"/>
          <p14:tracePt t="14821" x="3128963" y="2024063"/>
          <p14:tracePt t="14836" x="2971800" y="1971675"/>
          <p14:tracePt t="14854" x="2790825" y="1938338"/>
          <p14:tracePt t="14868" x="2719388" y="1938338"/>
          <p14:tracePt t="14887" x="2676525" y="1938338"/>
          <p14:tracePt t="14901" x="2657475" y="1947863"/>
          <p14:tracePt t="14920" x="2652713" y="1971675"/>
          <p14:tracePt t="14937" x="2652713" y="2047875"/>
          <p14:tracePt t="14954" x="2681288" y="2109788"/>
          <p14:tracePt t="14969" x="2714625" y="2162175"/>
          <p14:tracePt t="14987" x="2805113" y="2238375"/>
          <p14:tracePt t="15004" x="2857500" y="2257425"/>
          <p14:tracePt t="15021" x="2900363" y="2257425"/>
          <p14:tracePt t="15037" x="2952750" y="2209800"/>
          <p14:tracePt t="15054" x="2981325" y="2119313"/>
          <p14:tracePt t="15070" x="2995613" y="2028825"/>
          <p14:tracePt t="15086" x="2967038" y="1943100"/>
          <p14:tracePt t="15107" x="2900363" y="1852613"/>
          <p14:tracePt t="15120" x="2867025" y="1824038"/>
          <p14:tracePt t="15137" x="2814638" y="1809750"/>
          <p14:tracePt t="15153" x="2786063" y="1809750"/>
          <p14:tracePt t="15170" x="2757488" y="1819275"/>
          <p14:tracePt t="15187" x="2719388" y="1871663"/>
          <p14:tracePt t="15204" x="2700338" y="1947863"/>
          <p14:tracePt t="15220" x="2700338" y="2014538"/>
          <p14:tracePt t="15237" x="2709863" y="2066925"/>
          <p14:tracePt t="15254" x="2738438" y="2085975"/>
          <p14:tracePt t="15271" x="2809875" y="2100263"/>
          <p14:tracePt t="15284" x="2843213" y="2100263"/>
          <p14:tracePt t="15303" x="2909888" y="2047875"/>
          <p14:tracePt t="15322" x="2976563" y="1933575"/>
          <p14:tracePt t="15337" x="2995613" y="1847850"/>
          <p14:tracePt t="15353" x="2995613" y="1790700"/>
          <p14:tracePt t="15368" x="2986088" y="1762125"/>
          <p14:tracePt t="15387" x="2952750" y="1738313"/>
          <p14:tracePt t="15401" x="2924175" y="1733550"/>
          <p14:tracePt t="15421" x="2881313" y="1738313"/>
          <p14:tracePt t="15437" x="2852738" y="1762125"/>
          <p14:tracePt t="15454" x="2833688" y="1790700"/>
          <p14:tracePt t="15470" x="2809875" y="1881188"/>
          <p14:tracePt t="15486" x="2809875" y="1938338"/>
          <p14:tracePt t="15504" x="2819400" y="1976438"/>
          <p14:tracePt t="15520" x="2852738" y="2009775"/>
          <p14:tracePt t="15536" x="2900363" y="2028825"/>
          <p14:tracePt t="15554" x="2943225" y="2028825"/>
          <p14:tracePt t="15570" x="2986088" y="2019300"/>
          <p14:tracePt t="15587" x="3014663" y="2005013"/>
          <p14:tracePt t="15603" x="3024188" y="2000250"/>
          <p14:tracePt t="15620" x="3033713" y="1985963"/>
          <p14:tracePt t="15638" x="3043238" y="1981200"/>
          <p14:tracePt t="15654" x="3043238" y="1971675"/>
          <p14:tracePt t="16516" x="3071813" y="1947863"/>
          <p14:tracePt t="16530" x="3157538" y="1876425"/>
          <p14:tracePt t="16549" x="3205163" y="1828800"/>
          <p14:tracePt t="16565" x="3281363" y="1771650"/>
          <p14:tracePt t="16581" x="3309938" y="1743075"/>
          <p14:tracePt t="16598" x="3333750" y="1728788"/>
          <p14:tracePt t="16616" x="3348038" y="1714500"/>
          <p14:tracePt t="16630" x="3348038" y="1704975"/>
          <p14:tracePt t="16649" x="3348038" y="1700213"/>
          <p14:tracePt t="16681" x="3328988" y="1700213"/>
          <p14:tracePt t="16696" x="3281363" y="1700213"/>
          <p14:tracePt t="16715" x="3162300" y="1743075"/>
          <p14:tracePt t="16729" x="3071813" y="1795463"/>
          <p14:tracePt t="16749" x="3024188" y="1838325"/>
          <p14:tracePt t="16765" x="2981325" y="1876425"/>
          <p14:tracePt t="16781" x="2967038" y="1900238"/>
          <p14:tracePt t="16799" x="2962275" y="1933575"/>
          <p14:tracePt t="16815" x="2962275" y="1957388"/>
          <p14:tracePt t="16830" x="2995613" y="1976438"/>
          <p14:tracePt t="16850" x="3076575" y="1981200"/>
          <p14:tracePt t="16866" x="3162300" y="1962150"/>
          <p14:tracePt t="16882" x="3228975" y="1924050"/>
          <p14:tracePt t="16896" x="3281363" y="1885950"/>
          <p14:tracePt t="16915" x="3328988" y="1824038"/>
          <p14:tracePt t="16931" x="3333750" y="1800225"/>
          <p14:tracePt t="16948" x="3333750" y="1785938"/>
          <p14:tracePt t="16964" x="3324225" y="1771650"/>
          <p14:tracePt t="16981" x="3300413" y="1762125"/>
          <p14:tracePt t="16996" x="3257550" y="1762125"/>
          <p14:tracePt t="17015" x="3190875" y="1790700"/>
          <p14:tracePt t="17032" x="3157538" y="1819275"/>
          <p14:tracePt t="17049" x="3124200" y="1847850"/>
          <p14:tracePt t="17066" x="3109913" y="1866900"/>
          <p14:tracePt t="17081" x="3100388" y="1885950"/>
          <p14:tracePt t="17099" x="3100388" y="1914525"/>
          <p14:tracePt t="17115" x="3114675" y="1928813"/>
          <p14:tracePt t="17130" x="3148013" y="1938338"/>
          <p14:tracePt t="17148" x="3200400" y="1938338"/>
          <p14:tracePt t="17164" x="3252788" y="1938338"/>
          <p14:tracePt t="17182" x="3281363" y="1928813"/>
          <p14:tracePt t="17198" x="3300413" y="1919288"/>
          <p14:tracePt t="17215" x="3305175" y="1914525"/>
          <p14:tracePt t="20477" x="3309938" y="1905000"/>
          <p14:tracePt t="20488" x="3309938" y="1890713"/>
          <p14:tracePt t="20501" x="3314700" y="1843088"/>
          <p14:tracePt t="20515" x="3314700" y="1747838"/>
          <p14:tracePt t="20533" x="3314700" y="1624013"/>
          <p14:tracePt t="20548" x="3314700" y="1562100"/>
          <p14:tracePt t="20566" x="3309938" y="1485900"/>
          <p14:tracePt t="20581" x="3300413" y="1419225"/>
          <p14:tracePt t="20601" x="3276600" y="1347788"/>
          <p14:tracePt t="20616" x="3248025" y="1309688"/>
          <p14:tracePt t="20633" x="3224213" y="1271588"/>
          <p14:tracePt t="20648" x="3200400" y="1262063"/>
          <p14:tracePt t="20667" x="3190875" y="1252538"/>
          <p14:tracePt t="20681" x="3176588" y="1252538"/>
          <p14:tracePt t="20700" x="3152775" y="1252538"/>
          <p14:tracePt t="20717" x="3138488" y="1252538"/>
          <p14:tracePt t="20733" x="3114675" y="1266825"/>
          <p14:tracePt t="20750" x="3105150" y="1276350"/>
          <p14:tracePt t="20767" x="3086100" y="1290638"/>
          <p14:tracePt t="20781" x="3081338" y="1314450"/>
          <p14:tracePt t="20800" x="3071813" y="1343025"/>
          <p14:tracePt t="20814" x="3071813" y="1366838"/>
          <p14:tracePt t="20833" x="3081338" y="1395413"/>
          <p14:tracePt t="20851" x="3105150" y="1414463"/>
          <p14:tracePt t="20868" x="3167063" y="1428750"/>
          <p14:tracePt t="20882" x="3200400" y="1428750"/>
          <p14:tracePt t="20900" x="3248025" y="1428750"/>
          <p14:tracePt t="20917" x="3271838" y="1419225"/>
          <p14:tracePt t="20933" x="3300413" y="1390650"/>
          <p14:tracePt t="20948" x="3314700" y="1371600"/>
          <p14:tracePt t="20967" x="3328988" y="1343025"/>
          <p14:tracePt t="20983" x="3328988" y="1338263"/>
          <p14:tracePt t="20999" x="3328988" y="1328738"/>
          <p14:tracePt t="21016" x="3328988" y="1323975"/>
          <p14:tracePt t="21132" x="3328988" y="1328738"/>
          <p14:tracePt t="21148" x="3328988" y="1333500"/>
          <p14:tracePt t="21167" x="3328988" y="1343025"/>
          <p14:tracePt t="21181" x="3328988" y="1347788"/>
          <p14:tracePt t="21693" x="3324225" y="1343025"/>
          <p14:tracePt t="21700" x="3314700" y="1338263"/>
          <p14:tracePt t="21715" x="3281363" y="1319213"/>
          <p14:tracePt t="21734" x="3257550" y="1295400"/>
          <p14:tracePt t="21750" x="3214688" y="1262063"/>
          <p14:tracePt t="21764" x="3186113" y="1243013"/>
          <p14:tracePt t="21783" x="3162300" y="1233488"/>
          <p14:tracePt t="21798" x="3138488" y="1214438"/>
          <p14:tracePt t="21817" x="3109913" y="1195388"/>
          <p14:tracePt t="21831" x="3095625" y="1190625"/>
          <p14:tracePt t="21850" x="3071813" y="1171575"/>
          <p14:tracePt t="21867" x="3062288" y="1166813"/>
          <p14:tracePt t="21885" x="3048000" y="1157288"/>
          <p14:tracePt t="21900" x="3028950" y="1147763"/>
          <p14:tracePt t="21917" x="3009900" y="1133475"/>
          <p14:tracePt t="21934" x="3000375" y="1128713"/>
          <p14:tracePt t="21935" x="2986088" y="1123950"/>
          <p14:tracePt t="21950" x="2981325" y="1114425"/>
          <p14:tracePt t="21965" x="2971800" y="1109663"/>
          <p14:tracePt t="21983" x="2962275" y="1100138"/>
          <p14:tracePt t="21998" x="2943225" y="1100138"/>
          <p14:tracePt t="22017" x="2924175" y="1095375"/>
          <p14:tracePt t="22034" x="2895600" y="1095375"/>
          <p14:tracePt t="22051" x="2881313" y="1095375"/>
          <p14:tracePt t="22069" x="2862263" y="1095375"/>
          <p14:tracePt t="22084" x="2833688" y="1095375"/>
          <p14:tracePt t="22100" x="2819400" y="1095375"/>
          <p14:tracePt t="22117" x="2805113" y="1100138"/>
          <p14:tracePt t="22131" x="2786063" y="1109663"/>
          <p14:tracePt t="22150" x="2767013" y="1123950"/>
          <p14:tracePt t="22167" x="2747963" y="1143000"/>
          <p14:tracePt t="22183" x="2724150" y="1166813"/>
          <p14:tracePt t="22199" x="2719388" y="1190625"/>
          <p14:tracePt t="22217" x="2705100" y="1204913"/>
          <p14:tracePt t="22231" x="2695575" y="1223963"/>
          <p14:tracePt t="22250" x="2686050" y="1252538"/>
          <p14:tracePt t="22267" x="2676525" y="1262063"/>
          <p14:tracePt t="22284" x="2671763" y="1290638"/>
          <p14:tracePt t="22300" x="2671763" y="1309688"/>
          <p14:tracePt t="22316" x="2671763" y="1328738"/>
          <p14:tracePt t="22331" x="2686050" y="1343025"/>
          <p14:tracePt t="22351" x="2747963" y="1385888"/>
          <p14:tracePt t="22367" x="2786063" y="1409700"/>
          <p14:tracePt t="22383" x="2847975" y="1438275"/>
          <p14:tracePt t="22398" x="2876550" y="1457325"/>
          <p14:tracePt t="22417" x="2900363" y="1466850"/>
          <p14:tracePt t="22433" x="2919413" y="1476375"/>
          <p14:tracePt t="22450" x="2928938" y="1485900"/>
          <p14:tracePt t="22468" x="2933700" y="1500188"/>
          <p14:tracePt t="22483" x="2933700" y="1509713"/>
          <p14:tracePt t="22500" x="2933700" y="1533525"/>
          <p14:tracePt t="22517" x="2933700" y="1562100"/>
          <p14:tracePt t="22532" x="2924175" y="1633538"/>
          <p14:tracePt t="22549" x="2895600" y="1681163"/>
          <p14:tracePt t="22565" x="2886075" y="1724025"/>
          <p14:tracePt t="22583" x="2876550" y="1766888"/>
          <p14:tracePt t="22600" x="2867025" y="1790700"/>
          <p14:tracePt t="22616" x="2867025" y="1804988"/>
          <p14:tracePt t="22632" x="2867025" y="1833563"/>
          <p14:tracePt t="22651" x="2867025" y="1838325"/>
          <p14:tracePt t="22668" x="2867025" y="1857375"/>
          <p14:tracePt t="22683" x="2876550" y="1871663"/>
          <p14:tracePt t="22700" x="2886075" y="1876425"/>
          <p14:tracePt t="22717" x="2914650" y="1895475"/>
          <p14:tracePt t="22734" x="2947988" y="1900238"/>
          <p14:tracePt t="22750" x="2962275" y="1909763"/>
          <p14:tracePt t="22767" x="2986088" y="1919288"/>
          <p14:tracePt t="22783" x="2995613" y="1919288"/>
          <p14:tracePt t="22800" x="3000375" y="1919288"/>
          <p14:tracePt t="22816" x="3005138" y="1919288"/>
          <p14:tracePt t="22867" x="3000375" y="1924050"/>
          <p14:tracePt t="22901" x="2967038" y="1947863"/>
          <p14:tracePt t="22916" x="2900363" y="1981200"/>
          <p14:tracePt t="22934" x="2867025" y="2000250"/>
          <p14:tracePt t="22950" x="2847975" y="2019300"/>
          <p14:tracePt t="22967" x="2824163" y="2043113"/>
          <p14:tracePt t="22984" x="2814638" y="2047875"/>
          <p14:tracePt t="22998" x="2814638" y="2057400"/>
          <p14:tracePt t="23017" x="2819400" y="2071688"/>
          <p14:tracePt t="23033" x="2857500" y="2081213"/>
          <p14:tracePt t="23051" x="2924175" y="2081213"/>
          <p14:tracePt t="23067" x="2967038" y="2076450"/>
          <p14:tracePt t="23083" x="2995613" y="2066925"/>
          <p14:tracePt t="23100" x="3019425" y="2052638"/>
          <p14:tracePt t="23116" x="3048000" y="2043113"/>
          <p14:tracePt t="23134" x="3052763" y="2033588"/>
          <p14:tracePt t="23150" x="3071813" y="2019300"/>
          <p14:tracePt t="23167" x="3071813" y="2014538"/>
          <p14:tracePt t="23181" x="3071813" y="2000250"/>
          <p14:tracePt t="23201" x="3057525" y="1981200"/>
          <p14:tracePt t="23217" x="3048000" y="1976438"/>
          <p14:tracePt t="23233" x="3033713" y="1966913"/>
          <p14:tracePt t="23252" x="2995613" y="1952625"/>
          <p14:tracePt t="23265" x="2976563" y="1943100"/>
          <p14:tracePt t="23283" x="2962275" y="1943100"/>
          <p14:tracePt t="23300" x="2952750" y="1943100"/>
          <p14:tracePt t="23317" x="2938463" y="1943100"/>
          <p14:tracePt t="23333" x="2933700" y="1943100"/>
          <p14:tracePt t="23352" x="2928938" y="1943100"/>
          <p14:tracePt t="23406" x="2928938" y="1938338"/>
          <p14:tracePt t="23471" x="2928938" y="1933575"/>
          <p14:tracePt t="23500" x="2928938" y="1928813"/>
          <p14:tracePt t="28592" x="2928938" y="1933575"/>
          <p14:tracePt t="28600" x="2943225" y="1947863"/>
          <p14:tracePt t="28619" x="2976563" y="1985963"/>
          <p14:tracePt t="28635" x="3052763" y="2062163"/>
          <p14:tracePt t="28653" x="3143250" y="2162175"/>
          <p14:tracePt t="28670" x="3338513" y="2309813"/>
          <p14:tracePt t="28686" x="3538538" y="2419350"/>
          <p14:tracePt t="28702" x="3767138" y="2519363"/>
          <p14:tracePt t="28719" x="4000500" y="2605088"/>
          <p14:tracePt t="28735" x="4357688" y="2681288"/>
          <p14:tracePt t="28750" x="4610100" y="2695575"/>
          <p14:tracePt t="28766" x="4795838" y="2695575"/>
          <p14:tracePt t="28784" x="5095875" y="2681288"/>
          <p14:tracePt t="28799" x="5243513" y="2667000"/>
          <p14:tracePt t="28816" x="5357813" y="2652713"/>
          <p14:tracePt t="28833" x="5495925" y="2628900"/>
          <p14:tracePt t="28853" x="5557838" y="2619375"/>
          <p14:tracePt t="28870" x="5605463" y="2605088"/>
          <p14:tracePt t="28884" x="5614988" y="2605088"/>
          <p14:tracePt t="28900" x="5624513" y="2605088"/>
          <p14:tracePt t="28935" x="5619750" y="2609850"/>
          <p14:tracePt t="28950" x="5576888" y="2638425"/>
          <p14:tracePt t="28966" x="5491163" y="2705100"/>
          <p14:tracePt t="28983" x="5305425" y="2852738"/>
          <p14:tracePt t="29000" x="5191125" y="2943225"/>
          <p14:tracePt t="29016" x="5091113" y="3067050"/>
          <p14:tracePt t="29034" x="4972050" y="3200400"/>
          <p14:tracePt t="29055" x="4905375" y="3314700"/>
          <p14:tracePt t="29070" x="4867275" y="3376613"/>
          <p14:tracePt t="29083" x="4852988" y="3414713"/>
          <p14:tracePt t="29101" x="4848225" y="3429000"/>
          <p14:tracePt t="29467" x="4819650" y="3419475"/>
          <p14:tracePt t="29483" x="4710113" y="3367088"/>
          <p14:tracePt t="29500" x="4591050" y="3328988"/>
          <p14:tracePt t="29517" x="4443413" y="3286125"/>
          <p14:tracePt t="29533" x="4352925" y="3276600"/>
          <p14:tracePt t="29549" x="4291013" y="3262313"/>
          <p14:tracePt t="29567" x="4224338" y="3262313"/>
          <p14:tracePt t="29583" x="4186238" y="3262313"/>
          <p14:tracePt t="29602" x="4129088" y="3262313"/>
          <p14:tracePt t="29616" x="4090988" y="3262313"/>
          <p14:tracePt t="29635" x="4067175" y="3262313"/>
          <p14:tracePt t="29652" x="4000500" y="3262313"/>
          <p14:tracePt t="29670" x="3962400" y="3262313"/>
          <p14:tracePt t="29683" x="3914775" y="3262313"/>
          <p14:tracePt t="29700" x="3862388" y="3271838"/>
          <p14:tracePt t="29716" x="3771900" y="3295650"/>
          <p14:tracePt t="29733" x="3709988" y="3338513"/>
          <p14:tracePt t="29750" x="3662363" y="3376613"/>
          <p14:tracePt t="29767" x="3605213" y="3419475"/>
          <p14:tracePt t="29783" x="3571875" y="3448050"/>
          <p14:tracePt t="29800" x="3533775" y="3490913"/>
          <p14:tracePt t="29819" x="3486150" y="3562350"/>
          <p14:tracePt t="29833" x="3467100" y="3605213"/>
          <p14:tracePt t="29854" x="3452813" y="3676650"/>
          <p14:tracePt t="29870" x="3452813" y="3733800"/>
          <p14:tracePt t="29884" x="3452813" y="3790950"/>
          <p14:tracePt t="29900" x="3462338" y="3876675"/>
          <p14:tracePt t="29916" x="3476625" y="3919538"/>
          <p14:tracePt t="29935" x="3505200" y="3967163"/>
          <p14:tracePt t="29939" x="3519488" y="3995738"/>
          <p14:tracePt t="29950" x="3571875" y="4052888"/>
          <p14:tracePt t="29968" x="3638550" y="4100513"/>
          <p14:tracePt t="29983" x="3738563" y="4157663"/>
          <p14:tracePt t="30000" x="3895725" y="4229100"/>
          <p14:tracePt t="30017" x="4010025" y="4267200"/>
          <p14:tracePt t="30033" x="4138613" y="4281488"/>
          <p14:tracePt t="30053" x="4291013" y="4281488"/>
          <p14:tracePt t="30072" x="4443413" y="4271963"/>
          <p14:tracePt t="30083" x="4486275" y="4267200"/>
          <p14:tracePt t="30100" x="4624388" y="4229100"/>
          <p14:tracePt t="30117" x="4724400" y="4205288"/>
          <p14:tracePt t="30136" x="4829175" y="4157663"/>
          <p14:tracePt t="30150" x="4886325" y="4124325"/>
          <p14:tracePt t="30166" x="4938713" y="4086225"/>
          <p14:tracePt t="30183" x="4991100" y="4038600"/>
          <p14:tracePt t="30200" x="5033963" y="3962400"/>
          <p14:tracePt t="30216" x="5057775" y="3876675"/>
          <p14:tracePt t="30233" x="5076825" y="3800475"/>
          <p14:tracePt t="30253" x="5053013" y="3633788"/>
          <p14:tracePt t="30272" x="4986338" y="3457575"/>
          <p14:tracePt t="30283" x="4943475" y="3400425"/>
          <p14:tracePt t="30301" x="4810125" y="3271838"/>
          <p14:tracePt t="30317" x="4681538" y="3176588"/>
          <p14:tracePt t="30334" x="4424363" y="3081338"/>
          <p14:tracePt t="30351" x="4195763" y="3038475"/>
          <p14:tracePt t="30367" x="3995738" y="3048000"/>
          <p14:tracePt t="30386" x="3762375" y="3081338"/>
          <p14:tracePt t="30401" x="3638550" y="3128963"/>
          <p14:tracePt t="30416" x="3548063" y="3171825"/>
          <p14:tracePt t="30435" x="3462338" y="3238500"/>
          <p14:tracePt t="30453" x="3433763" y="3257550"/>
          <p14:tracePt t="30470" x="3409950" y="3295650"/>
          <p14:tracePt t="30483" x="3376613" y="3352800"/>
          <p14:tracePt t="30500" x="3362325" y="3409950"/>
          <p14:tracePt t="30516" x="3352800" y="3467100"/>
          <p14:tracePt t="30533" x="3371850" y="3552825"/>
          <p14:tracePt t="30550" x="3405188" y="3619500"/>
          <p14:tracePt t="30566" x="3457575" y="3676650"/>
          <p14:tracePt t="30583" x="3590925" y="3767138"/>
          <p14:tracePt t="30601" x="3700463" y="3824288"/>
          <p14:tracePt t="30619" x="3871913" y="3890963"/>
          <p14:tracePt t="30634" x="3990975" y="3910013"/>
          <p14:tracePt t="30654" x="4171950" y="3933825"/>
          <p14:tracePt t="30670" x="4271963" y="3933825"/>
          <p14:tracePt t="30683" x="4352925" y="3929063"/>
          <p14:tracePt t="30700" x="4438650" y="3905250"/>
          <p14:tracePt t="30717" x="4505325" y="3881438"/>
          <p14:tracePt t="30733" x="4576763" y="3843338"/>
          <p14:tracePt t="30750" x="4595813" y="3824288"/>
          <p14:tracePt t="30767" x="4629150" y="3767138"/>
          <p14:tracePt t="30783" x="4638675" y="3676650"/>
          <p14:tracePt t="30800" x="4629150" y="3600450"/>
          <p14:tracePt t="30816" x="4576763" y="3514725"/>
          <p14:tracePt t="30833" x="4481513" y="3433763"/>
          <p14:tracePt t="30855" x="4352925" y="3352800"/>
          <p14:tracePt t="30869" x="4267200" y="3314700"/>
          <p14:tracePt t="30883" x="4162425" y="3300413"/>
          <p14:tracePt t="30900" x="4052888" y="3300413"/>
          <p14:tracePt t="30917" x="3895725" y="3319463"/>
          <p14:tracePt t="30933" x="3805238" y="3348038"/>
          <p14:tracePt t="30950" x="3743325" y="3371850"/>
          <p14:tracePt t="30968" x="3667125" y="3419475"/>
          <p14:tracePt t="30983" x="3624263" y="3457575"/>
          <p14:tracePt t="31000" x="3586163" y="3500438"/>
          <p14:tracePt t="31016" x="3529013" y="3590925"/>
          <p14:tracePt t="31033" x="3500438" y="3662363"/>
          <p14:tracePt t="31054" x="3467100" y="3762375"/>
          <p14:tracePt t="31071" x="3467100" y="3829050"/>
          <p14:tracePt t="31083" x="3490913" y="3895725"/>
          <p14:tracePt t="31101" x="3524250" y="3962400"/>
          <p14:tracePt t="31117" x="3629025" y="4057650"/>
          <p14:tracePt t="31134" x="3729038" y="4129088"/>
          <p14:tracePt t="31150" x="3833813" y="4191000"/>
          <p14:tracePt t="31166" x="4029075" y="4276725"/>
          <p14:tracePt t="31183" x="4152900" y="4314825"/>
          <p14:tracePt t="31200" x="4267200" y="4343400"/>
          <p14:tracePt t="31216" x="4405313" y="4367213"/>
          <p14:tracePt t="31233" x="4500563" y="4367213"/>
          <p14:tracePt t="31254" x="4595813" y="4348163"/>
          <p14:tracePt t="31270" x="4638675" y="4329113"/>
          <p14:tracePt t="31283" x="4676775" y="4291013"/>
          <p14:tracePt t="31300" x="4714875" y="4243388"/>
          <p14:tracePt t="31316" x="4748213" y="4176713"/>
          <p14:tracePt t="31333" x="4752975" y="4152900"/>
          <p14:tracePt t="31350" x="4752975" y="4133850"/>
          <p14:tracePt t="31368" x="4752975" y="4124325"/>
          <p14:tracePt t="31384" x="4748213" y="4114800"/>
          <p14:tracePt t="31400" x="4743450" y="4110038"/>
          <p14:tracePt t="31898" x="4757738" y="4105275"/>
          <p14:tracePt t="31914" x="4805363" y="4076700"/>
          <p14:tracePt t="31931" x="4862513" y="4033838"/>
          <p14:tracePt t="31933" x="4891088" y="4000500"/>
          <p14:tracePt t="31949" x="4972050" y="3905250"/>
          <p14:tracePt t="31964" x="5038725" y="3790950"/>
          <p14:tracePt t="31981" x="5081588" y="3681413"/>
          <p14:tracePt t="31998" x="5114925" y="3519488"/>
          <p14:tracePt t="32014" x="5114925" y="3429000"/>
          <p14:tracePt t="32031" x="5091113" y="3376613"/>
          <p14:tracePt t="32052" x="5067300" y="3333750"/>
          <p14:tracePt t="32068" x="5038725" y="3319463"/>
          <p14:tracePt t="32082" x="5000625" y="3305175"/>
          <p14:tracePt t="32098" x="4929188" y="3286125"/>
          <p14:tracePt t="32114" x="4872038" y="3286125"/>
          <p14:tracePt t="32131" x="4814888" y="3286125"/>
          <p14:tracePt t="32147" x="4686300" y="3286125"/>
          <p14:tracePt t="32164" x="4614863" y="3286125"/>
          <p14:tracePt t="32181" x="4510088" y="3286125"/>
          <p14:tracePt t="32198" x="4395788" y="3276600"/>
          <p14:tracePt t="32214" x="4357688" y="3262313"/>
          <p14:tracePt t="32231" x="4314825" y="3252788"/>
          <p14:tracePt t="32252" x="4229100" y="3233738"/>
          <p14:tracePt t="32268" x="4067175" y="3224213"/>
          <p14:tracePt t="32281" x="4014788" y="3224213"/>
          <p14:tracePt t="32297" x="3862388" y="3224213"/>
          <p14:tracePt t="32314" x="3795713" y="3224213"/>
          <p14:tracePt t="32331" x="3748088" y="3219450"/>
          <p14:tracePt t="32350" x="3690938" y="3209925"/>
          <p14:tracePt t="32364" x="3662363" y="3209925"/>
          <p14:tracePt t="32382" x="3609975" y="3209925"/>
          <p14:tracePt t="32399" x="3581400" y="3219450"/>
          <p14:tracePt t="32416" x="3552825" y="3228975"/>
          <p14:tracePt t="32431" x="3529013" y="3243263"/>
          <p14:tracePt t="32433" x="3519488" y="3257550"/>
          <p14:tracePt t="32451" x="3500438" y="3276600"/>
          <p14:tracePt t="32468" x="3481388" y="3357563"/>
          <p14:tracePt t="32481" x="3500438" y="3419475"/>
          <p14:tracePt t="32498" x="3543300" y="3505200"/>
          <p14:tracePt t="32514" x="3629025" y="3614738"/>
          <p14:tracePt t="32531" x="3757613" y="3762375"/>
          <p14:tracePt t="32547" x="3862388" y="3862388"/>
          <p14:tracePt t="32564" x="3981450" y="3962400"/>
          <p14:tracePt t="32581" x="4191000" y="4081463"/>
          <p14:tracePt t="32597" x="4319588" y="4129088"/>
          <p14:tracePt t="32614" x="4443413" y="4148138"/>
          <p14:tracePt t="32632" x="4567238" y="4148138"/>
          <p14:tracePt t="32652" x="4686300" y="4110038"/>
          <p14:tracePt t="32669" x="4757738" y="4067175"/>
          <p14:tracePt t="32681" x="4810125" y="4010025"/>
          <p14:tracePt t="32698" x="4852988" y="3933825"/>
          <p14:tracePt t="32714" x="4872038" y="3824288"/>
          <p14:tracePt t="32731" x="4814888" y="3676650"/>
          <p14:tracePt t="32751" x="4629150" y="3548063"/>
          <p14:tracePt t="32764" x="4557713" y="3524250"/>
          <p14:tracePt t="32781" x="4314825" y="3476625"/>
          <p14:tracePt t="32798" x="4181475" y="3476625"/>
          <p14:tracePt t="32814" x="4095750" y="3495675"/>
          <p14:tracePt t="32831" x="4048125" y="3519488"/>
          <p14:tracePt t="32855" x="4029075" y="3552825"/>
          <p14:tracePt t="32868" x="4029075" y="3590925"/>
          <p14:tracePt t="32881" x="4062413" y="3648075"/>
          <p14:tracePt t="32899" x="4129088" y="3700463"/>
          <p14:tracePt t="32915" x="4224338" y="3752850"/>
          <p14:tracePt t="32931" x="4276725" y="3762375"/>
          <p14:tracePt t="32948" x="4310063" y="3762375"/>
          <p14:tracePt t="32965" x="4329113" y="3762375"/>
          <p14:tracePt t="35397" x="4376738" y="3752850"/>
          <p14:tracePt t="35406" x="4433888" y="3733800"/>
          <p14:tracePt t="35423" x="4562475" y="3686175"/>
          <p14:tracePt t="35441" x="4743450" y="3648075"/>
          <p14:tracePt t="35462" x="4943475" y="3595688"/>
          <p14:tracePt t="35479" x="5110163" y="3548063"/>
          <p14:tracePt t="35490" x="5395913" y="3486150"/>
          <p14:tracePt t="35508" x="5748338" y="3395663"/>
          <p14:tracePt t="35526" x="6338888" y="3252788"/>
          <p14:tracePt t="35540" x="6729413" y="3143250"/>
          <p14:tracePt t="35557" x="7086600" y="3024188"/>
          <p14:tracePt t="35573" x="7410450" y="2924175"/>
          <p14:tracePt t="35590" x="7781925" y="2824163"/>
          <p14:tracePt t="35607" x="7943850" y="2767013"/>
          <p14:tracePt t="35623" x="8058150" y="2743200"/>
          <p14:tracePt t="35640" x="8153400" y="2700338"/>
          <p14:tracePt t="35661" x="8201025" y="2690813"/>
          <p14:tracePt t="35677" x="8210550" y="2681288"/>
          <p14:tracePt t="35690" x="8220075" y="2671763"/>
          <p14:tracePt t="36043" x="8229600" y="2671763"/>
          <p14:tracePt t="36056" x="8272463" y="2676525"/>
          <p14:tracePt t="36073" x="8329613" y="2686050"/>
          <p14:tracePt t="36090" x="8367713" y="2695575"/>
          <p14:tracePt t="36107" x="8396288" y="2705100"/>
          <p14:tracePt t="36123" x="8467725" y="2724150"/>
          <p14:tracePt t="36140" x="8510588" y="2733675"/>
          <p14:tracePt t="36157" x="8553450" y="2738438"/>
          <p14:tracePt t="36173" x="8605838" y="2747963"/>
          <p14:tracePt t="36191" x="8629650" y="2752725"/>
          <p14:tracePt t="36208" x="8667750" y="2762250"/>
          <p14:tracePt t="36223" x="8691563" y="2762250"/>
          <p14:tracePt t="36241" x="8696325" y="2767013"/>
          <p14:tracePt t="36261" x="8705850" y="2767013"/>
          <p14:tracePt t="36308" x="8705850" y="2771775"/>
          <p14:tracePt t="37359" x="8653463" y="2781300"/>
          <p14:tracePt t="37374" x="8486775" y="2814638"/>
          <p14:tracePt t="37391" x="8320088" y="2871788"/>
          <p14:tracePt t="37407" x="8181975" y="2938463"/>
          <p14:tracePt t="37423" x="7977188" y="3052763"/>
          <p14:tracePt t="37440" x="7862888" y="3124200"/>
          <p14:tracePt t="37460" x="7715250" y="3233738"/>
          <p14:tracePt t="37477" x="7634288" y="3300413"/>
          <p14:tracePt t="37490" x="7567613" y="3348038"/>
          <p14:tracePt t="37507" x="7519988" y="3390900"/>
          <p14:tracePt t="37523" x="7486650" y="3429000"/>
          <p14:tracePt t="37540" x="7472363" y="3433763"/>
          <p14:tracePt t="37557" x="7462838" y="3443288"/>
          <p14:tracePt t="37992" x="7415213" y="3462338"/>
          <p14:tracePt t="38007" x="7262813" y="3548063"/>
          <p14:tracePt t="38023" x="7053263" y="3681413"/>
          <p14:tracePt t="38040" x="6881813" y="3776663"/>
          <p14:tracePt t="38061" x="6700838" y="3910013"/>
          <p14:tracePt t="38077" x="6634163" y="3976688"/>
          <p14:tracePt t="38090" x="6591300" y="4024313"/>
          <p14:tracePt t="38107" x="6548438" y="4081463"/>
          <p14:tracePt t="38123" x="6543675" y="4095750"/>
          <p14:tracePt t="38140" x="6538913" y="4119563"/>
          <p14:tracePt t="38157" x="6538913" y="4133850"/>
          <p14:tracePt t="38173" x="6538913" y="4143375"/>
          <p14:tracePt t="38190" x="6543675" y="4148138"/>
          <p14:tracePt t="38207" x="6557963" y="4162425"/>
          <p14:tracePt t="38223" x="6562725" y="4167188"/>
          <p14:tracePt t="38554" x="6505575" y="4167188"/>
          <p14:tracePt t="38573" x="6296025" y="4167188"/>
          <p14:tracePt t="38590" x="5900738" y="4162425"/>
          <p14:tracePt t="38607" x="5619750" y="4157663"/>
          <p14:tracePt t="38624" x="5372100" y="4148138"/>
          <p14:tracePt t="38640" x="5062538" y="4148138"/>
          <p14:tracePt t="38659" x="4905375" y="4148138"/>
          <p14:tracePt t="38677" x="4681538" y="4148138"/>
          <p14:tracePt t="38690" x="4557713" y="4148138"/>
          <p14:tracePt t="38707" x="4452938" y="4152900"/>
          <p14:tracePt t="38724" x="4376738" y="4162425"/>
          <p14:tracePt t="38741" x="4310063" y="4167188"/>
          <p14:tracePt t="38757" x="4276725" y="4167188"/>
          <p14:tracePt t="38776" x="4257675" y="4167188"/>
          <p14:tracePt t="38790" x="4243388" y="4167188"/>
          <p14:tracePt t="39081" x="4186238" y="4195763"/>
          <p14:tracePt t="39090" x="4119563" y="4233863"/>
          <p14:tracePt t="39108" x="4043363" y="4291013"/>
          <p14:tracePt t="39123" x="3981450" y="4324350"/>
          <p14:tracePt t="39140" x="3957638" y="4348163"/>
          <p14:tracePt t="39157" x="3943350" y="4352925"/>
          <p14:tracePt t="39173" x="3933825" y="4367213"/>
          <p14:tracePt t="39190" x="3919538" y="4376738"/>
          <p14:tracePt t="39207" x="3914775" y="4381500"/>
          <p14:tracePt t="39224" x="3914775" y="4386263"/>
          <p14:tracePt t="39415" x="3924300" y="4386263"/>
          <p14:tracePt t="39423" x="3938588" y="4381500"/>
          <p14:tracePt t="39442" x="3962400" y="4371975"/>
          <p14:tracePt t="39460" x="3995738" y="4362450"/>
          <p14:tracePt t="39477" x="4014788" y="4348163"/>
          <p14:tracePt t="39490" x="4029075" y="4343400"/>
          <p14:tracePt t="39507" x="4038600" y="4343400"/>
          <p14:tracePt t="39524" x="4043363" y="4343400"/>
          <p14:tracePt t="42864" x="4038600" y="4343400"/>
          <p14:tracePt t="42873" x="4029075" y="4343400"/>
          <p14:tracePt t="42890" x="4019550" y="4348163"/>
          <p14:tracePt t="42907" x="4000500" y="4348163"/>
          <p14:tracePt t="42924" x="3995738" y="4348163"/>
          <p14:tracePt t="42940" x="3981450" y="4352925"/>
          <p14:tracePt t="42943" x="3971925" y="4357688"/>
          <p14:tracePt t="42957" x="3957638" y="4357688"/>
          <p14:tracePt t="42974" x="3938588" y="4357688"/>
          <p14:tracePt t="42992" x="3886200" y="4367213"/>
          <p14:tracePt t="43009" x="3848100" y="4381500"/>
          <p14:tracePt t="43024" x="3795713" y="4395788"/>
          <p14:tracePt t="43042" x="3709988" y="4414838"/>
          <p14:tracePt t="43061" x="3648075" y="4433888"/>
          <p14:tracePt t="43077" x="3581400" y="4457700"/>
          <p14:tracePt t="43092" x="3538538" y="4467225"/>
          <p14:tracePt t="43107" x="3495675" y="4481513"/>
          <p14:tracePt t="43124" x="3433763" y="4505325"/>
          <p14:tracePt t="43141" x="3367088" y="4524375"/>
          <p14:tracePt t="43157" x="3314700" y="4552950"/>
          <p14:tracePt t="43174" x="3267075" y="4572000"/>
          <p14:tracePt t="43191" x="3190875" y="4610100"/>
          <p14:tracePt t="43207" x="3167063" y="4629150"/>
          <p14:tracePt t="43230" x="3119438" y="4657725"/>
          <p14:tracePt t="43245" x="3086100" y="4676775"/>
          <p14:tracePt t="43260" x="3057525" y="4700588"/>
          <p14:tracePt t="43274" x="3038475" y="4714875"/>
          <p14:tracePt t="43292" x="3009900" y="4738688"/>
          <p14:tracePt t="43307" x="2990850" y="4752975"/>
          <p14:tracePt t="43324" x="2971800" y="4772025"/>
          <p14:tracePt t="43341" x="2943225" y="4800600"/>
          <p14:tracePt t="43357" x="2924175" y="4819650"/>
          <p14:tracePt t="43374" x="2905125" y="4838700"/>
          <p14:tracePt t="43390" x="2867025" y="4876800"/>
          <p14:tracePt t="43407" x="2847975" y="4895850"/>
          <p14:tracePt t="43424" x="2828925" y="4919663"/>
          <p14:tracePt t="43441" x="2790825" y="4957763"/>
          <p14:tracePt t="43461" x="2747963" y="5029200"/>
          <p14:tracePt t="43479" x="2714625" y="5095875"/>
          <p14:tracePt t="43491" x="2690813" y="5157788"/>
          <p14:tracePt t="43507" x="2662238" y="5224463"/>
          <p14:tracePt t="43524" x="2652713" y="5324475"/>
          <p14:tracePt t="43541" x="2638425" y="5467350"/>
          <p14:tracePt t="43557" x="2638425" y="5562600"/>
          <p14:tracePt t="43574" x="2638425" y="5634038"/>
          <p14:tracePt t="43590" x="2638425" y="5734050"/>
          <p14:tracePt t="43607" x="2638425" y="5791200"/>
          <p14:tracePt t="43624" x="2638425" y="5819775"/>
          <p14:tracePt t="43642" x="2638425" y="5857875"/>
          <p14:tracePt t="43661" x="2638425" y="5876925"/>
          <p14:tracePt t="43677" x="2638425" y="5881688"/>
          <p14:tracePt t="43690" x="2638425" y="5886450"/>
          <p14:tracePt t="43987" x="2628900" y="5919788"/>
          <p14:tracePt t="44007" x="2619375" y="6000750"/>
          <p14:tracePt t="44024" x="2619375" y="6115050"/>
          <p14:tracePt t="44040" x="2624138" y="6172200"/>
          <p14:tracePt t="44061" x="2657475" y="6224588"/>
          <p14:tracePt t="44078" x="2714625" y="6257925"/>
          <p14:tracePt t="44091" x="2776538" y="6281738"/>
          <p14:tracePt t="44108" x="2881313" y="6262688"/>
          <p14:tracePt t="44124" x="2952750" y="6224588"/>
          <p14:tracePt t="44141" x="3014663" y="6162675"/>
          <p14:tracePt t="44157" x="3071813" y="6062663"/>
          <p14:tracePt t="44174" x="3133725" y="5872163"/>
          <p14:tracePt t="44191" x="3143250" y="5753100"/>
          <p14:tracePt t="44208" x="3124200" y="5629275"/>
          <p14:tracePt t="44227" x="3086100" y="5595938"/>
          <p14:tracePt t="44244" x="3014663" y="5557838"/>
          <p14:tracePt t="44261" x="2924175" y="5543550"/>
          <p14:tracePt t="44275" x="2867025" y="5543550"/>
          <p14:tracePt t="44292" x="2814638" y="5557838"/>
          <p14:tracePt t="44307" x="2757488" y="5610225"/>
          <p14:tracePt t="44324" x="2709863" y="5672138"/>
          <p14:tracePt t="44340" x="2671763" y="5753100"/>
          <p14:tracePt t="44357" x="2638425" y="5891213"/>
          <p14:tracePt t="44374" x="2633663" y="5957888"/>
          <p14:tracePt t="44390" x="2633663" y="6005513"/>
          <p14:tracePt t="44407" x="2638425" y="6043613"/>
          <p14:tracePt t="44424" x="2662238" y="6062663"/>
          <p14:tracePt t="44440" x="2700338" y="6067425"/>
          <p14:tracePt t="44444" x="2714625" y="6067425"/>
          <p14:tracePt t="44461" x="2762250" y="6057900"/>
          <p14:tracePt t="44477" x="2814638" y="6005513"/>
          <p14:tracePt t="44490" x="2833688" y="5972175"/>
          <p14:tracePt t="44507" x="2886075" y="5872163"/>
          <p14:tracePt t="44525" x="2909888" y="5805488"/>
          <p14:tracePt t="44540" x="2900363" y="5743575"/>
          <p14:tracePt t="44557" x="2876550" y="5686425"/>
          <p14:tracePt t="44575" x="2852738" y="5672138"/>
          <p14:tracePt t="44592" x="2790825" y="5662613"/>
          <p14:tracePt t="44607" x="2738438" y="5667375"/>
          <p14:tracePt t="44624" x="2700338" y="5691188"/>
          <p14:tracePt t="44640" x="2671763" y="5724525"/>
          <p14:tracePt t="44662" x="2600325" y="5876925"/>
          <p14:tracePt t="44677" x="2590800" y="5953125"/>
          <p14:tracePt t="44691" x="2590800" y="6019800"/>
          <p14:tracePt t="44707" x="2600325" y="6072188"/>
          <p14:tracePt t="44725" x="2614613" y="6096000"/>
          <p14:tracePt t="44741" x="2647950" y="6119813"/>
          <p14:tracePt t="44757" x="2671763" y="6119813"/>
          <p14:tracePt t="44774" x="2719388" y="6100763"/>
          <p14:tracePt t="44790" x="2781300" y="6015038"/>
          <p14:tracePt t="44807" x="2814638" y="5929313"/>
          <p14:tracePt t="44824" x="2833688" y="5848350"/>
          <p14:tracePt t="44840" x="2833688" y="5762625"/>
          <p14:tracePt t="44861" x="2814638" y="5724525"/>
          <p14:tracePt t="44878" x="2781300" y="5700713"/>
          <p14:tracePt t="44890" x="2738438" y="5700713"/>
          <p14:tracePt t="44907" x="2690813" y="5719763"/>
          <p14:tracePt t="44924" x="2647950" y="5772150"/>
          <p14:tracePt t="44942" x="2586038" y="5910263"/>
          <p14:tracePt t="44950" x="2581275" y="5948363"/>
          <p14:tracePt t="44957" x="2571750" y="5981700"/>
          <p14:tracePt t="44975" x="2571750" y="6057900"/>
          <p14:tracePt t="44991" x="2581275" y="6105525"/>
          <p14:tracePt t="45007" x="2590800" y="6124575"/>
          <p14:tracePt t="45024" x="2600325" y="6129338"/>
          <p14:tracePt t="45040" x="2624138" y="6129338"/>
          <p14:tracePt t="45060" x="2652713" y="6081713"/>
          <p14:tracePt t="45076" x="2662238" y="6038850"/>
          <p14:tracePt t="45091" x="2667000" y="5995988"/>
          <p14:tracePt t="45107" x="2667000" y="5962650"/>
          <p14:tracePt t="45124" x="2657475" y="5943600"/>
          <p14:tracePt t="45140" x="2647950" y="5929313"/>
          <p14:tracePt t="45157" x="2643188" y="5924550"/>
          <p14:tracePt t="45174" x="2633663" y="5924550"/>
          <p14:tracePt t="45191" x="2624138" y="5924550"/>
          <p14:tracePt t="45244" x="2624138" y="5938838"/>
          <p14:tracePt t="45261" x="2624138" y="6010275"/>
          <p14:tracePt t="45274" x="2624138" y="6086475"/>
          <p14:tracePt t="45292" x="2624138" y="6138863"/>
          <p14:tracePt t="45307" x="2624138" y="6181725"/>
          <p14:tracePt t="45324" x="2624138" y="6215063"/>
          <p14:tracePt t="45342" x="2624138" y="6224588"/>
          <p14:tracePt t="45358" x="2624138" y="6234113"/>
          <p14:tracePt t="45374" x="2624138" y="6243638"/>
          <p14:tracePt t="45390" x="2624138" y="6253163"/>
          <p14:tracePt t="45442" x="2624138" y="6243638"/>
          <p14:tracePt t="45461" x="2624138" y="6238875"/>
          <p14:tracePt t="45722" x="2628900" y="6215063"/>
          <p14:tracePt t="45732" x="2643188" y="6157913"/>
          <p14:tracePt t="45746" x="2667000" y="6010275"/>
          <p14:tracePt t="45763" x="2709863" y="5819775"/>
          <p14:tracePt t="45781" x="2762250" y="5524500"/>
          <p14:tracePt t="45796" x="2790825" y="5367338"/>
          <p14:tracePt t="45813" x="2843213" y="5157788"/>
          <p14:tracePt t="45829" x="2933700" y="4891088"/>
          <p14:tracePt t="45851" x="3000375" y="4643438"/>
          <p14:tracePt t="45867" x="3062288" y="4500563"/>
          <p14:tracePt t="45880" x="3119438" y="4400550"/>
          <p14:tracePt t="45897" x="3167063" y="4300538"/>
          <p14:tracePt t="45913" x="3228975" y="4214813"/>
          <p14:tracePt t="45929" x="3314700" y="4110038"/>
          <p14:tracePt t="45946" x="3352800" y="4062413"/>
          <p14:tracePt t="45963" x="3400425" y="4029075"/>
          <p14:tracePt t="45979" x="3443288" y="3986213"/>
          <p14:tracePt t="45997" x="3467100" y="3962400"/>
          <p14:tracePt t="46012" x="3486150" y="3943350"/>
          <p14:tracePt t="46029" x="3505200" y="3929063"/>
          <p14:tracePt t="46049" x="3514725" y="3919538"/>
          <p14:tracePt t="46066" x="3519488" y="3914775"/>
          <p14:tracePt t="46079" x="3524250" y="3905250"/>
          <p14:tracePt t="46096" x="3524250" y="3895725"/>
          <p14:tracePt t="46113" x="3524250" y="3886200"/>
          <p14:tracePt t="46129" x="3524250" y="3881438"/>
          <p14:tracePt t="46164" x="3495675" y="3881438"/>
          <p14:tracePt t="46179" x="3429000" y="3895725"/>
          <p14:tracePt t="46196" x="3352800" y="3943350"/>
          <p14:tracePt t="46212" x="3238500" y="4024313"/>
          <p14:tracePt t="46229" x="3181350" y="4067175"/>
          <p14:tracePt t="46250" x="3109913" y="4162425"/>
          <p14:tracePt t="46266" x="3081338" y="4210050"/>
          <p14:tracePt t="46279" x="3076575" y="4233863"/>
          <p14:tracePt t="46296" x="3086100" y="4257675"/>
          <p14:tracePt t="46313" x="3157538" y="4286250"/>
          <p14:tracePt t="46329" x="3252788" y="4310063"/>
          <p14:tracePt t="46346" x="3367088" y="4300538"/>
          <p14:tracePt t="46363" x="3514725" y="4271963"/>
          <p14:tracePt t="46379" x="3576638" y="4229100"/>
          <p14:tracePt t="46398" x="3614738" y="4200525"/>
          <p14:tracePt t="46415" x="3657600" y="4152900"/>
          <p14:tracePt t="46429" x="3676650" y="4119563"/>
          <p14:tracePt t="46449" x="3681413" y="4081463"/>
          <p14:tracePt t="46466" x="3662363" y="4067175"/>
          <p14:tracePt t="46483" x="3605213" y="4052888"/>
          <p14:tracePt t="46496" x="3557588" y="4052888"/>
          <p14:tracePt t="46513" x="3424238" y="4071938"/>
          <p14:tracePt t="46530" x="3367088" y="4105275"/>
          <p14:tracePt t="46546" x="3333750" y="4143375"/>
          <p14:tracePt t="46563" x="3290888" y="4233863"/>
          <p14:tracePt t="46580" x="3281363" y="4276725"/>
          <p14:tracePt t="46596" x="3286125" y="4305300"/>
          <p14:tracePt t="46613" x="3371850" y="4352925"/>
          <p14:tracePt t="46629" x="3476625" y="4362450"/>
          <p14:tracePt t="46650" x="3605213" y="4357688"/>
          <p14:tracePt t="46667" x="3676650" y="4333875"/>
          <p14:tracePt t="46679" x="3724275" y="4310063"/>
          <p14:tracePt t="46696" x="3757613" y="4281488"/>
          <p14:tracePt t="46713" x="3771900" y="4257675"/>
          <p14:tracePt t="46729" x="3786188" y="4243388"/>
          <p14:tracePt t="46746" x="3786188" y="4229100"/>
          <p14:tracePt t="46763" x="3786188" y="4224338"/>
          <p14:tracePt t="46779" x="3786188" y="4219575"/>
          <p14:tracePt t="49029" x="3814763" y="4195763"/>
          <p14:tracePt t="49056" x="3943350" y="4067175"/>
          <p14:tracePt t="49073" x="4071938" y="3933825"/>
          <p14:tracePt t="49085" x="4114800" y="3890963"/>
          <p14:tracePt t="49106" x="4219575" y="3771900"/>
          <p14:tracePt t="49119" x="4248150" y="3738563"/>
          <p14:tracePt t="49136" x="4276725" y="3695700"/>
          <p14:tracePt t="49152" x="4286250" y="3676650"/>
          <p14:tracePt t="49168" x="4295775" y="3657600"/>
          <p14:tracePt t="49185" x="4295775" y="3629025"/>
          <p14:tracePt t="49203" x="4295775" y="3614738"/>
          <p14:tracePt t="49219" x="4300538" y="3586163"/>
          <p14:tracePt t="49235" x="4300538" y="3543300"/>
          <p14:tracePt t="49257" x="4291013" y="3500438"/>
          <p14:tracePt t="49272" x="4281488" y="3490913"/>
          <p14:tracePt t="49285" x="4276725" y="3481388"/>
          <p14:tracePt t="49302" x="4262438" y="3481388"/>
          <p14:tracePt t="49318" x="4248150" y="3481388"/>
          <p14:tracePt t="49335" x="4205288" y="3486150"/>
          <p14:tracePt t="49351" x="4186238" y="3514725"/>
          <p14:tracePt t="49368" x="4167188" y="3543300"/>
          <p14:tracePt t="49385" x="4152900" y="3581400"/>
          <p14:tracePt t="49402" x="4152900" y="3605213"/>
          <p14:tracePt t="49418" x="4152900" y="3619500"/>
          <p14:tracePt t="49435" x="4171950" y="3648075"/>
          <p14:tracePt t="49455" x="4210050" y="3667125"/>
          <p14:tracePt t="49472" x="4219575" y="3671888"/>
          <p14:tracePt t="49485" x="4229100" y="3671888"/>
          <p14:tracePt t="49501" x="4233863" y="3671888"/>
          <p14:tracePt t="50010" x="4252913" y="3586163"/>
          <p14:tracePt t="50033" x="4333875" y="3252788"/>
          <p14:tracePt t="50053" x="4424363" y="2938463"/>
          <p14:tracePt t="50070" x="4486275" y="2733675"/>
          <p14:tracePt t="50083" x="4533900" y="2609850"/>
          <p14:tracePt t="50100" x="4562475" y="2519363"/>
          <p14:tracePt t="50117" x="4600575" y="2424113"/>
          <p14:tracePt t="50133" x="4605338" y="2400300"/>
          <p14:tracePt t="50151" x="4614863" y="2371725"/>
          <p14:tracePt t="50169" x="4619625" y="2362200"/>
          <p14:tracePt t="50184" x="4619625" y="2352675"/>
          <p14:tracePt t="50579" x="4595813" y="2371725"/>
          <p14:tracePt t="50586" x="4543425" y="2414588"/>
          <p14:tracePt t="50601" x="4462463" y="2495550"/>
          <p14:tracePt t="50617" x="4362450" y="2605088"/>
          <p14:tracePt t="50634" x="4276725" y="2709863"/>
          <p14:tracePt t="50654" x="4157663" y="2928938"/>
          <p14:tracePt t="50671" x="4076700" y="3124200"/>
          <p14:tracePt t="50684" x="4062413" y="3190875"/>
          <p14:tracePt t="50701" x="4019550" y="3376613"/>
          <p14:tracePt t="50718" x="3990975" y="3505200"/>
          <p14:tracePt t="50734" x="3967163" y="3619500"/>
          <p14:tracePt t="50751" x="3948113" y="3771900"/>
          <p14:tracePt t="50767" x="3948113" y="3862388"/>
          <p14:tracePt t="50785" x="3948113" y="3924300"/>
          <p14:tracePt t="50801" x="3957638" y="4000500"/>
          <p14:tracePt t="50819" x="3986213" y="4038600"/>
          <p14:tracePt t="50836" x="4033838" y="4081463"/>
          <p14:tracePt t="50855" x="4071938" y="4095750"/>
          <p14:tracePt t="50871" x="4119563" y="4095750"/>
          <p14:tracePt t="50885" x="4148138" y="4076700"/>
          <p14:tracePt t="50901" x="4181475" y="4033838"/>
          <p14:tracePt t="50918" x="4205288" y="3976688"/>
          <p14:tracePt t="50934" x="4214813" y="3905250"/>
          <p14:tracePt t="50951" x="4205288" y="3886200"/>
          <p14:tracePt t="50968" x="4195763" y="3871913"/>
          <p14:tracePt t="50984" x="4157663" y="3862388"/>
          <p14:tracePt t="51001" x="4119563" y="3862388"/>
          <p14:tracePt t="51018" x="4090988" y="3867150"/>
          <p14:tracePt t="51034" x="4067175" y="3881438"/>
          <p14:tracePt t="51055" x="4062413" y="3890963"/>
          <p14:tracePt t="51073" x="4062413" y="3895725"/>
          <p14:tracePt t="51084" x="4067175" y="3895725"/>
          <p14:tracePt t="51101" x="4095750" y="3895725"/>
          <p14:tracePt t="51119" x="4143375" y="3881438"/>
          <p14:tracePt t="51135" x="4210050" y="3833813"/>
          <p14:tracePt t="51151" x="4238625" y="3810000"/>
          <p14:tracePt t="51168" x="4257675" y="3781425"/>
          <p14:tracePt t="51185" x="4262438" y="3748088"/>
          <p14:tracePt t="51201" x="4262438" y="3738563"/>
          <p14:tracePt t="51217" x="4262438" y="3733800"/>
          <p14:tracePt t="51234" x="4257675" y="3733800"/>
          <p14:tracePt t="51255" x="4243388" y="3733800"/>
          <p14:tracePt t="51271" x="4233863" y="3733800"/>
          <p14:tracePt t="52094" x="4229100" y="3733800"/>
          <p14:tracePt t="52107" x="4219575" y="3738563"/>
          <p14:tracePt t="52124" x="4214813" y="3743325"/>
          <p14:tracePt t="52142" x="4210050" y="3752850"/>
          <p14:tracePt t="52159" x="4195763" y="3767138"/>
          <p14:tracePt t="52174" x="4186238" y="3771900"/>
          <p14:tracePt t="52191" x="4181475" y="3781425"/>
          <p14:tracePt t="52207" x="4181475" y="3786188"/>
          <p14:tracePt t="52226" x="4181475" y="3790950"/>
          <p14:tracePt t="52278" x="4181475" y="3795713"/>
          <p14:tracePt t="52904" x="4176713" y="3805238"/>
          <p14:tracePt t="52912" x="4171950" y="3814763"/>
          <p14:tracePt t="52924" x="4167188" y="3819525"/>
          <p14:tracePt t="52941" x="4157663" y="3833813"/>
          <p14:tracePt t="52959" x="4148138" y="3843338"/>
          <p14:tracePt t="52977" x="4138613" y="3852863"/>
          <p14:tracePt t="52993" x="4133850" y="3857625"/>
          <p14:tracePt t="53008" x="4133850" y="3871913"/>
          <p14:tracePt t="53025" x="4124325" y="3876675"/>
          <p14:tracePt t="53041" x="4114800" y="3886200"/>
          <p14:tracePt t="53062" x="4086225" y="3914775"/>
          <p14:tracePt t="53078" x="4052888" y="3952875"/>
          <p14:tracePt t="53091" x="4019550" y="4000500"/>
          <p14:tracePt t="53108" x="3981450" y="4043363"/>
          <p14:tracePt t="53125" x="3919538" y="4100513"/>
          <p14:tracePt t="53141" x="3867150" y="4148138"/>
          <p14:tracePt t="53158" x="3810000" y="4195763"/>
          <p14:tracePt t="53175" x="3705225" y="4295775"/>
          <p14:tracePt t="53191" x="3614738" y="4391025"/>
          <p14:tracePt t="53209" x="3509963" y="4510088"/>
          <p14:tracePt t="53226" x="3376613" y="4691063"/>
          <p14:tracePt t="53241" x="3290888" y="4833938"/>
          <p14:tracePt t="53262" x="3152775" y="5053013"/>
          <p14:tracePt t="53279" x="3076575" y="5186363"/>
          <p14:tracePt t="53291" x="2995613" y="5362575"/>
          <p14:tracePt t="53308" x="2947988" y="5486400"/>
          <p14:tracePt t="53324" x="2900363" y="5629275"/>
          <p14:tracePt t="53342" x="2881313" y="5724525"/>
          <p14:tracePt t="53358" x="2871788" y="5800725"/>
          <p14:tracePt t="53374" x="2871788" y="5824538"/>
          <p14:tracePt t="53964" x="2881313" y="5795963"/>
          <p14:tracePt t="53977" x="2919413" y="5686425"/>
          <p14:tracePt t="53992" x="3071813" y="5391150"/>
          <p14:tracePt t="54007" x="3429000" y="4786313"/>
          <p14:tracePt t="54026" x="3676650" y="4457700"/>
          <p14:tracePt t="54042" x="4038600" y="3990975"/>
          <p14:tracePt t="54062" x="4238625" y="3752850"/>
          <p14:tracePt t="54077" x="4381500" y="3605213"/>
          <p14:tracePt t="54091" x="4529138" y="3443288"/>
          <p14:tracePt t="54108" x="4657725" y="3295650"/>
          <p14:tracePt t="54124" x="4710113" y="3233738"/>
          <p14:tracePt t="54141" x="4748213" y="3200400"/>
          <p14:tracePt t="54157" x="4762500" y="3167063"/>
          <p14:tracePt t="54174" x="4772025" y="3162300"/>
          <p14:tracePt t="54191" x="4772025" y="3152775"/>
          <p14:tracePt t="54554" x="4752975" y="3181350"/>
          <p14:tracePt t="54568" x="4681538" y="3309938"/>
          <p14:tracePt t="54585" x="4605338" y="3433763"/>
          <p14:tracePt t="54601" x="4557713" y="3514725"/>
          <p14:tracePt t="54618" x="4514850" y="3595688"/>
          <p14:tracePt t="54634" x="4505325" y="3629025"/>
          <p14:tracePt t="54655" x="4491038" y="3662363"/>
          <p14:tracePt t="54671" x="4481513" y="3681413"/>
          <p14:tracePt t="54686" x="4476750" y="3690938"/>
          <p14:tracePt t="54701" x="4476750" y="3695700"/>
          <p14:tracePt t="54718" x="4476750" y="3705225"/>
          <p14:tracePt t="54734" x="4476750" y="3719513"/>
          <p14:tracePt t="54751" x="4476750" y="3724275"/>
          <p14:tracePt t="55934" x="4471988" y="3724275"/>
          <p14:tracePt t="55948" x="4467225" y="3724275"/>
          <p14:tracePt t="55958" x="4462463" y="3724275"/>
          <p14:tracePt t="55976" x="4457700" y="3724275"/>
          <p14:tracePt t="55992" x="4448175" y="3724275"/>
          <p14:tracePt t="56008" x="4433888" y="3719513"/>
          <p14:tracePt t="56025" x="4433888" y="3709988"/>
          <p14:tracePt t="56041" x="4429125" y="3700463"/>
          <p14:tracePt t="56062" x="4424363" y="3690938"/>
          <p14:tracePt t="56079" x="4424363" y="3686175"/>
          <p14:tracePt t="56092" x="4424363" y="3681413"/>
          <p14:tracePt t="56108" x="4424363" y="3671888"/>
          <p14:tracePt t="56125" x="4419600" y="3657600"/>
          <p14:tracePt t="56142" x="4419600" y="3652838"/>
          <p14:tracePt t="56159" x="4419600" y="3648075"/>
          <p14:tracePt t="56176" x="4419600" y="3638550"/>
          <p14:tracePt t="56192" x="4414838" y="3633788"/>
          <p14:tracePt t="56226" x="4400550" y="3619500"/>
          <p14:tracePt t="56243" x="4391025" y="3619500"/>
          <p14:tracePt t="56262" x="4381500" y="3619500"/>
          <p14:tracePt t="56279" x="4367213" y="3619500"/>
          <p14:tracePt t="56291" x="4329113" y="3619500"/>
          <p14:tracePt t="56308" x="4248150" y="3643313"/>
          <p14:tracePt t="56325" x="4090988" y="3709988"/>
          <p14:tracePt t="56343" x="3976688" y="3776663"/>
          <p14:tracePt t="56359" x="3867150" y="3838575"/>
          <p14:tracePt t="56375" x="3738563" y="3948113"/>
          <p14:tracePt t="56393" x="3671888" y="4010025"/>
          <p14:tracePt t="56409" x="3619500" y="4071938"/>
          <p14:tracePt t="56425" x="3548063" y="4157663"/>
          <p14:tracePt t="56442" x="3495675" y="4229100"/>
          <p14:tracePt t="56462" x="3429000" y="4352925"/>
          <p14:tracePt t="56478" x="3386138" y="4414838"/>
          <p14:tracePt t="56493" x="3357563" y="4500563"/>
          <p14:tracePt t="56511" x="3314700" y="4619625"/>
          <p14:tracePt t="56525" x="3290888" y="4695825"/>
          <p14:tracePt t="56542" x="3262313" y="4772025"/>
          <p14:tracePt t="56558" x="3238500" y="4857750"/>
          <p14:tracePt t="56575" x="3186113" y="4981575"/>
          <p14:tracePt t="56592" x="3157538" y="5053013"/>
          <p14:tracePt t="56609" x="3119438" y="5129213"/>
          <p14:tracePt t="56625" x="3105150" y="5176838"/>
          <p14:tracePt t="56642" x="3090863" y="5200650"/>
          <p14:tracePt t="56666" x="3081338" y="5219700"/>
          <p14:tracePt t="56679" x="3081338" y="5229225"/>
          <p14:tracePt t="56986" x="3062288" y="5253038"/>
          <p14:tracePt t="56994" x="3048000" y="5281613"/>
          <p14:tracePt t="57008" x="3014663" y="5314950"/>
          <p14:tracePt t="57025" x="3000375" y="5343525"/>
          <p14:tracePt t="57042" x="2976563" y="5367338"/>
          <p14:tracePt t="57062" x="2957513" y="5405438"/>
          <p14:tracePt t="57079" x="2943225" y="5453063"/>
          <p14:tracePt t="57092" x="2928938" y="5481638"/>
          <p14:tracePt t="57108" x="2924175" y="5505450"/>
          <p14:tracePt t="57125" x="2914650" y="5524500"/>
          <p14:tracePt t="57143" x="2900363" y="5548313"/>
          <p14:tracePt t="57159" x="2890838" y="5567363"/>
          <p14:tracePt t="57175" x="2890838" y="5572125"/>
          <p14:tracePt t="57192" x="2886075" y="5581650"/>
          <p14:tracePt t="57209" x="2886075" y="5595938"/>
          <p14:tracePt t="57225" x="2881313" y="5600700"/>
          <p14:tracePt t="57243" x="2881313" y="5610225"/>
          <p14:tracePt t="57262" x="2881313" y="5619750"/>
          <p14:tracePt t="57279" x="2881313" y="5634038"/>
          <p14:tracePt t="57292" x="2881313" y="5638800"/>
          <p14:tracePt t="57310" x="2876550" y="5643563"/>
          <p14:tracePt t="57325" x="2876550" y="5653088"/>
          <p14:tracePt t="57342" x="2876550" y="5662613"/>
          <p14:tracePt t="58699" x="2876550" y="5667375"/>
          <p14:tracePt t="58749" x="2876550" y="5672138"/>
          <p14:tracePt t="58764" x="2876550" y="5676900"/>
          <p14:tracePt t="58793" x="2876550" y="5686425"/>
          <p14:tracePt t="58809" x="2876550" y="5691188"/>
          <p14:tracePt t="61224" x="2876550" y="5667375"/>
          <p14:tracePt t="61247" x="2890838" y="5505450"/>
          <p14:tracePt t="61268" x="2909888" y="5338763"/>
          <p14:tracePt t="61283" x="2919413" y="5233988"/>
          <p14:tracePt t="61297" x="2952750" y="5153025"/>
          <p14:tracePt t="61313" x="2976563" y="5057775"/>
          <p14:tracePt t="61330" x="3005138" y="4981575"/>
          <p14:tracePt t="61347" x="3057525" y="4872038"/>
          <p14:tracePt t="61363" x="3100388" y="4800600"/>
          <p14:tracePt t="61381" x="3162300" y="4705350"/>
          <p14:tracePt t="61397" x="3200400" y="4652963"/>
          <p14:tracePt t="61413" x="3238500" y="4619625"/>
          <p14:tracePt t="61430" x="3290888" y="4552950"/>
          <p14:tracePt t="61447" x="3324225" y="4519613"/>
          <p14:tracePt t="61467" x="3395663" y="4462463"/>
          <p14:tracePt t="61483" x="3433763" y="4429125"/>
          <p14:tracePt t="61497" x="3467100" y="4405313"/>
          <p14:tracePt t="61513" x="3505200" y="4381500"/>
          <p14:tracePt t="61530" x="3567113" y="4352925"/>
          <p14:tracePt t="61547" x="3609975" y="4324350"/>
          <p14:tracePt t="61564" x="3657600" y="4305300"/>
          <p14:tracePt t="61581" x="3729038" y="4257675"/>
          <p14:tracePt t="61597" x="3776663" y="4224338"/>
          <p14:tracePt t="61613" x="3824288" y="4200525"/>
          <p14:tracePt t="61630" x="3871913" y="4167188"/>
          <p14:tracePt t="61648" x="3895725" y="4148138"/>
          <p14:tracePt t="61667" x="3933825" y="4119563"/>
          <p14:tracePt t="61684" x="3952875" y="4114800"/>
          <p14:tracePt t="61698" x="3967163" y="4105275"/>
          <p14:tracePt t="61716" x="4000500" y="4086225"/>
          <p14:tracePt t="61730" x="4010025" y="4081463"/>
          <p14:tracePt t="61747" x="4029075" y="4071938"/>
          <p14:tracePt t="61764" x="4033838" y="4071938"/>
          <p14:tracePt t="62362" x="4033838" y="4076700"/>
          <p14:tracePt t="62377" x="4024313" y="4081463"/>
          <p14:tracePt t="62394" x="4019550" y="4086225"/>
          <p14:tracePt t="62410" x="4005263" y="4095750"/>
          <p14:tracePt t="62428" x="3986213" y="4110038"/>
          <p14:tracePt t="62444" x="3962400" y="4119563"/>
          <p14:tracePt t="62464" x="3943350" y="4129088"/>
          <p14:tracePt t="62480" x="3933825" y="4143375"/>
          <p14:tracePt t="62494" x="3914775" y="4152900"/>
          <p14:tracePt t="62511" x="3905250" y="4157663"/>
          <p14:tracePt t="62527" x="3900488" y="4157663"/>
          <p14:tracePt t="62544" x="3886200" y="4157663"/>
          <p14:tracePt t="62560" x="3876675" y="4157663"/>
          <p14:tracePt t="62577" x="3871913" y="4157663"/>
          <p14:tracePt t="62594" x="3862388" y="4157663"/>
          <p14:tracePt t="62610" x="3843338" y="4157663"/>
          <p14:tracePt t="62627" x="3824288" y="4152900"/>
          <p14:tracePt t="62644" x="3776663" y="4152900"/>
          <p14:tracePt t="62664" x="3629025" y="4181475"/>
          <p14:tracePt t="62680" x="3519488" y="4229100"/>
          <p14:tracePt t="62694" x="3409950" y="4295775"/>
          <p14:tracePt t="62711" x="3262313" y="4429125"/>
          <p14:tracePt t="62727" x="3162300" y="4557713"/>
          <p14:tracePt t="62744" x="3081338" y="4676775"/>
          <p14:tracePt t="62761" x="2995613" y="4867275"/>
          <p14:tracePt t="62777" x="2952750" y="4972050"/>
          <p14:tracePt t="62794" x="2928938" y="5086350"/>
          <p14:tracePt t="62810" x="2905125" y="5229225"/>
          <p14:tracePt t="62827" x="2905125" y="5324475"/>
          <p14:tracePt t="62844" x="2905125" y="5410200"/>
          <p14:tracePt t="62864" x="2905125" y="5505450"/>
          <p14:tracePt t="62881" x="2905125" y="5567363"/>
          <p14:tracePt t="62894" x="2905125" y="5591175"/>
          <p14:tracePt t="62910" x="2905125" y="5629275"/>
          <p14:tracePt t="62927" x="2905125" y="5638800"/>
          <p14:tracePt t="62945" x="2919413" y="5648325"/>
          <p14:tracePt t="63201" x="2895600" y="5672138"/>
          <p14:tracePt t="63210" x="2852738" y="5729288"/>
          <p14:tracePt t="63227" x="2752725" y="5886450"/>
          <p14:tracePt t="63244" x="2647950" y="6124575"/>
          <p14:tracePt t="63263" x="2614613" y="6257925"/>
          <p14:tracePt t="63281" x="2614613" y="6367463"/>
          <p14:tracePt t="63294" x="2624138" y="6400800"/>
          <p14:tracePt t="63310" x="2647950" y="6419850"/>
          <p14:tracePt t="63327" x="2681288" y="6429375"/>
          <p14:tracePt t="63344" x="2800350" y="6386513"/>
          <p14:tracePt t="63361" x="2871788" y="6319838"/>
          <p14:tracePt t="63377" x="2943225" y="6205538"/>
          <p14:tracePt t="63394" x="3005138" y="6024563"/>
          <p14:tracePt t="63411" x="3019425" y="5929313"/>
          <p14:tracePt t="63427" x="3019425" y="5862638"/>
          <p14:tracePt t="63430" x="3005138" y="5838825"/>
          <p14:tracePt t="63446" x="2976563" y="5795963"/>
          <p14:tracePt t="63464" x="2924175" y="5776913"/>
          <p14:tracePt t="63481" x="2867025" y="5776913"/>
          <p14:tracePt t="63494" x="2790825" y="5810250"/>
          <p14:tracePt t="63511" x="2719388" y="5848350"/>
          <p14:tracePt t="63527" x="2638425" y="5943600"/>
          <p14:tracePt t="63545" x="2605088" y="6000750"/>
          <p14:tracePt t="63560" x="2590800" y="6034088"/>
          <p14:tracePt t="63577" x="2590800" y="6067425"/>
          <p14:tracePt t="63595" x="2614613" y="6081713"/>
          <p14:tracePt t="63611" x="2667000" y="6076950"/>
          <p14:tracePt t="63627" x="2757488" y="6015038"/>
          <p14:tracePt t="63644" x="2819400" y="5938838"/>
          <p14:tracePt t="63665" x="2876550" y="5848350"/>
          <p14:tracePt t="63681" x="2881313" y="5791200"/>
          <p14:tracePt t="63694" x="2881313" y="5738813"/>
          <p14:tracePt t="63710" x="2862263" y="5700713"/>
          <p14:tracePt t="63727" x="2819400" y="5681663"/>
          <p14:tracePt t="63744" x="2767013" y="5676900"/>
          <p14:tracePt t="63760" x="2714625" y="5691188"/>
          <p14:tracePt t="63777" x="2647950" y="5757863"/>
          <p14:tracePt t="63794" x="2600325" y="5843588"/>
          <p14:tracePt t="63810" x="2586038" y="5934075"/>
          <p14:tracePt t="63827" x="2590800" y="5995988"/>
          <p14:tracePt t="63844" x="2614613" y="6019800"/>
          <p14:tracePt t="63864" x="2686050" y="6048375"/>
          <p14:tracePt t="63881" x="2719388" y="6048375"/>
          <p14:tracePt t="63893" x="2757488" y="6043613"/>
          <p14:tracePt t="63910" x="2781300" y="6029325"/>
          <p14:tracePt t="63927" x="2790825" y="6010275"/>
          <p14:tracePt t="63943" x="2800350" y="5991225"/>
          <p14:tracePt t="63960" x="2805113" y="5981700"/>
          <p14:tracePt t="63977" x="2805113" y="5972175"/>
          <p14:tracePt t="64013" x="2805113" y="5967413"/>
          <p14:tracePt t="64382" x="2814638" y="5934075"/>
          <p14:tracePt t="64395" x="2852738" y="5819775"/>
          <p14:tracePt t="64417" x="2914650" y="5638800"/>
          <p14:tracePt t="64433" x="2967038" y="5524500"/>
          <p14:tracePt t="64455" x="3043238" y="5357813"/>
          <p14:tracePt t="64469" x="3086100" y="5300663"/>
          <p14:tracePt t="64484" x="3109913" y="5267325"/>
          <p14:tracePt t="64500" x="3119438" y="5248275"/>
          <p14:tracePt t="64517" x="3124200" y="5248275"/>
          <p14:tracePt t="64793" x="3143250" y="5186363"/>
          <p14:tracePt t="64802" x="3176588" y="5072063"/>
          <p14:tracePt t="64817" x="3252788" y="4824413"/>
          <p14:tracePt t="64833" x="3352800" y="4543425"/>
          <p14:tracePt t="64851" x="3509963" y="4167188"/>
          <p14:tracePt t="64870" x="3571875" y="4024313"/>
          <p14:tracePt t="64888" x="3648075" y="3876675"/>
          <p14:tracePt t="64900" x="3686175" y="3810000"/>
          <p14:tracePt t="64917" x="3705225" y="3776663"/>
          <p14:tracePt t="64933" x="3729038" y="3757613"/>
          <p14:tracePt t="64936" x="3733800" y="3752850"/>
          <p14:tracePt t="64950" x="3738563" y="3748088"/>
          <p14:tracePt t="64967" x="3748088" y="3738563"/>
          <p14:tracePt t="64983" x="3748088" y="3733800"/>
          <p14:tracePt t="65227" x="3748088" y="3738563"/>
          <p14:tracePt t="65249" x="3748088" y="3767138"/>
          <p14:tracePt t="65272" x="3714750" y="3867150"/>
          <p14:tracePt t="65287" x="3662363" y="3990975"/>
          <p14:tracePt t="65300" x="3633788" y="4067175"/>
          <p14:tracePt t="65316" x="3605213" y="4129088"/>
          <p14:tracePt t="65334" x="3571875" y="4210050"/>
          <p14:tracePt t="65350" x="3557588" y="4238625"/>
          <p14:tracePt t="65367" x="3552825" y="4257675"/>
          <p14:tracePt t="65383" x="3548063" y="4286250"/>
          <p14:tracePt t="65400" x="3548063" y="4295775"/>
          <p14:tracePt t="65417" x="3548063" y="4300538"/>
          <p14:tracePt t="65433" x="3548063" y="4310063"/>
          <p14:tracePt t="65453" x="3548063" y="4319588"/>
          <p14:tracePt t="65470" x="3548063" y="4329113"/>
          <p14:tracePt t="65483" x="3548063" y="4333875"/>
          <p14:tracePt t="71635" x="3552825" y="4324350"/>
          <p14:tracePt t="71658" x="3562350" y="4300538"/>
          <p14:tracePt t="71678" x="3571875" y="4291013"/>
          <p14:tracePt t="71694" x="3581400" y="4281488"/>
          <p14:tracePt t="71708" x="3581400" y="4276725"/>
          <p14:tracePt t="71724" x="3581400" y="4271963"/>
          <p14:tracePt t="71742" x="3581400" y="4267200"/>
          <p14:tracePt t="75319" x="3581400" y="4271963"/>
          <p14:tracePt t="75331" x="3581400" y="4276725"/>
          <p14:tracePt t="75349" x="3571875" y="4295775"/>
          <p14:tracePt t="75365" x="3567113" y="4314825"/>
          <p14:tracePt t="75381" x="3562350" y="4329113"/>
          <p14:tracePt t="75399" x="3543300" y="4357688"/>
          <p14:tracePt t="75415" x="3533775" y="4386263"/>
          <p14:tracePt t="75431" x="3529013" y="4410075"/>
          <p14:tracePt t="75434" x="3524250" y="4429125"/>
          <p14:tracePt t="75448" x="3509963" y="4457700"/>
          <p14:tracePt t="75468" x="3486150" y="4500563"/>
          <p14:tracePt t="75484" x="3476625" y="4533900"/>
          <p14:tracePt t="75497" x="3452813" y="4572000"/>
          <p14:tracePt t="75514" x="3433763" y="4624388"/>
          <p14:tracePt t="75532" x="3390900" y="4714875"/>
          <p14:tracePt t="75548" x="3357563" y="4776788"/>
          <p14:tracePt t="75566" x="3324225" y="4862513"/>
          <p14:tracePt t="75582" x="3281363" y="4967288"/>
          <p14:tracePt t="75598" x="3257550" y="5029200"/>
          <p14:tracePt t="75614" x="3238500" y="5076825"/>
          <p14:tracePt t="75631" x="3200400" y="5162550"/>
          <p14:tracePt t="75648" x="3176588" y="5233988"/>
          <p14:tracePt t="75668" x="3138488" y="5334000"/>
          <p14:tracePt t="75684" x="3100388" y="5405438"/>
          <p14:tracePt t="75697" x="3076575" y="5481638"/>
          <p14:tracePt t="75716" x="3048000" y="5543550"/>
          <p14:tracePt t="75731" x="3019425" y="5610225"/>
          <p14:tracePt t="75748" x="3000375" y="5638800"/>
          <p14:tracePt t="75764" x="2990850" y="5657850"/>
          <p14:tracePt t="75781" x="2981325" y="5681663"/>
          <p14:tracePt t="75798" x="2971800" y="5695950"/>
          <p14:tracePt t="75814" x="2967038" y="5700713"/>
          <p14:tracePt t="75831" x="2957513" y="5705475"/>
          <p14:tracePt t="76129" x="2952750" y="5715000"/>
          <p14:tracePt t="76149" x="2933700" y="5729288"/>
          <p14:tracePt t="76164" x="2914650" y="5757863"/>
          <p14:tracePt t="76181" x="2905125" y="5776913"/>
          <p14:tracePt t="76198" x="2895600" y="5805488"/>
          <p14:tracePt t="76214" x="2881313" y="5848350"/>
          <p14:tracePt t="76232" x="2871788" y="5867400"/>
          <p14:tracePt t="76248" x="2862263" y="5891213"/>
          <p14:tracePt t="76268" x="2852738" y="5915025"/>
          <p14:tracePt t="76285" x="2852738" y="5943600"/>
          <p14:tracePt t="76298" x="2852738" y="5948363"/>
          <p14:tracePt t="76314" x="2852738" y="5962650"/>
          <p14:tracePt t="76331" x="2852738" y="5972175"/>
          <p14:tracePt t="76348" x="2852738" y="5981700"/>
          <p14:tracePt t="76364" x="2852738" y="5991225"/>
          <p14:tracePt t="76381" x="2852738" y="6000750"/>
          <p14:tracePt t="76398" x="2852738" y="6010275"/>
          <p14:tracePt t="76418" x="2852738" y="6019800"/>
          <p14:tracePt t="76431" x="2852738" y="6024563"/>
          <p14:tracePt t="76448" x="2852738" y="6034088"/>
          <p14:tracePt t="81313" x="2852738" y="6024563"/>
          <p14:tracePt t="81326" x="2852738" y="6005513"/>
          <p14:tracePt t="81333" x="2857500" y="5981700"/>
          <p14:tracePt t="81353" x="2862263" y="5895975"/>
          <p14:tracePt t="81367" x="2867025" y="5853113"/>
          <p14:tracePt t="81384" x="2867025" y="5815013"/>
          <p14:tracePt t="81402" x="2867025" y="5810250"/>
          <p14:tracePt t="81417" x="2867025" y="5800725"/>
          <p14:tracePt t="81434" x="2867025" y="5795963"/>
          <p14:tracePt t="81450" x="2862263" y="5795963"/>
          <p14:tracePt t="81470" x="2828925" y="5867400"/>
          <p14:tracePt t="81488" x="2786063" y="5962650"/>
          <p14:tracePt t="81501" x="2757488" y="6091238"/>
          <p14:tracePt t="81517" x="2733675" y="6167438"/>
          <p14:tracePt t="81534" x="2724150" y="6243638"/>
          <p14:tracePt t="81550" x="2724150" y="6272213"/>
          <p14:tracePt t="81567" x="2724150" y="6286500"/>
          <p14:tracePt t="81585" x="2738438" y="6296025"/>
          <p14:tracePt t="81603" x="2757488" y="6291263"/>
          <p14:tracePt t="81617" x="2795588" y="6219825"/>
          <p14:tracePt t="81634" x="2838450" y="6057900"/>
          <p14:tracePt t="81650" x="2852738" y="5929313"/>
          <p14:tracePt t="81671" x="2857500" y="5800725"/>
          <p14:tracePt t="81687" x="2857500" y="5772150"/>
          <p14:tracePt t="81700" x="2852738" y="5743575"/>
          <p14:tracePt t="81721" x="2847975" y="5734050"/>
          <p14:tracePt t="81733" x="2847975" y="5729288"/>
          <p14:tracePt t="81750" x="2843213" y="5729288"/>
          <p14:tracePt t="81767" x="2838450" y="5729288"/>
          <p14:tracePt t="81783" x="2833688" y="5738813"/>
          <p14:tracePt t="81800" x="2833688" y="5762625"/>
          <p14:tracePt t="81817" x="2833688" y="5800725"/>
          <p14:tracePt t="81834" x="2833688" y="5848350"/>
          <p14:tracePt t="81850" x="2833688" y="5872163"/>
          <p14:tracePt t="81870" x="2833688" y="5886450"/>
          <p14:tracePt t="81887" x="2833688" y="5900738"/>
          <p14:tracePt t="81900" x="2833688" y="5905500"/>
          <p14:tracePt t="81917" x="2833688" y="5915025"/>
          <p14:tracePt t="81934" x="2828925" y="5924550"/>
          <p14:tracePt t="85623" x="2838450" y="5924550"/>
          <p14:tracePt t="85634" x="2857500" y="5919788"/>
          <p14:tracePt t="85657" x="2924175" y="5905500"/>
          <p14:tracePt t="85677" x="2971800" y="5891213"/>
          <p14:tracePt t="85694" x="3014663" y="5876925"/>
          <p14:tracePt t="85706" x="3028950" y="5876925"/>
          <p14:tracePt t="85722" x="3057525" y="5876925"/>
          <p14:tracePt t="85739" x="3071813" y="5872163"/>
          <p14:tracePt t="85756" x="3081338" y="5872163"/>
          <p14:tracePt t="85772" x="3100388" y="5872163"/>
          <p14:tracePt t="85789" x="3105150" y="5872163"/>
          <p14:tracePt t="85806" x="3114675" y="5872163"/>
          <p14:tracePt t="85822" x="3119438" y="5872163"/>
          <p14:tracePt t="85929" x="3114675" y="5872163"/>
          <p14:tracePt t="85939" x="3109913" y="5872163"/>
          <p14:tracePt t="85956" x="3105150" y="5872163"/>
          <p14:tracePt t="85973" x="3090863" y="5881688"/>
          <p14:tracePt t="85989" x="3081338" y="5891213"/>
          <p14:tracePt t="86007" x="3038475" y="5910263"/>
          <p14:tracePt t="86024" x="3014663" y="5924550"/>
          <p14:tracePt t="86040" x="2981325" y="5943600"/>
          <p14:tracePt t="86061" x="2943225" y="5967413"/>
          <p14:tracePt t="86076" x="2928938" y="5972175"/>
          <p14:tracePt t="86089" x="2914650" y="5981700"/>
          <p14:tracePt t="86106" x="2900363" y="5991225"/>
          <p14:tracePt t="86123" x="2895600" y="6000750"/>
          <p14:tracePt t="86139" x="2890838" y="6000750"/>
          <p14:tracePt t="86156" x="2886075" y="6000750"/>
          <p14:tracePt t="86172" x="2876550" y="6000750"/>
          <p14:tracePt t="89427" x="2933700" y="5962650"/>
          <p14:tracePt t="89451" x="3133725" y="5815013"/>
          <p14:tracePt t="89469" x="3271838" y="5715000"/>
          <p14:tracePt t="89487" x="3452813" y="5595938"/>
          <p14:tracePt t="89500" x="3557588" y="5543550"/>
          <p14:tracePt t="89517" x="3633788" y="5495925"/>
          <p14:tracePt t="89533" x="3695700" y="5453063"/>
          <p14:tracePt t="89551" x="3724275" y="5443538"/>
          <p14:tracePt t="89566" x="3738563" y="5438775"/>
          <p14:tracePt t="89583" x="3757613" y="5429250"/>
          <p14:tracePt t="89599" x="3767138" y="5429250"/>
          <p14:tracePt t="89617" x="3776663" y="5429250"/>
          <p14:tracePt t="89633" x="3795713" y="5443538"/>
          <p14:tracePt t="89649" x="3805238" y="5457825"/>
          <p14:tracePt t="89670" x="3824288" y="5510213"/>
          <p14:tracePt t="89686" x="3852863" y="5586413"/>
          <p14:tracePt t="89701" x="3876675" y="5662613"/>
          <p14:tracePt t="89717" x="3905250" y="5753100"/>
          <p14:tracePt t="89733" x="3929063" y="5857875"/>
          <p14:tracePt t="89750" x="3938588" y="5905500"/>
          <p14:tracePt t="89766" x="3957638" y="5948363"/>
          <p14:tracePt t="89783" x="3990975" y="6015038"/>
          <p14:tracePt t="89800" x="4024313" y="6048375"/>
          <p14:tracePt t="89816" x="4071938" y="6086475"/>
          <p14:tracePt t="89833" x="4138613" y="6110288"/>
          <p14:tracePt t="89851" x="4181475" y="6110288"/>
          <p14:tracePt t="89870" x="4252913" y="6067425"/>
          <p14:tracePt t="89886" x="4286250" y="6034088"/>
          <p14:tracePt t="89900" x="4329113" y="5948363"/>
          <p14:tracePt t="89916" x="4338638" y="5872163"/>
          <p14:tracePt t="89933" x="4329113" y="5781675"/>
          <p14:tracePt t="89950" x="4300538" y="5738813"/>
          <p14:tracePt t="89967" x="4262438" y="5710238"/>
          <p14:tracePt t="89984" x="4238625" y="5695950"/>
          <p14:tracePt t="89999" x="4214813" y="5691188"/>
          <p14:tracePt t="90017" x="4186238" y="5691188"/>
          <p14:tracePt t="90035" x="4162425" y="5705475"/>
          <p14:tracePt t="90049" x="4143375" y="5734050"/>
          <p14:tracePt t="90070" x="4100513" y="5867400"/>
          <p14:tracePt t="90087" x="4100513" y="5938838"/>
          <p14:tracePt t="90102" x="4119563" y="6034088"/>
          <p14:tracePt t="90116" x="4143375" y="6062663"/>
          <p14:tracePt t="90133" x="4186238" y="6091238"/>
          <p14:tracePt t="90150" x="4229100" y="6081713"/>
          <p14:tracePt t="90166" x="4276725" y="6043613"/>
          <p14:tracePt t="90183" x="4310063" y="5962650"/>
          <p14:tracePt t="90199" x="4333875" y="5891213"/>
          <p14:tracePt t="90217" x="4329113" y="5810250"/>
          <p14:tracePt t="90233" x="4314825" y="5795963"/>
          <p14:tracePt t="90250" x="4295775" y="5786438"/>
          <p14:tracePt t="90270" x="4252913" y="5795963"/>
          <p14:tracePt t="90287" x="4191000" y="5853113"/>
          <p14:tracePt t="90299" x="4171950" y="5881688"/>
          <p14:tracePt t="90316" x="4124325" y="5943600"/>
          <p14:tracePt t="90333" x="4114800" y="5981700"/>
          <p14:tracePt t="90351" x="4114800" y="6000750"/>
          <p14:tracePt t="90366" x="4143375" y="6034088"/>
          <p14:tracePt t="90383" x="4186238" y="6038850"/>
          <p14:tracePt t="90399" x="4243388" y="6038850"/>
          <p14:tracePt t="90416" x="4295775" y="6024563"/>
          <p14:tracePt t="90433" x="4305300" y="6015038"/>
          <p14:tracePt t="90449" x="4314825" y="6005513"/>
          <p14:tracePt t="90469" x="4314825" y="6000750"/>
          <p14:tracePt t="93652" x="4276725" y="5972175"/>
          <p14:tracePt t="93671" x="4143375" y="5915025"/>
          <p14:tracePt t="93687" x="3910013" y="5848350"/>
          <p14:tracePt t="93705" x="3767138" y="5829300"/>
          <p14:tracePt t="93721" x="3614738" y="5805488"/>
          <p14:tracePt t="93737" x="3386138" y="5800725"/>
          <p14:tracePt t="93754" x="3252788" y="5800725"/>
          <p14:tracePt t="93773" x="3076575" y="5800725"/>
          <p14:tracePt t="93788" x="2986088" y="5815013"/>
          <p14:tracePt t="93804" x="2914650" y="5824538"/>
          <p14:tracePt t="93821" x="2838450" y="5838825"/>
          <p14:tracePt t="93838" x="2747963" y="5853113"/>
          <p14:tracePt t="93854" x="2671763" y="5872163"/>
          <p14:tracePt t="93874" x="2600325" y="5886450"/>
          <p14:tracePt t="93891" x="2566988" y="5895975"/>
          <p14:tracePt t="93904" x="2552700" y="5905500"/>
          <p14:tracePt t="93921" x="2524125" y="5924550"/>
          <p14:tracePt t="93937" x="2505075" y="5943600"/>
          <p14:tracePt t="93954" x="2486025" y="5957888"/>
          <p14:tracePt t="93971" x="2457450" y="6005513"/>
          <p14:tracePt t="93988" x="2438400" y="6034088"/>
          <p14:tracePt t="94004" x="2428875" y="6053138"/>
          <p14:tracePt t="94021" x="2414588" y="6081713"/>
          <p14:tracePt t="94038" x="2400300" y="6105525"/>
          <p14:tracePt t="94054" x="2390775" y="6119813"/>
          <p14:tracePt t="94074" x="2386013" y="6148388"/>
          <p14:tracePt t="94091" x="2386013" y="6157913"/>
          <p14:tracePt t="94105" x="2386013" y="6162675"/>
          <p14:tracePt t="94121" x="2386013" y="6176963"/>
          <p14:tracePt t="94137" x="2386013" y="6181725"/>
          <p14:tracePt t="94154" x="2386013" y="6191250"/>
          <p14:tracePt t="94172" x="2386013" y="6205538"/>
          <p14:tracePt t="94187" x="2386013" y="6210300"/>
          <p14:tracePt t="94204" x="2386013" y="6219825"/>
          <p14:tracePt t="94220" x="2390775" y="6229350"/>
          <p14:tracePt t="94237" x="2400300" y="6238875"/>
          <p14:tracePt t="94254" x="2405063" y="6243638"/>
          <p14:tracePt t="94274" x="2419350" y="6257925"/>
          <p14:tracePt t="94291" x="2428875" y="6257925"/>
          <p14:tracePt t="94304" x="2433638" y="6257925"/>
          <p14:tracePt t="94320" x="2443163" y="6257925"/>
          <p14:tracePt t="94337" x="2452688" y="6262688"/>
          <p14:tracePt t="94354" x="2462213" y="6262688"/>
          <p14:tracePt t="94370" x="2481263" y="6267450"/>
          <p14:tracePt t="94387" x="2495550" y="6267450"/>
          <p14:tracePt t="94404" x="2533650" y="6276975"/>
          <p14:tracePt t="94420" x="2562225" y="6276975"/>
          <p14:tracePt t="94437" x="2586038" y="6276975"/>
          <p14:tracePt t="94439" x="2605088" y="6276975"/>
          <p14:tracePt t="94454" x="2628900" y="6276975"/>
          <p14:tracePt t="94475" x="2676525" y="6276975"/>
          <p14:tracePt t="94491" x="2714625" y="6276975"/>
          <p14:tracePt t="94504" x="2743200" y="6276975"/>
          <p14:tracePt t="94520" x="2757488" y="6276975"/>
          <p14:tracePt t="94537" x="2776538" y="6276975"/>
          <p14:tracePt t="94554" x="2786063" y="6276975"/>
          <p14:tracePt t="97561" x="2790825" y="6257925"/>
          <p14:tracePt t="97569" x="2795588" y="6210300"/>
          <p14:tracePt t="97584" x="2809875" y="6119813"/>
          <p14:tracePt t="97601" x="2833688" y="6015038"/>
          <p14:tracePt t="97620" x="2886075" y="5843588"/>
          <p14:tracePt t="97634" x="2919413" y="5762625"/>
          <p14:tracePt t="97651" x="2943225" y="5681663"/>
          <p14:tracePt t="97672" x="2981325" y="5586413"/>
          <p14:tracePt t="97688" x="3000375" y="5538788"/>
          <p14:tracePt t="97701" x="3024188" y="5491163"/>
          <p14:tracePt t="97718" x="3067050" y="5424488"/>
          <p14:tracePt t="97734" x="3124200" y="5357813"/>
          <p14:tracePt t="97751" x="3228975" y="5272088"/>
          <p14:tracePt t="97768" x="3429000" y="5153025"/>
          <p14:tracePt t="97785" x="3548063" y="5095875"/>
          <p14:tracePt t="97801" x="3652838" y="5053013"/>
          <p14:tracePt t="97818" x="3800475" y="5014913"/>
          <p14:tracePt t="97834" x="3867150" y="5000625"/>
          <p14:tracePt t="97851" x="3919538" y="5000625"/>
          <p14:tracePt t="97872" x="3976688" y="5005388"/>
          <p14:tracePt t="97888" x="4014788" y="5024438"/>
          <p14:tracePt t="97904" x="4024313" y="5048250"/>
          <p14:tracePt t="97919" x="4033838" y="5067300"/>
          <p14:tracePt t="97934" x="4043363" y="5110163"/>
          <p14:tracePt t="97951" x="4057650" y="5186363"/>
          <p14:tracePt t="97970" x="4071938" y="5291138"/>
          <p14:tracePt t="97985" x="4086225" y="5353050"/>
          <p14:tracePt t="98001" x="4100513" y="5405438"/>
          <p14:tracePt t="98018" x="4114800" y="5476875"/>
          <p14:tracePt t="98036" x="4119563" y="5505450"/>
          <p14:tracePt t="98051" x="4129088" y="5548313"/>
          <p14:tracePt t="98072" x="4143375" y="5610225"/>
          <p14:tracePt t="98088" x="4143375" y="5653088"/>
          <p14:tracePt t="98102" x="4143375" y="5672138"/>
          <p14:tracePt t="98118" x="4143375" y="5686425"/>
          <p14:tracePt t="98134" x="4143375" y="5705475"/>
          <p14:tracePt t="98151" x="4143375" y="5715000"/>
          <p14:tracePt t="98168" x="4143375" y="5724525"/>
          <p14:tracePt t="98185" x="4143375" y="5729288"/>
          <p14:tracePt t="98201" x="4143375" y="5743575"/>
          <p14:tracePt t="98218" x="4143375" y="5748338"/>
          <p14:tracePt t="98308" x="4148138" y="5748338"/>
          <p14:tracePt t="98318" x="4152900" y="5743575"/>
          <p14:tracePt t="98335" x="4167188" y="5715000"/>
          <p14:tracePt t="98352" x="4186238" y="5662613"/>
          <p14:tracePt t="98368" x="4195763" y="5634038"/>
          <p14:tracePt t="98384" x="4195763" y="5619750"/>
          <p14:tracePt t="98401" x="4195763" y="5610225"/>
          <p14:tracePt t="98418" x="4181475" y="5610225"/>
          <p14:tracePt t="98435" x="4157663" y="5619750"/>
          <p14:tracePt t="98437" x="4138613" y="5634038"/>
          <p14:tracePt t="98451" x="4105275" y="5705475"/>
          <p14:tracePt t="98472" x="4067175" y="5843588"/>
          <p14:tracePt t="98488" x="4067175" y="5900738"/>
          <p14:tracePt t="98501" x="4076700" y="5948363"/>
          <p14:tracePt t="98518" x="4157663" y="6010275"/>
          <p14:tracePt t="98535" x="4276725" y="6057900"/>
          <p14:tracePt t="98551" x="4357688" y="6062663"/>
          <p14:tracePt t="98568" x="4424363" y="6062663"/>
          <p14:tracePt t="98585" x="4505325" y="5981700"/>
          <p14:tracePt t="98602" x="4557713" y="5886450"/>
          <p14:tracePt t="98619" x="4586288" y="5767388"/>
          <p14:tracePt t="98636" x="4562475" y="5624513"/>
          <p14:tracePt t="98651" x="4519613" y="5581650"/>
          <p14:tracePt t="98672" x="4424363" y="5534025"/>
          <p14:tracePt t="98688" x="4357688" y="5529263"/>
          <p14:tracePt t="98701" x="4295775" y="5538788"/>
          <p14:tracePt t="98718" x="4248150" y="5562600"/>
          <p14:tracePt t="98735" x="4195763" y="5648325"/>
          <p14:tracePt t="98752" x="4171950" y="5710238"/>
          <p14:tracePt t="98768" x="4167188" y="5753100"/>
          <p14:tracePt t="98785" x="4176713" y="5815013"/>
          <p14:tracePt t="98801" x="4186238" y="5843588"/>
          <p14:tracePt t="98818" x="4195763" y="5857875"/>
          <p14:tracePt t="98834" x="4224338" y="5862638"/>
          <p14:tracePt t="98851" x="4243388" y="5838825"/>
          <p14:tracePt t="98872" x="4291013" y="5715000"/>
          <p14:tracePt t="98888" x="4305300" y="5624513"/>
          <p14:tracePt t="98901" x="4305300" y="5576888"/>
          <p14:tracePt t="98918" x="4300538" y="5538788"/>
          <p14:tracePt t="98936" x="4286250" y="5524500"/>
          <p14:tracePt t="98951" x="4267200" y="5524500"/>
          <p14:tracePt t="98968" x="4243388" y="5524500"/>
          <p14:tracePt t="98986" x="4210050" y="5562600"/>
          <p14:tracePt t="99001" x="4181475" y="5614988"/>
          <p14:tracePt t="99018" x="4162425" y="5667375"/>
          <p14:tracePt t="99035" x="4152900" y="5719763"/>
          <p14:tracePt t="99052" x="4152900" y="5748338"/>
          <p14:tracePt t="99072" x="4167188" y="5776913"/>
          <p14:tracePt t="99088" x="4176713" y="5795963"/>
          <p14:tracePt t="99101" x="4195763" y="5800725"/>
          <p14:tracePt t="99118" x="4205288" y="5805488"/>
          <p14:tracePt t="99135" x="4210050" y="5805488"/>
          <p14:tracePt t="100605" x="4210050" y="5810250"/>
          <p14:tracePt t="100617" x="4210050" y="5815013"/>
          <p14:tracePt t="105768" x="4233863" y="5762625"/>
          <p14:tracePt t="105776" x="4262438" y="5648325"/>
          <p14:tracePt t="105792" x="4324350" y="5462588"/>
          <p14:tracePt t="105809" x="4371975" y="5286375"/>
          <p14:tracePt t="105825" x="4414838" y="5105400"/>
          <p14:tracePt t="105842" x="4448175" y="4976813"/>
          <p14:tracePt t="105859" x="4481513" y="4852988"/>
          <p14:tracePt t="105879" x="4510088" y="4691063"/>
          <p14:tracePt t="105898" x="4543425" y="4552950"/>
          <p14:tracePt t="105908" x="4548188" y="4519613"/>
          <p14:tracePt t="105925" x="4557713" y="4448175"/>
          <p14:tracePt t="105941" x="4557713" y="4419600"/>
          <p14:tracePt t="105958" x="4557713" y="4386263"/>
          <p14:tracePt t="105975" x="4557713" y="4362450"/>
          <p14:tracePt t="105991" x="4557713" y="4338638"/>
          <p14:tracePt t="106008" x="4557713" y="4324350"/>
          <p14:tracePt t="106025" x="4557713" y="4300538"/>
          <p14:tracePt t="106042" x="4557713" y="4286250"/>
          <p14:tracePt t="106058" x="4557713" y="4262438"/>
          <p14:tracePt t="106079" x="4552950" y="4214813"/>
          <p14:tracePt t="106095" x="4538663" y="4148138"/>
          <p14:tracePt t="106111" x="4533900" y="4081463"/>
          <p14:tracePt t="106125" x="4529138" y="4029075"/>
          <p14:tracePt t="106142" x="4529138" y="4000500"/>
          <p14:tracePt t="106158" x="4529138" y="3990975"/>
          <p14:tracePt t="106176" x="4529138" y="3976688"/>
          <p14:tracePt t="107539" x="4548188" y="3995738"/>
          <p14:tracePt t="107548" x="4591050" y="4048125"/>
          <p14:tracePt t="107564" x="4724400" y="4252913"/>
          <p14:tracePt t="107582" x="5038725" y="4833938"/>
          <p14:tracePt t="107602" x="5224463" y="5181600"/>
          <p14:tracePt t="107619" x="5443538" y="5586413"/>
          <p14:tracePt t="107634" x="5534025" y="5734050"/>
          <p14:tracePt t="107650" x="5605463" y="5848350"/>
          <p14:tracePt t="107668" x="5691188" y="5981700"/>
          <p14:tracePt t="107685" x="5724525" y="6024563"/>
          <p14:tracePt t="107698" x="5767388" y="6081713"/>
          <p14:tracePt t="107715" x="5776913" y="6110288"/>
          <p14:tracePt t="107732" x="5786438" y="6119813"/>
          <p14:tracePt t="108016" x="5762625" y="6153150"/>
          <p14:tracePt t="108031" x="5648325" y="6329363"/>
          <p14:tracePt t="108049" x="5572125" y="6500813"/>
          <p14:tracePt t="108069" x="5505450" y="6734175"/>
          <p14:tracePt t="108085" x="5505450" y="6834188"/>
          <p14:tracePt t="108144" x="5672138" y="6805613"/>
          <p14:tracePt t="108165" x="5757863" y="6567488"/>
          <p14:tracePt t="108181" x="5776913" y="6396038"/>
          <p14:tracePt t="108201" x="5776913" y="6276975"/>
          <p14:tracePt t="108215" x="5757863" y="6176963"/>
          <p14:tracePt t="108233" x="5724525" y="6138863"/>
          <p14:tracePt t="108248" x="5710238" y="6129338"/>
          <p14:tracePt t="108268" x="5657850" y="6124575"/>
          <p14:tracePt t="108284" x="5614988" y="6134100"/>
          <p14:tracePt t="108298" x="5562600" y="6157913"/>
          <p14:tracePt t="108315" x="5486400" y="6253163"/>
          <p14:tracePt t="108332" x="5434013" y="6334125"/>
          <p14:tracePt t="108348" x="5419725" y="6396038"/>
          <p14:tracePt t="108365" x="5419725" y="6467475"/>
          <p14:tracePt t="108381" x="5438775" y="6510338"/>
          <p14:tracePt t="108398" x="5491163" y="6534150"/>
          <p14:tracePt t="108414" x="5624513" y="6515100"/>
          <p14:tracePt t="108431" x="5695950" y="6481763"/>
          <p14:tracePt t="108450" x="5795963" y="6362700"/>
          <p14:tracePt t="108468" x="5829300" y="6286500"/>
          <p14:tracePt t="108485" x="5848350" y="6186488"/>
          <p14:tracePt t="108498" x="5848350" y="6153150"/>
          <p14:tracePt t="108515" x="5829300" y="6100763"/>
          <p14:tracePt t="108531" x="5800725" y="6076950"/>
          <p14:tracePt t="108550" x="5748338" y="6048375"/>
          <p14:tracePt t="108565" x="5715000" y="6034088"/>
          <p14:tracePt t="108581" x="5691188" y="6024563"/>
          <p14:tracePt t="108599" x="5667375" y="6024563"/>
          <p14:tracePt t="108615" x="5653088" y="6024563"/>
          <p14:tracePt t="108631" x="5648325" y="6024563"/>
          <p14:tracePt t="108648" x="5643563" y="6024563"/>
          <p14:tracePt t="109979" x="5643563" y="6005513"/>
          <p14:tracePt t="109992" x="5643563" y="5953125"/>
          <p14:tracePt t="110009" x="5643563" y="5905500"/>
          <p14:tracePt t="110025" x="5643563" y="5867400"/>
          <p14:tracePt t="110043" x="5634038" y="5829300"/>
          <p14:tracePt t="110059" x="5624513" y="5819775"/>
          <p14:tracePt t="110079" x="5614988" y="5810250"/>
          <p14:tracePt t="110096" x="5600700" y="5810250"/>
          <p14:tracePt t="110109" x="5586413" y="5810250"/>
          <p14:tracePt t="110125" x="5562600" y="5819775"/>
          <p14:tracePt t="110142" x="5529263" y="5867400"/>
          <p14:tracePt t="110159" x="5495925" y="5924550"/>
          <p14:tracePt t="110176" x="5472113" y="6000750"/>
          <p14:tracePt t="110192" x="5448300" y="6096000"/>
          <p14:tracePt t="110211" x="5448300" y="6143625"/>
          <p14:tracePt t="110225" x="5448300" y="6186488"/>
          <p14:tracePt t="110245" x="5457825" y="6243638"/>
          <p14:tracePt t="110260" x="5467350" y="6281738"/>
          <p14:tracePt t="110279" x="5476875" y="6310313"/>
          <p14:tracePt t="110296" x="5500688" y="6329363"/>
          <p14:tracePt t="110311" x="5519738" y="6338888"/>
          <p14:tracePt t="110325" x="5553075" y="6338888"/>
          <p14:tracePt t="110344" x="5591175" y="6324600"/>
          <p14:tracePt t="110359" x="5624513" y="6281738"/>
          <p14:tracePt t="110377" x="5672138" y="6176963"/>
          <p14:tracePt t="110392" x="5705475" y="6105525"/>
          <p14:tracePt t="110411" x="5719763" y="6062663"/>
          <p14:tracePt t="110425" x="5729288" y="6034088"/>
          <p14:tracePt t="110442" x="5729288" y="6015038"/>
          <p14:tracePt t="110459" x="5729288" y="6010275"/>
          <p14:tracePt t="110479" x="5724525" y="6005513"/>
          <p14:tracePt t="110496" x="5719763" y="6005513"/>
          <p14:tracePt t="110510" x="5710238" y="6005513"/>
          <p14:tracePt t="110528" x="5700713" y="6005513"/>
          <p14:tracePt t="111735" x="5643563" y="5981700"/>
          <p14:tracePt t="111744" x="5576888" y="5957888"/>
          <p14:tracePt t="111762" x="5438775" y="5891213"/>
          <p14:tracePt t="111778" x="5214938" y="5791200"/>
          <p14:tracePt t="111794" x="5076825" y="5743575"/>
          <p14:tracePt t="111811" x="4953000" y="5705475"/>
          <p14:tracePt t="111829" x="4824413" y="5667375"/>
          <p14:tracePt t="111845" x="4762500" y="5657850"/>
          <p14:tracePt t="111861" x="4710113" y="5653088"/>
          <p14:tracePt t="111881" x="4672013" y="5653088"/>
          <p14:tracePt t="111898" x="4657725" y="5653088"/>
          <p14:tracePt t="111911" x="4638675" y="5653088"/>
          <p14:tracePt t="111927" x="4619625" y="5653088"/>
          <p14:tracePt t="111944" x="4600575" y="5648325"/>
          <p14:tracePt t="111961" x="4586288" y="5643563"/>
          <p14:tracePt t="111977" x="4572000" y="5638800"/>
          <p14:tracePt t="111994" x="4562475" y="5624513"/>
          <p14:tracePt t="112010" x="4557713" y="5624513"/>
          <p14:tracePt t="112028" x="4538663" y="5610225"/>
          <p14:tracePt t="112044" x="4529138" y="5605463"/>
          <p14:tracePt t="112061" x="4524375" y="5586413"/>
          <p14:tracePt t="112081" x="4495800" y="5543550"/>
          <p14:tracePt t="112098" x="4476750" y="5500688"/>
          <p14:tracePt t="112111" x="4471988" y="5486400"/>
          <p14:tracePt t="112127" x="4462463" y="5453063"/>
          <p14:tracePt t="112144" x="4448175" y="5434013"/>
          <p14:tracePt t="112161" x="4438650" y="5429250"/>
          <p14:tracePt t="112177" x="4429125" y="5414963"/>
          <p14:tracePt t="112194" x="4429125" y="5410200"/>
          <p14:tracePt t="112724" x="4371975" y="5391150"/>
          <p14:tracePt t="112742" x="4210050" y="5343525"/>
          <p14:tracePt t="112759" x="3876675" y="5272088"/>
          <p14:tracePt t="112775" x="3690938" y="5257800"/>
          <p14:tracePt t="112792" x="3533775" y="5253038"/>
          <p14:tracePt t="112809" x="3314700" y="5253038"/>
          <p14:tracePt t="112827" x="3209925" y="5257800"/>
          <p14:tracePt t="112845" x="3062288" y="5291138"/>
          <p14:tracePt t="112860" x="3000375" y="5310188"/>
          <p14:tracePt t="112881" x="2933700" y="5348288"/>
          <p14:tracePt t="112896" x="2900363" y="5367338"/>
          <p14:tracePt t="112909" x="2871788" y="5386388"/>
          <p14:tracePt t="112925" x="2843213" y="5405438"/>
          <p14:tracePt t="112943" x="2790825" y="5443538"/>
          <p14:tracePt t="112945" x="2776538" y="5457825"/>
          <p14:tracePt t="112959" x="2733675" y="5510213"/>
          <p14:tracePt t="112977" x="2695575" y="5557838"/>
          <p14:tracePt t="112992" x="2671763" y="5600700"/>
          <p14:tracePt t="113011" x="2628900" y="5667375"/>
          <p14:tracePt t="113026" x="2609850" y="5700713"/>
          <p14:tracePt t="113044" x="2562225" y="5776913"/>
          <p14:tracePt t="113059" x="2538413" y="5810250"/>
          <p14:tracePt t="113080" x="2524125" y="5829300"/>
          <p14:tracePt t="113096" x="2519363" y="5843588"/>
          <p14:tracePt t="113108" x="2509838" y="5848350"/>
          <p14:tracePt t="113125" x="2505075" y="5857875"/>
          <p14:tracePt t="113142" x="2505075" y="5862638"/>
          <p14:tracePt t="113159" x="2505075" y="5867400"/>
          <p14:tracePt t="113350" x="2528888" y="5786438"/>
          <p14:tracePt t="113358" x="2576513" y="5681663"/>
          <p14:tracePt t="113377" x="2752725" y="5324475"/>
          <p14:tracePt t="113392" x="3081338" y="4752975"/>
          <p14:tracePt t="113413" x="3290888" y="4448175"/>
          <p14:tracePt t="113426" x="3500438" y="4205288"/>
          <p14:tracePt t="113442" x="3890963" y="3881438"/>
          <p14:tracePt t="113460" x="4067175" y="3776663"/>
          <p14:tracePt t="113479" x="4243388" y="3686175"/>
          <p14:tracePt t="113496" x="4295775" y="3652838"/>
          <p14:tracePt t="113509" x="4329113" y="3643313"/>
          <p14:tracePt t="113525" x="4338638" y="3633788"/>
          <p14:tracePt t="113542" x="4348163" y="3633788"/>
          <p14:tracePt t="113559" x="4362450" y="3633788"/>
          <p14:tracePt t="113575" x="4371975" y="3633788"/>
          <p14:tracePt t="113592" x="4400550" y="3633788"/>
          <p14:tracePt t="113609" x="4405313" y="3633788"/>
          <p14:tracePt t="113626" x="4414838" y="3633788"/>
          <p14:tracePt t="113679" x="4424363" y="3633788"/>
          <p14:tracePt t="113696" x="4438650" y="3633788"/>
          <p14:tracePt t="113709" x="4443413" y="3638550"/>
          <p14:tracePt t="113727" x="4457700" y="3648075"/>
          <p14:tracePt t="113742" x="4467225" y="3652838"/>
          <p14:tracePt t="113759" x="4476750" y="3652838"/>
          <p14:tracePt t="113798" x="4471988" y="3652838"/>
          <p14:tracePt t="113809" x="4462463" y="3652838"/>
          <p14:tracePt t="113826" x="4400550" y="3629025"/>
          <p14:tracePt t="113842" x="4305300" y="3581400"/>
          <p14:tracePt t="113859" x="4210050" y="3557588"/>
          <p14:tracePt t="113879" x="4071938" y="3538538"/>
          <p14:tracePt t="113897" x="3957638" y="3543300"/>
          <p14:tracePt t="113909" x="3914775" y="3552825"/>
          <p14:tracePt t="113925" x="3848100" y="3576638"/>
          <p14:tracePt t="113942" x="3814763" y="3600450"/>
          <p14:tracePt t="113959" x="3800475" y="3624263"/>
          <p14:tracePt t="113976" x="3767138" y="3681413"/>
          <p14:tracePt t="113993" x="3762375" y="3724275"/>
          <p14:tracePt t="114011" x="3800475" y="3819525"/>
          <p14:tracePt t="114025" x="3886200" y="3886200"/>
          <p14:tracePt t="114042" x="4010025" y="3948113"/>
          <p14:tracePt t="114059" x="4124325" y="3957638"/>
          <p14:tracePt t="114079" x="4248150" y="3933825"/>
          <p14:tracePt t="114096" x="4319588" y="3867150"/>
          <p14:tracePt t="114109" x="4338638" y="3848100"/>
          <p14:tracePt t="114125" x="4376738" y="3781425"/>
          <p14:tracePt t="114142" x="4376738" y="3748088"/>
          <p14:tracePt t="114159" x="4367213" y="3724275"/>
          <p14:tracePt t="114176" x="4276725" y="3695700"/>
          <p14:tracePt t="114192" x="4167188" y="3690938"/>
          <p14:tracePt t="114209" x="4086225" y="3690938"/>
          <p14:tracePt t="114227" x="3986213" y="3729038"/>
          <p14:tracePt t="114242" x="3938588" y="3762375"/>
          <p14:tracePt t="114259" x="3900488" y="3824288"/>
          <p14:tracePt t="114279" x="3848100" y="3990975"/>
          <p14:tracePt t="114296" x="3862388" y="4152900"/>
          <p14:tracePt t="114309" x="3886200" y="4210050"/>
          <p14:tracePt t="114327" x="3962400" y="4333875"/>
          <p14:tracePt t="114342" x="4048125" y="4395788"/>
          <p14:tracePt t="114359" x="4181475" y="4405313"/>
          <p14:tracePt t="114376" x="4281488" y="4343400"/>
          <p14:tracePt t="114392" x="4400550" y="4195763"/>
          <p14:tracePt t="114409" x="4543425" y="3852863"/>
          <p14:tracePt t="114426" x="4567238" y="3705225"/>
          <p14:tracePt t="114445" x="4548188" y="3576638"/>
          <p14:tracePt t="114459" x="4519613" y="3533775"/>
          <p14:tracePt t="114479" x="4471988" y="3505200"/>
          <p14:tracePt t="114496" x="4324350" y="3481388"/>
          <p14:tracePt t="114509" x="4219575" y="3505200"/>
          <p14:tracePt t="114526" x="4095750" y="3548063"/>
          <p14:tracePt t="114542" x="3990975" y="3624263"/>
          <p14:tracePt t="114559" x="3895725" y="3771900"/>
          <p14:tracePt t="114576" x="3857625" y="3910013"/>
          <p14:tracePt t="114592" x="3862388" y="4029075"/>
          <p14:tracePt t="114609" x="3952875" y="4176713"/>
          <p14:tracePt t="114626" x="4086225" y="4257675"/>
          <p14:tracePt t="114642" x="4238625" y="4276725"/>
          <p14:tracePt t="114659" x="4457700" y="4219575"/>
          <p14:tracePt t="114679" x="4624388" y="4048125"/>
          <p14:tracePt t="114696" x="4695825" y="3914775"/>
          <p14:tracePt t="114709" x="4729163" y="3810000"/>
          <p14:tracePt t="114725" x="4729163" y="3752850"/>
          <p14:tracePt t="114742" x="4719638" y="3733800"/>
          <p14:tracePt t="114759" x="4652963" y="3729038"/>
          <p14:tracePt t="114775" x="4572000" y="3776663"/>
          <p14:tracePt t="114792" x="4471988" y="3919538"/>
          <p14:tracePt t="114809" x="4381500" y="4233863"/>
          <p14:tracePt t="114825" x="4391025" y="4386263"/>
          <p14:tracePt t="114842" x="4471988" y="4524375"/>
          <p14:tracePt t="114859" x="4581525" y="4595813"/>
          <p14:tracePt t="114879" x="4772025" y="4638675"/>
          <p14:tracePt t="114897" x="4867275" y="4619625"/>
          <p14:tracePt t="114909" x="4948238" y="4595813"/>
          <p14:tracePt t="114926" x="4991100" y="4557713"/>
          <p14:tracePt t="114942" x="5024438" y="4505325"/>
          <p14:tracePt t="114959" x="5033963" y="45005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052736"/>
            <a:ext cx="4896543" cy="33558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788" y="188640"/>
            <a:ext cx="89477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Minion-Regular"/>
              </a:rPr>
              <a:t>Les conditions du maintien des battements cardiaques</a:t>
            </a:r>
          </a:p>
          <a:p>
            <a:pPr algn="r"/>
            <a:r>
              <a:rPr lang="fr-FR" sz="1800" dirty="0" err="1">
                <a:latin typeface="Minion-Regular"/>
              </a:rPr>
              <a:t>Ringer</a:t>
            </a:r>
            <a:r>
              <a:rPr lang="fr-FR" sz="1800" dirty="0">
                <a:latin typeface="Minion-Regular"/>
              </a:rPr>
              <a:t> &amp; </a:t>
            </a:r>
            <a:r>
              <a:rPr lang="fr-FR" sz="1800" dirty="0" err="1">
                <a:latin typeface="Minion-Regular"/>
              </a:rPr>
              <a:t>Sainsbury</a:t>
            </a:r>
            <a:r>
              <a:rPr lang="fr-FR" sz="1800" dirty="0">
                <a:latin typeface="Minion-Regular"/>
              </a:rPr>
              <a:t>, 1883</a:t>
            </a:r>
            <a:endParaRPr lang="fr-FR" sz="1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59"/>
            <a:ext cx="3529248" cy="22322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11226" r="30092" b="11226"/>
          <a:stretch/>
        </p:blipFill>
        <p:spPr>
          <a:xfrm>
            <a:off x="179512" y="4405667"/>
            <a:ext cx="1021203" cy="1787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11226" r="30092" b="11226"/>
          <a:stretch/>
        </p:blipFill>
        <p:spPr>
          <a:xfrm>
            <a:off x="1465927" y="4399609"/>
            <a:ext cx="1021203" cy="1787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11226" r="30092" b="11226"/>
          <a:stretch/>
        </p:blipFill>
        <p:spPr>
          <a:xfrm>
            <a:off x="4419901" y="4399609"/>
            <a:ext cx="1021203" cy="1787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4367908" y="622499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/>
              <a:t>Liquide</a:t>
            </a:r>
          </a:p>
          <a:p>
            <a:pPr algn="ctr"/>
            <a:r>
              <a:rPr lang="fr-FR" sz="1800" dirty="0"/>
              <a:t>de </a:t>
            </a:r>
            <a:r>
              <a:rPr lang="fr-FR" sz="1800" dirty="0" err="1"/>
              <a:t>Ringer</a:t>
            </a:r>
            <a:endParaRPr lang="fr-FR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437479" y="5438310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K+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718214" y="5452287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Na+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11226" r="30092" b="11226"/>
          <a:stretch/>
        </p:blipFill>
        <p:spPr>
          <a:xfrm>
            <a:off x="7826533" y="4399796"/>
            <a:ext cx="1021203" cy="1787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7539479" y="618671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/>
              <a:t>Sérum</a:t>
            </a:r>
          </a:p>
          <a:p>
            <a:pPr algn="ctr"/>
            <a:r>
              <a:rPr lang="fr-FR" sz="1800" dirty="0"/>
              <a:t>physiologique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r="25909"/>
          <a:stretch/>
        </p:blipFill>
        <p:spPr>
          <a:xfrm>
            <a:off x="5995692" y="4375942"/>
            <a:ext cx="1312611" cy="180484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0235" r="34377" b="7359"/>
          <a:stretch/>
        </p:blipFill>
        <p:spPr>
          <a:xfrm>
            <a:off x="2768477" y="4399609"/>
            <a:ext cx="936104" cy="1787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0" name="Rectangle 19"/>
          <p:cNvSpPr/>
          <p:nvPr/>
        </p:nvSpPr>
        <p:spPr>
          <a:xfrm flipH="1">
            <a:off x="5552848" y="4944455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130 </a:t>
            </a:r>
            <a:r>
              <a:rPr lang="fr-FR" sz="1200" dirty="0" err="1"/>
              <a:t>mEq</a:t>
            </a:r>
            <a:r>
              <a:rPr lang="fr-FR" sz="1200" dirty="0"/>
              <a:t> Na+= 130 </a:t>
            </a:r>
            <a:r>
              <a:rPr lang="fr-FR" sz="1200" dirty="0" err="1"/>
              <a:t>mmol</a:t>
            </a:r>
            <a:endParaRPr lang="fr-FR" sz="1200" dirty="0"/>
          </a:p>
          <a:p>
            <a:r>
              <a:rPr lang="fr-FR" sz="1200" dirty="0"/>
              <a:t>110 </a:t>
            </a:r>
            <a:r>
              <a:rPr lang="fr-FR" sz="1200" dirty="0" err="1"/>
              <a:t>mEq</a:t>
            </a:r>
            <a:r>
              <a:rPr lang="fr-FR" sz="1200" dirty="0"/>
              <a:t> d'ion Cl- = 110 </a:t>
            </a:r>
            <a:r>
              <a:rPr lang="fr-FR" sz="1200" dirty="0" err="1"/>
              <a:t>mmol</a:t>
            </a:r>
            <a:endParaRPr lang="fr-FR" sz="1200" dirty="0"/>
          </a:p>
          <a:p>
            <a:r>
              <a:rPr lang="fr-FR" sz="1200" dirty="0"/>
              <a:t>30 </a:t>
            </a:r>
            <a:r>
              <a:rPr lang="fr-FR" sz="1200" dirty="0" err="1"/>
              <a:t>mEq</a:t>
            </a:r>
            <a:r>
              <a:rPr lang="fr-FR" sz="1200" dirty="0"/>
              <a:t> de lactate = 30 </a:t>
            </a:r>
            <a:r>
              <a:rPr lang="fr-FR" sz="1200" dirty="0" err="1"/>
              <a:t>mmol</a:t>
            </a:r>
            <a:endParaRPr lang="fr-FR" sz="1200" dirty="0"/>
          </a:p>
          <a:p>
            <a:r>
              <a:rPr lang="fr-FR" sz="1200" dirty="0"/>
              <a:t>4 </a:t>
            </a:r>
            <a:r>
              <a:rPr lang="fr-FR" sz="1200" dirty="0" err="1"/>
              <a:t>mEq</a:t>
            </a:r>
            <a:r>
              <a:rPr lang="fr-FR" sz="1200" dirty="0"/>
              <a:t> d'ion K+ = 4 </a:t>
            </a:r>
            <a:r>
              <a:rPr lang="fr-FR" sz="1200" dirty="0" err="1"/>
              <a:t>mmol</a:t>
            </a:r>
            <a:endParaRPr lang="fr-FR" sz="1200" dirty="0"/>
          </a:p>
          <a:p>
            <a:r>
              <a:rPr lang="fr-FR" sz="1200" dirty="0"/>
              <a:t>3 </a:t>
            </a:r>
            <a:r>
              <a:rPr lang="fr-FR" sz="1200" dirty="0" err="1"/>
              <a:t>mEq</a:t>
            </a:r>
            <a:r>
              <a:rPr lang="fr-FR" sz="1200" dirty="0"/>
              <a:t> d'ion Ca++ = 1.5 </a:t>
            </a:r>
            <a:r>
              <a:rPr lang="fr-FR" sz="1200" dirty="0" err="1"/>
              <a:t>mmol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884947" y="543831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Ca++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47"/>
    </mc:Choice>
    <mc:Fallback xmlns="">
      <p:transition spd="slow" advTm="14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0" x="4057650" y="5510213"/>
          <p14:tracePt t="2123" x="4062413" y="5457825"/>
          <p14:tracePt t="2129" x="4071938" y="5348288"/>
          <p14:tracePt t="2138" x="4076700" y="5243513"/>
          <p14:tracePt t="2155" x="4095750" y="4862513"/>
          <p14:tracePt t="2171" x="4124325" y="4400550"/>
          <p14:tracePt t="2188" x="4143375" y="4205288"/>
          <p14:tracePt t="2205" x="4143375" y="4081463"/>
          <p14:tracePt t="2222" x="4143375" y="4010025"/>
          <p14:tracePt t="2239" x="4143375" y="3986213"/>
          <p14:tracePt t="2257" x="4143375" y="3976688"/>
          <p14:tracePt t="2272" x="4143375" y="3967163"/>
          <p14:tracePt t="2291" x="4138613" y="3962400"/>
          <p14:tracePt t="2305" x="4133850" y="3962400"/>
          <p14:tracePt t="2338" x="4129088" y="3962400"/>
          <p14:tracePt t="2357" x="4119563" y="3962400"/>
          <p14:tracePt t="2372" x="4110038" y="3971925"/>
          <p14:tracePt t="2390" x="4090988" y="3990975"/>
          <p14:tracePt t="2405" x="4052888" y="4033838"/>
          <p14:tracePt t="2423" x="4010025" y="4081463"/>
          <p14:tracePt t="2438" x="3990975" y="4100513"/>
          <p14:tracePt t="2457" x="3981450" y="4124325"/>
          <p14:tracePt t="2471" x="3971925" y="4129088"/>
          <p14:tracePt t="2489" x="3962400" y="4138613"/>
          <p14:tracePt t="2505" x="3957638" y="4148138"/>
          <p14:tracePt t="2521" x="3957638" y="4157663"/>
          <p14:tracePt t="2756" x="3962400" y="4152900"/>
          <p14:tracePt t="2762" x="3967163" y="4133850"/>
          <p14:tracePt t="2778" x="3976688" y="4105275"/>
          <p14:tracePt t="2794" x="3995738" y="4067175"/>
          <p14:tracePt t="2812" x="4010025" y="4019550"/>
          <p14:tracePt t="2830" x="4019550" y="4000500"/>
          <p14:tracePt t="2845" x="4024313" y="3986213"/>
          <p14:tracePt t="2862" x="4033838" y="3976688"/>
          <p14:tracePt t="2878" x="4033838" y="3971925"/>
          <p14:tracePt t="21535" x="4043363" y="3938588"/>
          <p14:tracePt t="21543" x="4048125" y="3890963"/>
          <p14:tracePt t="21551" x="4062413" y="3843338"/>
          <p14:tracePt t="21569" x="4100513" y="3729038"/>
          <p14:tracePt t="21586" x="4124325" y="3652838"/>
          <p14:tracePt t="21602" x="4152900" y="3571875"/>
          <p14:tracePt t="21619" x="4210050" y="3419475"/>
          <p14:tracePt t="21637" x="4233863" y="3333750"/>
          <p14:tracePt t="21651" x="4252913" y="3262313"/>
          <p14:tracePt t="21670" x="4276725" y="3157538"/>
          <p14:tracePt t="21685" x="4286250" y="3100388"/>
          <p14:tracePt t="21704" x="4291013" y="3028950"/>
          <p14:tracePt t="21718" x="4291013" y="2971800"/>
          <p14:tracePt t="21735" x="4291013" y="2924175"/>
          <p14:tracePt t="21753" x="4286250" y="2876550"/>
          <p14:tracePt t="21768" x="4252913" y="2843213"/>
          <p14:tracePt t="21785" x="4229100" y="2809875"/>
          <p14:tracePt t="21804" x="4200525" y="2771775"/>
          <p14:tracePt t="21818" x="4191000" y="2752725"/>
          <p14:tracePt t="21835" x="4191000" y="2714625"/>
          <p14:tracePt t="21852" x="4224338" y="2667000"/>
          <p14:tracePt t="21870" x="4405313" y="2538413"/>
          <p14:tracePt t="21886" x="4652963" y="2414588"/>
          <p14:tracePt t="21904" x="4943475" y="2266950"/>
          <p14:tracePt t="21919" x="5091113" y="2205038"/>
          <p14:tracePt t="21937" x="5181600" y="2176463"/>
          <p14:tracePt t="21952" x="5243513" y="2147888"/>
          <p14:tracePt t="21969" x="5291138" y="2128838"/>
          <p14:tracePt t="21986" x="5314950" y="2119313"/>
          <p14:tracePt t="22004" x="5319713" y="2109788"/>
          <p14:tracePt t="22387" x="5305425" y="2114550"/>
          <p14:tracePt t="22394" x="5272088" y="2124075"/>
          <p14:tracePt t="22402" x="5233988" y="2138363"/>
          <p14:tracePt t="22415" x="5172075" y="2171700"/>
          <p14:tracePt t="22429" x="5110163" y="2200275"/>
          <p14:tracePt t="22449" x="5062538" y="2233613"/>
          <p14:tracePt t="22463" x="5029200" y="2252663"/>
          <p14:tracePt t="22481" x="4986338" y="2286000"/>
          <p14:tracePt t="22497" x="4967288" y="2305050"/>
          <p14:tracePt t="22515" x="4919663" y="2362200"/>
          <p14:tracePt t="22530" x="4895850" y="2390775"/>
          <p14:tracePt t="22548" x="4891088" y="2405063"/>
          <p14:tracePt t="22563" x="4881563" y="2419350"/>
          <p14:tracePt t="22565" x="4876800" y="2419350"/>
          <p14:tracePt t="22581" x="4872038" y="2428875"/>
          <p14:tracePt t="22596" x="4862513" y="2433638"/>
          <p14:tracePt t="22615" x="4852988" y="2443163"/>
          <p14:tracePt t="22630" x="4848225" y="2443163"/>
          <p14:tracePt t="22648" x="4838700" y="2443163"/>
          <p14:tracePt t="22663" x="4819650" y="2443163"/>
          <p14:tracePt t="22682" x="4752975" y="2428875"/>
          <p14:tracePt t="22696" x="4672013" y="2419350"/>
          <p14:tracePt t="22715" x="4572000" y="2405063"/>
          <p14:tracePt t="22731" x="4519613" y="2390775"/>
          <p14:tracePt t="22747" x="4486275" y="2386013"/>
          <p14:tracePt t="22763" x="4457700" y="2386013"/>
          <p14:tracePt t="22782" x="4443413" y="2386013"/>
          <p14:tracePt t="22796" x="4424363" y="2386013"/>
          <p14:tracePt t="22815" x="4400550" y="2381250"/>
          <p14:tracePt t="22829" x="4371975" y="2371725"/>
          <p14:tracePt t="22848" x="4338638" y="2366963"/>
          <p14:tracePt t="22864" x="4319588" y="2366963"/>
          <p14:tracePt t="22880" x="4300538" y="2366963"/>
          <p14:tracePt t="22896" x="4286250" y="2366963"/>
          <p14:tracePt t="22915" x="4276725" y="2366963"/>
          <p14:tracePt t="22929" x="4271963" y="2366963"/>
          <p14:tracePt t="22948" x="4262438" y="2366963"/>
          <p14:tracePt t="22986" x="4271963" y="2366963"/>
          <p14:tracePt t="22996" x="4281488" y="2366963"/>
          <p14:tracePt t="23015" x="4391025" y="2386013"/>
          <p14:tracePt t="23030" x="4457700" y="2400300"/>
          <p14:tracePt t="23048" x="4552950" y="2428875"/>
          <p14:tracePt t="23063" x="4610100" y="2457450"/>
          <p14:tracePt t="23082" x="4662488" y="2481263"/>
          <p14:tracePt t="23096" x="4714875" y="2490788"/>
          <p14:tracePt t="23115" x="4776788" y="2514600"/>
          <p14:tracePt t="23130" x="4829175" y="2524125"/>
          <p14:tracePt t="23149" x="4924425" y="2538413"/>
          <p14:tracePt t="23163" x="4976813" y="2538413"/>
          <p14:tracePt t="23182" x="5019675" y="2538413"/>
          <p14:tracePt t="23197" x="5081588" y="2538413"/>
          <p14:tracePt t="23215" x="5114925" y="2538413"/>
          <p14:tracePt t="23230" x="5143500" y="2538413"/>
          <p14:tracePt t="23249" x="5191125" y="2538413"/>
          <p14:tracePt t="23263" x="5219700" y="2543175"/>
          <p14:tracePt t="23282" x="5276850" y="2543175"/>
          <p14:tracePt t="23297" x="5319713" y="2543175"/>
          <p14:tracePt t="23315" x="5372100" y="2543175"/>
          <p14:tracePt t="23329" x="5424488" y="2543175"/>
          <p14:tracePt t="23348" x="5500688" y="2528888"/>
          <p14:tracePt t="23363" x="5553075" y="2519363"/>
          <p14:tracePt t="23380" x="5595938" y="2505075"/>
          <p14:tracePt t="23396" x="5672138" y="2495550"/>
          <p14:tracePt t="23415" x="5719763" y="2486025"/>
          <p14:tracePt t="23433" x="5795963" y="2471738"/>
          <p14:tracePt t="23448" x="5834063" y="2471738"/>
          <p14:tracePt t="23464" x="5886450" y="2462213"/>
          <p14:tracePt t="23480" x="5938838" y="2447925"/>
          <p14:tracePt t="23496" x="6019800" y="2447925"/>
          <p14:tracePt t="23515" x="6076950" y="2447925"/>
          <p14:tracePt t="23532" x="6167438" y="2443163"/>
          <p14:tracePt t="23546" x="6224588" y="2443163"/>
          <p14:tracePt t="23563" x="6286500" y="2433638"/>
          <p14:tracePt t="23582" x="6348413" y="2424113"/>
          <p14:tracePt t="23596" x="6386513" y="2424113"/>
          <p14:tracePt t="23615" x="6419850" y="2424113"/>
          <p14:tracePt t="23630" x="6448425" y="2419350"/>
          <p14:tracePt t="23647" x="6491288" y="2419350"/>
          <p14:tracePt t="23663" x="6510338" y="2419350"/>
          <p14:tracePt t="23682" x="6524625" y="2419350"/>
          <p14:tracePt t="23697" x="6529388" y="2419350"/>
          <p14:tracePt t="24129" x="6529388" y="2428875"/>
          <p14:tracePt t="24137" x="6524625" y="2438400"/>
          <p14:tracePt t="24147" x="6524625" y="2443163"/>
          <p14:tracePt t="24166" x="6519863" y="2486025"/>
          <p14:tracePt t="24181" x="6519863" y="2514600"/>
          <p14:tracePt t="24200" x="6519863" y="2543175"/>
          <p14:tracePt t="24214" x="6519863" y="2557463"/>
          <p14:tracePt t="24233" x="6519863" y="2562225"/>
          <p14:tracePt t="24247" x="6519863" y="2571750"/>
          <p14:tracePt t="24267" x="6519863" y="2586038"/>
          <p14:tracePt t="24281" x="6519863" y="2590800"/>
          <p14:tracePt t="24299" x="6519863" y="2600325"/>
          <p14:tracePt t="24314" x="6519863" y="2609850"/>
          <p14:tracePt t="24333" x="6519863" y="2614613"/>
          <p14:tracePt t="24347" x="6519863" y="2619375"/>
          <p14:tracePt t="24612" x="6519863" y="2609850"/>
          <p14:tracePt t="24626" x="6519863" y="2600325"/>
          <p14:tracePt t="24635" x="6519863" y="2595563"/>
          <p14:tracePt t="24653" x="6524625" y="2590800"/>
          <p14:tracePt t="24670" x="6524625" y="2576513"/>
          <p14:tracePt t="24685" x="6524625" y="2571750"/>
          <p14:tracePt t="24702" x="6524625" y="2562225"/>
          <p14:tracePt t="24782" x="6529388" y="2562225"/>
          <p14:tracePt t="25408" x="6529388" y="2557463"/>
          <p14:tracePt t="25417" x="6534150" y="2557463"/>
          <p14:tracePt t="25431" x="6538913" y="2547938"/>
          <p14:tracePt t="25450" x="6553200" y="2538413"/>
          <p14:tracePt t="25464" x="6562725" y="2528888"/>
          <p14:tracePt t="25483" x="6567488" y="2519363"/>
          <p14:tracePt t="25498" x="6577013" y="2514600"/>
          <p14:tracePt t="25516" x="6586538" y="2509838"/>
          <p14:tracePt t="25531" x="6591300" y="2509838"/>
          <p14:tracePt t="25550" x="6596063" y="2509838"/>
          <p14:tracePt t="25566" x="6600825" y="2505075"/>
          <p14:tracePt t="25583" x="6605588" y="2505075"/>
          <p14:tracePt t="25598" x="6615113" y="2500313"/>
          <p14:tracePt t="25701" x="6615113" y="2495550"/>
          <p14:tracePt t="26144" x="6629400" y="2490788"/>
          <p14:tracePt t="26148" x="6643688" y="2486025"/>
          <p14:tracePt t="26166" x="6667500" y="2486025"/>
          <p14:tracePt t="26185" x="6691313" y="2486025"/>
          <p14:tracePt t="26199" x="6705600" y="2486025"/>
          <p14:tracePt t="26218" x="6719888" y="2486025"/>
          <p14:tracePt t="26233" x="6729413" y="2486025"/>
          <p14:tracePt t="26251" x="6738938" y="2486025"/>
          <p14:tracePt t="26266" x="6748463" y="2486025"/>
          <p14:tracePt t="26285" x="6757988" y="2486025"/>
          <p14:tracePt t="26299" x="6772275" y="2486025"/>
          <p14:tracePt t="26318" x="6781800" y="2486025"/>
          <p14:tracePt t="26333" x="6791325" y="2486025"/>
          <p14:tracePt t="26349" x="6796088" y="2486025"/>
          <p14:tracePt t="26366" x="6805613" y="2486025"/>
          <p14:tracePt t="26386" x="6819900" y="2486025"/>
          <p14:tracePt t="26433" x="6824663" y="2486025"/>
          <p14:tracePt t="26446" x="6829425" y="2486025"/>
          <p14:tracePt t="26474" x="6834188" y="2486025"/>
          <p14:tracePt t="26524" x="6843713" y="2486025"/>
          <p14:tracePt t="26762" x="6867525" y="2486025"/>
          <p14:tracePt t="26765" x="6891338" y="2486025"/>
          <p14:tracePt t="26782" x="6938963" y="2481263"/>
          <p14:tracePt t="26801" x="7024688" y="2471738"/>
          <p14:tracePt t="26815" x="7077075" y="2462213"/>
          <p14:tracePt t="26834" x="7134225" y="2447925"/>
          <p14:tracePt t="26848" x="7186613" y="2443163"/>
          <p14:tracePt t="26867" x="7253288" y="2438400"/>
          <p14:tracePt t="26882" x="7300913" y="2433638"/>
          <p14:tracePt t="26901" x="7367588" y="2433638"/>
          <p14:tracePt t="26915" x="7410450" y="2433638"/>
          <p14:tracePt t="26934" x="7434263" y="2433638"/>
          <p14:tracePt t="26951" x="7467600" y="2433638"/>
          <p14:tracePt t="26967" x="7496175" y="2433638"/>
          <p14:tracePt t="26982" x="7510463" y="2433638"/>
          <p14:tracePt t="27001" x="7519988" y="2433638"/>
          <p14:tracePt t="27015" x="7529513" y="2433638"/>
          <p14:tracePt t="27034" x="7539038" y="2433638"/>
          <p14:tracePt t="27067" x="7553325" y="2433638"/>
          <p14:tracePt t="27082" x="7562850" y="2433638"/>
          <p14:tracePt t="27101" x="7567613" y="2433638"/>
          <p14:tracePt t="27115" x="7572375" y="2433638"/>
          <p14:tracePt t="27187" x="7577138" y="2433638"/>
          <p14:tracePt t="27250" x="7577138" y="2438400"/>
          <p14:tracePt t="27498" x="7472363" y="2428875"/>
          <p14:tracePt t="27505" x="7262813" y="2419350"/>
          <p14:tracePt t="27521" x="6853238" y="2433638"/>
          <p14:tracePt t="27539" x="6477000" y="2486025"/>
          <p14:tracePt t="27554" x="5976938" y="2528888"/>
          <p14:tracePt t="27574" x="5753100" y="2538413"/>
          <p14:tracePt t="27575" x="5657850" y="2538413"/>
          <p14:tracePt t="27587" x="5543550" y="2538413"/>
          <p14:tracePt t="27607" x="5362575" y="2533650"/>
          <p14:tracePt t="27621" x="5272088" y="2524125"/>
          <p14:tracePt t="27640" x="5205413" y="2524125"/>
          <p14:tracePt t="27655" x="5186363" y="2524125"/>
          <p14:tracePt t="27673" x="5172075" y="2524125"/>
          <p14:tracePt t="27687" x="5162550" y="2524125"/>
          <p14:tracePt t="27706" x="5157788" y="2524125"/>
          <p14:tracePt t="28059" x="5153025" y="2524125"/>
          <p14:tracePt t="28067" x="5148263" y="2528888"/>
          <p14:tracePt t="28081" x="5148263" y="2533650"/>
          <p14:tracePt t="28089" x="5148263" y="2538413"/>
          <p14:tracePt t="28102" x="5148263" y="2543175"/>
          <p14:tracePt t="28295" x="5162550" y="2547938"/>
          <p14:tracePt t="28302" x="5191125" y="2547938"/>
          <p14:tracePt t="28317" x="5257800" y="2547938"/>
          <p14:tracePt t="28336" x="5324475" y="2547938"/>
          <p14:tracePt t="28352" x="5414963" y="2562225"/>
          <p14:tracePt t="28369" x="5453063" y="2571750"/>
          <p14:tracePt t="28385" x="5486400" y="2571750"/>
          <p14:tracePt t="28401" x="5529263" y="2586038"/>
          <p14:tracePt t="28417" x="5548313" y="2600325"/>
          <p14:tracePt t="28434" x="5562600" y="2605088"/>
          <p14:tracePt t="28451" x="5572125" y="2605088"/>
          <p14:tracePt t="28470" x="5591175" y="2605088"/>
          <p14:tracePt t="28484" x="5600700" y="2605088"/>
          <p14:tracePt t="28503" x="5610225" y="2605088"/>
          <p14:tracePt t="28517" x="5614988" y="2605088"/>
          <p14:tracePt t="28536" x="5629275" y="2605088"/>
          <p14:tracePt t="28551" x="5643563" y="2605088"/>
          <p14:tracePt t="28569" x="5667375" y="2605088"/>
          <p14:tracePt t="28571" x="5676900" y="2605088"/>
          <p14:tracePt t="28586" x="5734050" y="2600325"/>
          <p14:tracePt t="28604" x="5848350" y="2581275"/>
          <p14:tracePt t="28619" x="6010275" y="2562225"/>
          <p14:tracePt t="28636" x="6396038" y="2495550"/>
          <p14:tracePt t="28651" x="6677025" y="2443163"/>
          <p14:tracePt t="28669" x="6977063" y="2386013"/>
          <p14:tracePt t="28684" x="7239000" y="2347913"/>
          <p14:tracePt t="28703" x="7534275" y="2314575"/>
          <p14:tracePt t="28717" x="7686675" y="2305050"/>
          <p14:tracePt t="28736" x="7848600" y="2290763"/>
          <p14:tracePt t="28751" x="7920038" y="2290763"/>
          <p14:tracePt t="28770" x="7962900" y="2290763"/>
          <p14:tracePt t="28784" x="7967663" y="2290763"/>
          <p14:tracePt t="28802" x="7977188" y="2290763"/>
          <p14:tracePt t="28998" x="7948613" y="2290763"/>
          <p14:tracePt t="29005" x="7900988" y="2295525"/>
          <p14:tracePt t="29021" x="7772400" y="2309813"/>
          <p14:tracePt t="29040" x="7539038" y="2347913"/>
          <p14:tracePt t="29054" x="7343775" y="2362200"/>
          <p14:tracePt t="29074" x="7177088" y="2366963"/>
          <p14:tracePt t="29088" x="6981825" y="2366963"/>
          <p14:tracePt t="29106" x="6667500" y="2366963"/>
          <p14:tracePt t="29121" x="6415088" y="2343150"/>
          <p14:tracePt t="29140" x="5986463" y="2295525"/>
          <p14:tracePt t="29154" x="5767388" y="2281238"/>
          <p14:tracePt t="29173" x="5572125" y="2276475"/>
          <p14:tracePt t="29188" x="5443538" y="2271713"/>
          <p14:tracePt t="29206" x="5286375" y="2271713"/>
          <p14:tracePt t="29222" x="5205413" y="2271713"/>
          <p14:tracePt t="29240" x="5153025" y="2271713"/>
          <p14:tracePt t="29254" x="5138738" y="2271713"/>
          <p14:tracePt t="29272" x="5119688" y="2271713"/>
          <p14:tracePt t="29288" x="5114925" y="2271713"/>
          <p14:tracePt t="29659" x="5081588" y="2276475"/>
          <p14:tracePt t="29667" x="5024438" y="2300288"/>
          <p14:tracePt t="29673" x="4967288" y="2324100"/>
          <p14:tracePt t="29682" x="4910138" y="2343150"/>
          <p14:tracePt t="29701" x="4757738" y="2414588"/>
          <p14:tracePt t="29715" x="4662488" y="2457450"/>
          <p14:tracePt t="29734" x="4595813" y="2486025"/>
          <p14:tracePt t="29749" x="4552950" y="2509838"/>
          <p14:tracePt t="29768" x="4519613" y="2528888"/>
          <p14:tracePt t="29782" x="4505325" y="2533650"/>
          <p14:tracePt t="29801" x="4495800" y="2552700"/>
          <p14:tracePt t="29815" x="4491038" y="2566988"/>
          <p14:tracePt t="29834" x="4491038" y="2586038"/>
          <p14:tracePt t="29849" x="4519613" y="2614613"/>
          <p14:tracePt t="29867" x="4762500" y="2667000"/>
          <p14:tracePt t="29882" x="4991100" y="2667000"/>
          <p14:tracePt t="29901" x="5291138" y="2643188"/>
          <p14:tracePt t="29917" x="5491163" y="2628900"/>
          <p14:tracePt t="29934" x="5638800" y="2614613"/>
          <p14:tracePt t="29949" x="5767388" y="2595563"/>
          <p14:tracePt t="29967" x="5867400" y="2581275"/>
          <p14:tracePt t="29982" x="5905500" y="2581275"/>
          <p14:tracePt t="30001" x="5919788" y="2581275"/>
          <p14:tracePt t="30037" x="5915025" y="2581275"/>
          <p14:tracePt t="30049" x="5900738" y="2576513"/>
          <p14:tracePt t="30067" x="5776913" y="2543175"/>
          <p14:tracePt t="30082" x="5648325" y="2519363"/>
          <p14:tracePt t="30101" x="5510213" y="2519363"/>
          <p14:tracePt t="30116" x="5448300" y="2519363"/>
          <p14:tracePt t="30136" x="5410200" y="2528888"/>
          <p14:tracePt t="30149" x="5391150" y="2543175"/>
          <p14:tracePt t="30167" x="5386388" y="2547938"/>
          <p14:tracePt t="30183" x="5386388" y="2557463"/>
          <p14:tracePt t="30201" x="5443538" y="2581275"/>
          <p14:tracePt t="30215" x="5557838" y="2586038"/>
          <p14:tracePt t="30234" x="5734050" y="2576513"/>
          <p14:tracePt t="30249" x="5829300" y="2571750"/>
          <p14:tracePt t="30268" x="5886450" y="2566988"/>
          <p14:tracePt t="30282" x="5929313" y="2566988"/>
          <p14:tracePt t="30301" x="5962650" y="2566988"/>
          <p14:tracePt t="30316" x="5967413" y="2566988"/>
          <p14:tracePt t="30334" x="5972175" y="2566988"/>
          <p14:tracePt t="30370" x="5976938" y="2566988"/>
          <p14:tracePt t="31814" x="5972175" y="2566988"/>
          <p14:tracePt t="31821" x="5953125" y="2566988"/>
          <p14:tracePt t="31827" x="5924550" y="2566988"/>
          <p14:tracePt t="31841" x="5900738" y="2566988"/>
          <p14:tracePt t="31855" x="5800725" y="2566988"/>
          <p14:tracePt t="31875" x="5710238" y="2576513"/>
          <p14:tracePt t="31889" x="5629275" y="2590800"/>
          <p14:tracePt t="31907" x="5510213" y="2633663"/>
          <p14:tracePt t="31922" x="5448300" y="2652713"/>
          <p14:tracePt t="31941" x="5367338" y="2690813"/>
          <p14:tracePt t="31955" x="5334000" y="2705100"/>
          <p14:tracePt t="31974" x="5310188" y="2714625"/>
          <p14:tracePt t="31988" x="5291138" y="2724150"/>
          <p14:tracePt t="32007" x="5262563" y="2738438"/>
          <p14:tracePt t="32022" x="5253038" y="2747963"/>
          <p14:tracePt t="32041" x="5233988" y="2757488"/>
          <p14:tracePt t="32055" x="5219700" y="2771775"/>
          <p14:tracePt t="32074" x="5205413" y="2786063"/>
          <p14:tracePt t="32075" x="5195888" y="2795588"/>
          <p14:tracePt t="32088" x="5186363" y="2805113"/>
          <p14:tracePt t="32105" x="5167313" y="2867025"/>
          <p14:tracePt t="32122" x="5157788" y="2909888"/>
          <p14:tracePt t="32141" x="5138738" y="2967038"/>
          <p14:tracePt t="32155" x="5138738" y="3009900"/>
          <p14:tracePt t="32174" x="5138738" y="3062288"/>
          <p14:tracePt t="32188" x="5153025" y="3100388"/>
          <p14:tracePt t="32207" x="5181600" y="3143250"/>
          <p14:tracePt t="32222" x="5238750" y="3195638"/>
          <p14:tracePt t="32240" x="5338763" y="3262313"/>
          <p14:tracePt t="32255" x="5400675" y="3309938"/>
          <p14:tracePt t="32274" x="5481638" y="3348038"/>
          <p14:tracePt t="32289" x="5591175" y="3395663"/>
          <p14:tracePt t="32307" x="5667375" y="3409950"/>
          <p14:tracePt t="32322" x="5753100" y="3414713"/>
          <p14:tracePt t="32340" x="5838825" y="3414713"/>
          <p14:tracePt t="32355" x="5872163" y="3414713"/>
          <p14:tracePt t="32374" x="5915025" y="3395663"/>
          <p14:tracePt t="32389" x="5934075" y="3386138"/>
          <p14:tracePt t="32407" x="5948363" y="3367088"/>
          <p14:tracePt t="32422" x="5962650" y="3343275"/>
          <p14:tracePt t="32441" x="5972175" y="3305175"/>
          <p14:tracePt t="32455" x="5972175" y="3267075"/>
          <p14:tracePt t="32474" x="5962650" y="3205163"/>
          <p14:tracePt t="32488" x="5953125" y="3162300"/>
          <p14:tracePt t="32507" x="5938838" y="3114675"/>
          <p14:tracePt t="32522" x="5915025" y="3086100"/>
          <p14:tracePt t="32541" x="5900738" y="3052763"/>
          <p14:tracePt t="32557" x="5886450" y="3043238"/>
          <p14:tracePt t="32575" x="5872163" y="3028950"/>
          <p14:tracePt t="32588" x="5867400" y="3019425"/>
          <p14:tracePt t="32608" x="5862638" y="3014663"/>
          <p14:tracePt t="32623" x="5848350" y="3005138"/>
          <p14:tracePt t="32640" x="5838825" y="2981325"/>
          <p14:tracePt t="32655" x="5829300" y="2976563"/>
          <p14:tracePt t="32674" x="5815013" y="2967038"/>
          <p14:tracePt t="32688" x="5795963" y="2947988"/>
          <p14:tracePt t="32708" x="5781675" y="2938463"/>
          <p14:tracePt t="32722" x="5757863" y="2924175"/>
          <p14:tracePt t="32740" x="5719763" y="2909888"/>
          <p14:tracePt t="32755" x="5691188" y="2900363"/>
          <p14:tracePt t="32774" x="5634038" y="2886075"/>
          <p14:tracePt t="32789" x="5600700" y="2876550"/>
          <p14:tracePt t="32807" x="5548313" y="2871788"/>
          <p14:tracePt t="32822" x="5500688" y="2871788"/>
          <p14:tracePt t="32840" x="5467350" y="2871788"/>
          <p14:tracePt t="32857" x="5448300" y="2871788"/>
          <p14:tracePt t="32872" x="5419725" y="2871788"/>
          <p14:tracePt t="32889" x="5400675" y="2876550"/>
          <p14:tracePt t="32908" x="5376863" y="2881313"/>
          <p14:tracePt t="32922" x="5348288" y="2890838"/>
          <p14:tracePt t="32940" x="5334000" y="2895600"/>
          <p14:tracePt t="32955" x="5314950" y="2900363"/>
          <p14:tracePt t="32974" x="5305425" y="2900363"/>
          <p14:tracePt t="32990" x="5300663" y="2900363"/>
          <p14:tracePt t="33007" x="5286375" y="2900363"/>
          <p14:tracePt t="36812" x="5276850" y="2900363"/>
          <p14:tracePt t="36819" x="5262563" y="2900363"/>
          <p14:tracePt t="36834" x="5195888" y="2871788"/>
          <p14:tracePt t="36850" x="5000625" y="2790825"/>
          <p14:tracePt t="36868" x="4524375" y="2628900"/>
          <p14:tracePt t="36886" x="4157663" y="2538413"/>
          <p14:tracePt t="36903" x="3538538" y="2405063"/>
          <p14:tracePt t="36917" x="3138488" y="2309813"/>
          <p14:tracePt t="36936" x="2833688" y="2238375"/>
          <p14:tracePt t="36950" x="2600325" y="2190750"/>
          <p14:tracePt t="36967" x="2390775" y="2143125"/>
          <p14:tracePt t="36983" x="2262188" y="2128838"/>
          <p14:tracePt t="37000" x="2185988" y="2119313"/>
          <p14:tracePt t="37017" x="2124075" y="2109788"/>
          <p14:tracePt t="37034" x="2109788" y="2109788"/>
          <p14:tracePt t="37050" x="2085975" y="2109788"/>
          <p14:tracePt t="37067" x="2076450" y="2109788"/>
          <p14:tracePt t="37083" x="2071688" y="2109788"/>
          <p14:tracePt t="37101" x="2062163" y="2109788"/>
          <p14:tracePt t="37117" x="2052638" y="2109788"/>
          <p14:tracePt t="37150" x="2047875" y="2109788"/>
          <p14:tracePt t="37173" x="2043113" y="2109788"/>
          <p14:tracePt t="37195" x="2038350" y="2109788"/>
          <p14:tracePt t="37837" x="2038350" y="2119313"/>
          <p14:tracePt t="37844" x="2043113" y="2128838"/>
          <p14:tracePt t="37858" x="2052638" y="2147888"/>
          <p14:tracePt t="37874" x="2062163" y="2166938"/>
          <p14:tracePt t="37891" x="2076450" y="2190750"/>
          <p14:tracePt t="37908" x="2085975" y="2195513"/>
          <p14:tracePt t="37924" x="2085975" y="2205038"/>
          <p14:tracePt t="37941" x="2085975" y="2214563"/>
          <p14:tracePt t="37958" x="2085975" y="2224088"/>
          <p14:tracePt t="37974" x="2085975" y="2228850"/>
          <p14:tracePt t="37991" x="2085975" y="2238375"/>
          <p14:tracePt t="38024" x="2085975" y="2243138"/>
          <p14:tracePt t="38083" x="2085975" y="2247900"/>
          <p14:tracePt t="38118" x="2085975" y="2252663"/>
          <p14:tracePt t="38142" x="2090738" y="2262188"/>
          <p14:tracePt t="38158" x="2090738" y="2266950"/>
          <p14:tracePt t="38170" x="2090738" y="2271713"/>
          <p14:tracePt t="38175" x="2095500" y="2276475"/>
          <p14:tracePt t="38191" x="2095500" y="2281238"/>
          <p14:tracePt t="38208" x="2100263" y="2290763"/>
          <p14:tracePt t="38224" x="2100263" y="2305050"/>
          <p14:tracePt t="38258" x="2109788" y="2305050"/>
          <p14:tracePt t="39386" x="2114550" y="2305050"/>
          <p14:tracePt t="39390" x="2119313" y="2300288"/>
          <p14:tracePt t="39407" x="2119313" y="2295525"/>
          <p14:tracePt t="39423" x="2119313" y="2286000"/>
          <p14:tracePt t="39440" x="2119313" y="2266950"/>
          <p14:tracePt t="39456" x="2114550" y="2252663"/>
          <p14:tracePt t="39473" x="2095500" y="2228850"/>
          <p14:tracePt t="39490" x="2047875" y="2205038"/>
          <p14:tracePt t="39506" x="2000250" y="2176463"/>
          <p14:tracePt t="39523" x="1952625" y="2157413"/>
          <p14:tracePt t="39540" x="1885950" y="2138363"/>
          <p14:tracePt t="39559" x="1833563" y="2119313"/>
          <p14:tracePt t="39573" x="1795463" y="2119313"/>
          <p14:tracePt t="39590" x="1724025" y="2119313"/>
          <p14:tracePt t="39606" x="1671638" y="2138363"/>
          <p14:tracePt t="39623" x="1628775" y="2157413"/>
          <p14:tracePt t="39640" x="1571625" y="2190750"/>
          <p14:tracePt t="39657" x="1543050" y="2209800"/>
          <p14:tracePt t="39673" x="1519238" y="2252663"/>
          <p14:tracePt t="39690" x="1485900" y="2343150"/>
          <p14:tracePt t="39706" x="1481138" y="2395538"/>
          <p14:tracePt t="39725" x="1514475" y="2490788"/>
          <p14:tracePt t="39740" x="1552575" y="2552700"/>
          <p14:tracePt t="39756" x="1604963" y="2624138"/>
          <p14:tracePt t="39774" x="1676400" y="2676525"/>
          <p14:tracePt t="39790" x="1776413" y="2762250"/>
          <p14:tracePt t="39807" x="1857375" y="2795588"/>
          <p14:tracePt t="39825" x="1976438" y="2838450"/>
          <p14:tracePt t="39842" x="2033588" y="2847975"/>
          <p14:tracePt t="39857" x="2109788" y="2857500"/>
          <p14:tracePt t="39873" x="2209800" y="2857500"/>
          <p14:tracePt t="39890" x="2281238" y="2847975"/>
          <p14:tracePt t="39907" x="2338388" y="2833688"/>
          <p14:tracePt t="39923" x="2428875" y="2786063"/>
          <p14:tracePt t="39940" x="2486025" y="2747963"/>
          <p14:tracePt t="39956" x="2514600" y="2719388"/>
          <p14:tracePt t="39973" x="2562225" y="2628900"/>
          <p14:tracePt t="39990" x="2581275" y="2547938"/>
          <p14:tracePt t="40007" x="2581275" y="2433638"/>
          <p14:tracePt t="40023" x="2543175" y="2309813"/>
          <p14:tracePt t="40041" x="2481263" y="2200275"/>
          <p14:tracePt t="40056" x="2390775" y="2095500"/>
          <p14:tracePt t="40059" x="2352675" y="2057400"/>
          <p14:tracePt t="40074" x="2224088" y="1981200"/>
          <p14:tracePt t="40090" x="2095500" y="1914525"/>
          <p14:tracePt t="40106" x="1971675" y="1876425"/>
          <p14:tracePt t="40123" x="1804988" y="1857375"/>
          <p14:tracePt t="40140" x="1728788" y="1857375"/>
          <p14:tracePt t="40156" x="1671638" y="1862138"/>
          <p14:tracePt t="40173" x="1590675" y="1895475"/>
          <p14:tracePt t="40190" x="1543050" y="1919288"/>
          <p14:tracePt t="40206" x="1514475" y="1962150"/>
          <p14:tracePt t="40223" x="1466850" y="2057400"/>
          <p14:tracePt t="40240" x="1457325" y="2124075"/>
          <p14:tracePt t="40256" x="1457325" y="2200275"/>
          <p14:tracePt t="40273" x="1466850" y="2281238"/>
          <p14:tracePt t="40290" x="1500188" y="2347913"/>
          <p14:tracePt t="40307" x="1562100" y="2419350"/>
          <p14:tracePt t="40323" x="1624013" y="2471738"/>
          <p14:tracePt t="40340" x="1700213" y="2519363"/>
          <p14:tracePt t="40358" x="1833563" y="2571750"/>
          <p14:tracePt t="40373" x="1928813" y="2590800"/>
          <p14:tracePt t="40390" x="2005013" y="2605088"/>
          <p14:tracePt t="40407" x="2124075" y="2605088"/>
          <p14:tracePt t="40423" x="2195513" y="2605088"/>
          <p14:tracePt t="40440" x="2271713" y="2595563"/>
          <p14:tracePt t="40456" x="2366963" y="2566988"/>
          <p14:tracePt t="40473" x="2405063" y="2543175"/>
          <p14:tracePt t="40490" x="2447925" y="2514600"/>
          <p14:tracePt t="40507" x="2505075" y="2438400"/>
          <p14:tracePt t="40523" x="2528888" y="2352675"/>
          <p14:tracePt t="40540" x="2528888" y="2281238"/>
          <p14:tracePt t="40557" x="2490788" y="2147888"/>
          <p14:tracePt t="40575" x="2443163" y="2076450"/>
          <p14:tracePt t="40590" x="2376488" y="2019300"/>
          <p14:tracePt t="40608" x="2209800" y="1943100"/>
          <p14:tracePt t="40623" x="2081213" y="1924050"/>
          <p14:tracePt t="40640" x="1985963" y="1924050"/>
          <p14:tracePt t="40657" x="1866900" y="1957388"/>
          <p14:tracePt t="40673" x="1804988" y="1995488"/>
          <p14:tracePt t="40690" x="1762125" y="2033588"/>
          <p14:tracePt t="40706" x="1704975" y="2119313"/>
          <p14:tracePt t="40723" x="1666875" y="2219325"/>
          <p14:tracePt t="40741" x="1662113" y="2338388"/>
          <p14:tracePt t="40757" x="1676400" y="2438400"/>
          <p14:tracePt t="40774" x="1704975" y="2505075"/>
          <p14:tracePt t="40790" x="1762125" y="2590800"/>
          <p14:tracePt t="40807" x="1824038" y="2643188"/>
          <p14:tracePt t="40823" x="1895475" y="2686050"/>
          <p14:tracePt t="40840" x="2024063" y="2728913"/>
          <p14:tracePt t="40858" x="2100263" y="2743200"/>
          <p14:tracePt t="40874" x="2157413" y="2743200"/>
          <p14:tracePt t="40890" x="2224088" y="2743200"/>
          <p14:tracePt t="40906" x="2257425" y="2728913"/>
          <p14:tracePt t="40923" x="2271713" y="2728913"/>
          <p14:tracePt t="40940" x="2286000" y="2728913"/>
          <p14:tracePt t="40958" x="2290763" y="2728913"/>
          <p14:tracePt t="42795" x="2290763" y="2733675"/>
          <p14:tracePt t="42803" x="2290763" y="2743200"/>
          <p14:tracePt t="42810" x="2300288" y="2747963"/>
          <p14:tracePt t="42822" x="2314575" y="2757488"/>
          <p14:tracePt t="42838" x="2390775" y="2814638"/>
          <p14:tracePt t="42854" x="2452688" y="2838450"/>
          <p14:tracePt t="42871" x="2514600" y="2867025"/>
          <p14:tracePt t="42888" x="2614613" y="2909888"/>
          <p14:tracePt t="42904" x="2671763" y="2928938"/>
          <p14:tracePt t="42921" x="2724150" y="2957513"/>
          <p14:tracePt t="42938" x="2790825" y="2976563"/>
          <p14:tracePt t="42954" x="2828925" y="2995613"/>
          <p14:tracePt t="42971" x="2852738" y="3005138"/>
          <p14:tracePt t="42988" x="2900363" y="3019425"/>
          <p14:tracePt t="43005" x="2933700" y="3019425"/>
          <p14:tracePt t="43021" x="2967038" y="3019425"/>
          <p14:tracePt t="43038" x="3009900" y="3019425"/>
          <p14:tracePt t="43054" x="3033713" y="3019425"/>
          <p14:tracePt t="43071" x="3067050" y="3024188"/>
          <p14:tracePt t="43074" x="3076575" y="3024188"/>
          <p14:tracePt t="43087" x="3109913" y="3024188"/>
          <p14:tracePt t="43104" x="3143250" y="3024188"/>
          <p14:tracePt t="43123" x="3205163" y="3024188"/>
          <p14:tracePt t="43138" x="3238500" y="3024188"/>
          <p14:tracePt t="43154" x="3267075" y="3024188"/>
          <p14:tracePt t="43171" x="3295650" y="3024188"/>
          <p14:tracePt t="43188" x="3324225" y="3024188"/>
          <p14:tracePt t="43204" x="3328988" y="3024188"/>
          <p14:tracePt t="43222" x="3343275" y="3024188"/>
          <p14:tracePt t="43238" x="3352800" y="3024188"/>
          <p14:tracePt t="43271" x="3357563" y="3019425"/>
          <p14:tracePt t="43739" x="3352800" y="3000375"/>
          <p14:tracePt t="43742" x="3333750" y="2981325"/>
          <p14:tracePt t="43749" x="3309938" y="2952750"/>
          <p14:tracePt t="43766" x="3276600" y="2890838"/>
          <p14:tracePt t="43783" x="3219450" y="2805113"/>
          <p14:tracePt t="43799" x="3195638" y="2762250"/>
          <p14:tracePt t="43816" x="3176588" y="2733675"/>
          <p14:tracePt t="43833" x="3148013" y="2695575"/>
          <p14:tracePt t="43849" x="3138488" y="2681288"/>
          <p14:tracePt t="43866" x="3133725" y="2667000"/>
          <p14:tracePt t="43883" x="3114675" y="2647950"/>
          <p14:tracePt t="43899" x="3114675" y="2638425"/>
          <p14:tracePt t="43916" x="3109913" y="2628900"/>
          <p14:tracePt t="43933" x="3109913" y="2609850"/>
          <p14:tracePt t="43949" x="3109913" y="2600325"/>
          <p14:tracePt t="43966" x="3109913" y="2590800"/>
          <p14:tracePt t="43983" x="3109913" y="2576513"/>
          <p14:tracePt t="44001" x="3109913" y="2571750"/>
          <p14:tracePt t="44016" x="3109913" y="2566988"/>
          <p14:tracePt t="44033" x="3109913" y="2552700"/>
          <p14:tracePt t="44049" x="3109913" y="2543175"/>
          <p14:tracePt t="44066" x="3109913" y="2538413"/>
          <p14:tracePt t="44069" x="3109913" y="2533650"/>
          <p14:tracePt t="44084" x="3109913" y="2528888"/>
          <p14:tracePt t="44100" x="3105150" y="2528888"/>
          <p14:tracePt t="44196" x="3100388" y="2528888"/>
          <p14:tracePt t="44238" x="3095625" y="2528888"/>
          <p14:tracePt t="44245" x="3090863" y="2528888"/>
          <p14:tracePt t="44260" x="3086100" y="2528888"/>
          <p14:tracePt t="44267" x="3076575" y="2528888"/>
          <p14:tracePt t="44283" x="3071813" y="2528888"/>
          <p14:tracePt t="44299" x="3067050" y="2528888"/>
          <p14:tracePt t="44316" x="3043238" y="2528888"/>
          <p14:tracePt t="44333" x="3033713" y="2528888"/>
          <p14:tracePt t="44349" x="3024188" y="2528888"/>
          <p14:tracePt t="44366" x="3014663" y="2528888"/>
          <p14:tracePt t="44383" x="3005138" y="2528888"/>
          <p14:tracePt t="44399" x="2995613" y="2528888"/>
          <p14:tracePt t="45742" x="2990850" y="2524125"/>
          <p14:tracePt t="45747" x="2986088" y="2519363"/>
          <p14:tracePt t="45761" x="2981325" y="2519363"/>
          <p14:tracePt t="60476" x="2962275" y="2524125"/>
          <p14:tracePt t="60484" x="2943225" y="2533650"/>
          <p14:tracePt t="60489" x="2924175" y="2543175"/>
          <p14:tracePt t="60500" x="2909888" y="2552700"/>
          <p14:tracePt t="60517" x="2881313" y="2571750"/>
          <p14:tracePt t="60536" x="2871788" y="2576513"/>
          <p14:tracePt t="60550" x="2862263" y="2586038"/>
          <p14:tracePt t="60567" x="2847975" y="2600325"/>
          <p14:tracePt t="60583" x="2843213" y="2605088"/>
          <p14:tracePt t="60600" x="2833688" y="2614613"/>
          <p14:tracePt t="60618" x="2824163" y="2619375"/>
          <p14:tracePt t="60668" x="2824163" y="2624138"/>
          <p14:tracePt t="61818" x="2819400" y="2628900"/>
          <p14:tracePt t="61825" x="2819400" y="2633663"/>
          <p14:tracePt t="61833" x="2814638" y="2643188"/>
          <p14:tracePt t="61843" x="2809875" y="2643188"/>
          <p14:tracePt t="61860" x="2800350" y="2671763"/>
          <p14:tracePt t="61877" x="2776538" y="2690813"/>
          <p14:tracePt t="61894" x="2757488" y="2724150"/>
          <p14:tracePt t="61910" x="2724150" y="2767013"/>
          <p14:tracePt t="61927" x="2714625" y="2800350"/>
          <p14:tracePt t="61945" x="2705100" y="2824163"/>
          <p14:tracePt t="61960" x="2686050" y="2852738"/>
          <p14:tracePt t="61977" x="2686050" y="2862263"/>
          <p14:tracePt t="61995" x="2686050" y="2871788"/>
          <p14:tracePt t="62011" x="2686050" y="2881313"/>
          <p14:tracePt t="62027" x="2686050" y="2890838"/>
          <p14:tracePt t="62044" x="2686050" y="2895600"/>
          <p14:tracePt t="62131" x="2686050" y="2900363"/>
          <p14:tracePt t="62145" x="2690813" y="2900363"/>
          <p14:tracePt t="62152" x="2695575" y="2900363"/>
          <p14:tracePt t="62160" x="2700338" y="2900363"/>
          <p14:tracePt t="62176" x="2705100" y="2900363"/>
          <p14:tracePt t="62193" x="2714625" y="2900363"/>
          <p14:tracePt t="62211" x="2724150" y="2900363"/>
          <p14:tracePt t="62227" x="2733675" y="2900363"/>
          <p14:tracePt t="62243" x="2738438" y="2900363"/>
          <p14:tracePt t="62261" x="2743200" y="2900363"/>
          <p14:tracePt t="67599" x="2743200" y="2905125"/>
          <p14:tracePt t="67613" x="2738438" y="2909888"/>
          <p14:tracePt t="67620" x="2733675" y="2914650"/>
          <p14:tracePt t="67636" x="2728913" y="2919413"/>
          <p14:tracePt t="67652" x="2724150" y="2928938"/>
          <p14:tracePt t="67668" x="2709863" y="2938463"/>
          <p14:tracePt t="67685" x="2700338" y="2947988"/>
          <p14:tracePt t="67702" x="2695575" y="2957513"/>
          <p14:tracePt t="67719" x="2681288" y="2962275"/>
          <p14:tracePt t="67735" x="2671763" y="2962275"/>
          <p14:tracePt t="67752" x="2667000" y="2971800"/>
          <p14:tracePt t="67769" x="2657475" y="2981325"/>
          <p14:tracePt t="67785" x="2643188" y="2990850"/>
          <p14:tracePt t="67802" x="2638425" y="2995613"/>
          <p14:tracePt t="67819" x="2628900" y="3009900"/>
          <p14:tracePt t="67835" x="2614613" y="3019425"/>
          <p14:tracePt t="67852" x="2600325" y="3024188"/>
          <p14:tracePt t="67869" x="2581275" y="3048000"/>
          <p14:tracePt t="67887" x="2557463" y="3067050"/>
          <p14:tracePt t="67902" x="2543175" y="3090863"/>
          <p14:tracePt t="67919" x="2524125" y="3109913"/>
          <p14:tracePt t="67935" x="2514600" y="3114675"/>
          <p14:tracePt t="67952" x="2509838" y="3128963"/>
          <p14:tracePt t="67970" x="2495550" y="3138488"/>
          <p14:tracePt t="67985" x="2486025" y="3143250"/>
          <p14:tracePt t="68002" x="2481263" y="3152775"/>
          <p14:tracePt t="68018" x="2471738" y="3167063"/>
          <p14:tracePt t="68035" x="2471738" y="3171825"/>
          <p14:tracePt t="68052" x="2471738" y="3181350"/>
          <p14:tracePt t="68069" x="2471738" y="3186113"/>
          <p14:tracePt t="68092" x="2471738" y="3190875"/>
          <p14:tracePt t="68843" x="2466975" y="3195638"/>
          <p14:tracePt t="68850" x="2462213" y="3200400"/>
          <p14:tracePt t="68858" x="2457450" y="3205163"/>
          <p14:tracePt t="68871" x="2452688" y="3209925"/>
          <p14:tracePt t="68880" x="2452688" y="3214688"/>
          <p14:tracePt t="68897" x="2452688" y="3219450"/>
          <p14:tracePt t="68914" x="2452688" y="3233738"/>
          <p14:tracePt t="68930" x="2452688" y="3238500"/>
          <p14:tracePt t="70102" x="2452688" y="3233738"/>
          <p14:tracePt t="70115" x="2452688" y="3228975"/>
          <p14:tracePt t="70122" x="2452688" y="3224213"/>
          <p14:tracePt t="70131" x="2452688" y="3219450"/>
          <p14:tracePt t="70148" x="2452688" y="3205163"/>
          <p14:tracePt t="70165" x="2457450" y="3181350"/>
          <p14:tracePt t="70183" x="2466975" y="3152775"/>
          <p14:tracePt t="70198" x="2471738" y="3119438"/>
          <p14:tracePt t="70215" x="2495550" y="3057525"/>
          <p14:tracePt t="70232" x="2500313" y="3028950"/>
          <p14:tracePt t="70248" x="2500313" y="3005138"/>
          <p14:tracePt t="70265" x="2500313" y="2976563"/>
          <p14:tracePt t="70282" x="2500313" y="2971800"/>
          <p14:tracePt t="70298" x="2500313" y="2962275"/>
          <p14:tracePt t="70840" x="2481263" y="2962275"/>
          <p14:tracePt t="70847" x="2447925" y="2976563"/>
          <p14:tracePt t="70856" x="2419350" y="2986088"/>
          <p14:tracePt t="70875" x="2328863" y="3028950"/>
          <p14:tracePt t="70890" x="2200275" y="3090863"/>
          <p14:tracePt t="70907" x="2114550" y="3133725"/>
          <p14:tracePt t="70924" x="2009775" y="3190875"/>
          <p14:tracePt t="70940" x="1838325" y="3324225"/>
          <p14:tracePt t="70957" x="1719263" y="3433763"/>
          <p14:tracePt t="70975" x="1585913" y="3590925"/>
          <p14:tracePt t="70990" x="1366838" y="3833813"/>
          <p14:tracePt t="71008" x="1257300" y="3986213"/>
          <p14:tracePt t="71025" x="1104900" y="4252913"/>
          <p14:tracePt t="71042" x="1033463" y="4395788"/>
          <p14:tracePt t="71058" x="971550" y="4543425"/>
          <p14:tracePt t="71063" x="938213" y="4614863"/>
          <p14:tracePt t="71076" x="900113" y="4748213"/>
          <p14:tracePt t="71091" x="862013" y="4867275"/>
          <p14:tracePt t="71107" x="838200" y="4962525"/>
          <p14:tracePt t="71124" x="809625" y="5072063"/>
          <p14:tracePt t="71140" x="800100" y="5119688"/>
          <p14:tracePt t="71157" x="800100" y="5153025"/>
          <p14:tracePt t="71174" x="800100" y="5176838"/>
          <p14:tracePt t="71190" x="800100" y="5186363"/>
          <p14:tracePt t="71207" x="800100" y="5191125"/>
          <p14:tracePt t="71224" x="800100" y="5195888"/>
          <p14:tracePt t="71693" x="781050" y="5224463"/>
          <p14:tracePt t="71700" x="742950" y="5281613"/>
          <p14:tracePt t="71707" x="709613" y="5348288"/>
          <p14:tracePt t="71719" x="671513" y="5414963"/>
          <p14:tracePt t="71733" x="604838" y="5538788"/>
          <p14:tracePt t="71748" x="571500" y="5662613"/>
          <p14:tracePt t="71764" x="542925" y="5795963"/>
          <p14:tracePt t="71781" x="542925" y="5853113"/>
          <p14:tracePt t="71797" x="552450" y="5895975"/>
          <p14:tracePt t="71814" x="581025" y="5934075"/>
          <p14:tracePt t="71831" x="633413" y="5953125"/>
          <p14:tracePt t="71847" x="700088" y="5953125"/>
          <p14:tracePt t="71864" x="804863" y="5905500"/>
          <p14:tracePt t="71881" x="881063" y="5857875"/>
          <p14:tracePt t="71901" x="981075" y="5734050"/>
          <p14:tracePt t="71915" x="1038225" y="5638800"/>
          <p14:tracePt t="71931" x="1085850" y="5514975"/>
          <p14:tracePt t="71947" x="1095375" y="5410200"/>
          <p14:tracePt t="71964" x="1090613" y="5319713"/>
          <p14:tracePt t="71981" x="1062038" y="5272088"/>
          <p14:tracePt t="71997" x="1033463" y="5229225"/>
          <p14:tracePt t="72015" x="962025" y="5205413"/>
          <p14:tracePt t="72031" x="895350" y="5200650"/>
          <p14:tracePt t="72048" x="762000" y="5238750"/>
          <p14:tracePt t="72064" x="690563" y="5281613"/>
          <p14:tracePt t="72081" x="633413" y="5338763"/>
          <p14:tracePt t="72098" x="547688" y="5453063"/>
          <p14:tracePt t="72114" x="523875" y="5514975"/>
          <p14:tracePt t="72131" x="514350" y="5572125"/>
          <p14:tracePt t="72149" x="519113" y="5629275"/>
          <p14:tracePt t="72165" x="542925" y="5662613"/>
          <p14:tracePt t="72181" x="595313" y="5681663"/>
          <p14:tracePt t="72198" x="709613" y="5686425"/>
          <p14:tracePt t="72214" x="790575" y="5662613"/>
          <p14:tracePt t="72232" x="857250" y="5624513"/>
          <p14:tracePt t="72248" x="928688" y="5543550"/>
          <p14:tracePt t="72264" x="981075" y="5443538"/>
          <p14:tracePt t="72281" x="1000125" y="5372100"/>
          <p14:tracePt t="72298" x="985838" y="5281613"/>
          <p14:tracePt t="72314" x="947738" y="5233988"/>
          <p14:tracePt t="72331" x="909638" y="5205413"/>
          <p14:tracePt t="72347" x="776288" y="5195888"/>
          <p14:tracePt t="72365" x="661988" y="5229225"/>
          <p14:tracePt t="72381" x="566738" y="5291138"/>
          <p14:tracePt t="72398" x="461963" y="5414963"/>
          <p14:tracePt t="72414" x="414338" y="5495925"/>
          <p14:tracePt t="72432" x="381000" y="5595938"/>
          <p14:tracePt t="72449" x="381000" y="5710238"/>
          <p14:tracePt t="72464" x="404813" y="5762625"/>
          <p14:tracePt t="72481" x="447675" y="5805488"/>
          <p14:tracePt t="72498" x="561975" y="5867400"/>
          <p14:tracePt t="72515" x="628650" y="5876925"/>
          <p14:tracePt t="72532" x="723900" y="5876925"/>
          <p14:tracePt t="72548" x="771525" y="5867400"/>
          <p14:tracePt t="72565" x="819150" y="5838825"/>
          <p14:tracePt t="72571" x="842963" y="5824538"/>
          <p14:tracePt t="72581" x="885825" y="5767388"/>
          <p14:tracePt t="72599" x="919163" y="5705475"/>
          <p14:tracePt t="72614" x="928688" y="5653088"/>
          <p14:tracePt t="72631" x="923925" y="5548313"/>
          <p14:tracePt t="72648" x="890588" y="5491163"/>
          <p14:tracePt t="72664" x="862013" y="5448300"/>
          <p14:tracePt t="72682" x="804863" y="5410200"/>
          <p14:tracePt t="72698" x="766763" y="5395913"/>
          <p14:tracePt t="72715" x="738188" y="5386388"/>
          <p14:tracePt t="72733" x="690563" y="5381625"/>
          <p14:tracePt t="72748" x="661988" y="5381625"/>
          <p14:tracePt t="72764" x="633413" y="5395913"/>
          <p14:tracePt t="72781" x="581025" y="5457825"/>
          <p14:tracePt t="72798" x="547688" y="5505450"/>
          <p14:tracePt t="72814" x="528638" y="5553075"/>
          <p14:tracePt t="72832" x="509588" y="5638800"/>
          <p14:tracePt t="72848" x="509588" y="5695950"/>
          <p14:tracePt t="72864" x="509588" y="5734050"/>
          <p14:tracePt t="72881" x="519113" y="5781675"/>
          <p14:tracePt t="72898" x="538163" y="5805488"/>
          <p14:tracePt t="72916" x="590550" y="5857875"/>
          <p14:tracePt t="72931" x="642938" y="5886450"/>
          <p14:tracePt t="72948" x="695325" y="5895975"/>
          <p14:tracePt t="72965" x="766763" y="5895975"/>
          <p14:tracePt t="72981" x="800100" y="5891213"/>
          <p14:tracePt t="72998" x="838200" y="5876925"/>
          <p14:tracePt t="73015" x="881063" y="5862638"/>
          <p14:tracePt t="73031" x="890588" y="5857875"/>
          <p14:tracePt t="73047" x="904875" y="5843588"/>
          <p14:tracePt t="73064" x="919163" y="5800725"/>
          <p14:tracePt t="73081" x="919163" y="5767388"/>
          <p14:tracePt t="73098" x="914400" y="5738813"/>
          <p14:tracePt t="73114" x="890588" y="5691188"/>
          <p14:tracePt t="73131" x="876300" y="5667375"/>
          <p14:tracePt t="73148" x="847725" y="5643563"/>
          <p14:tracePt t="73164" x="795338" y="5614988"/>
          <p14:tracePt t="73181" x="762000" y="5595938"/>
          <p14:tracePt t="73198" x="733425" y="5586413"/>
          <p14:tracePt t="73214" x="700088" y="5572125"/>
          <p14:tracePt t="73232" x="685800" y="5562600"/>
          <p14:tracePt t="73248" x="666750" y="5562600"/>
          <p14:tracePt t="73264" x="652463" y="5553075"/>
          <p14:tracePt t="73281" x="647700" y="5548313"/>
          <p14:tracePt t="73298" x="638175" y="5548313"/>
          <p14:tracePt t="73314" x="628650" y="5548313"/>
          <p14:tracePt t="73786" x="623888" y="5553075"/>
          <p14:tracePt t="73795" x="614363" y="5572125"/>
          <p14:tracePt t="73807" x="600075" y="5619750"/>
          <p14:tracePt t="73823" x="590550" y="5648325"/>
          <p14:tracePt t="73841" x="571500" y="5705475"/>
          <p14:tracePt t="73857" x="571500" y="5743575"/>
          <p14:tracePt t="73873" x="576263" y="5791200"/>
          <p14:tracePt t="73890" x="619125" y="5838825"/>
          <p14:tracePt t="73907" x="666750" y="5872163"/>
          <p14:tracePt t="73923" x="742950" y="5900738"/>
          <p14:tracePt t="73940" x="881063" y="5905500"/>
          <p14:tracePt t="73957" x="957263" y="5876925"/>
          <p14:tracePt t="73973" x="1038225" y="5834063"/>
          <p14:tracePt t="73990" x="1104900" y="5762625"/>
          <p14:tracePt t="74007" x="1128713" y="5719763"/>
          <p14:tracePt t="74023" x="1147763" y="5662613"/>
          <p14:tracePt t="74040" x="1157288" y="5576888"/>
          <p14:tracePt t="74056" x="1128713" y="5529263"/>
          <p14:tracePt t="74077" x="1066800" y="5481638"/>
          <p14:tracePt t="74090" x="981075" y="5457825"/>
          <p14:tracePt t="74106" x="900113" y="5448300"/>
          <p14:tracePt t="74124" x="785813" y="5453063"/>
          <p14:tracePt t="74140" x="733425" y="5476875"/>
          <p14:tracePt t="74157" x="709613" y="5491163"/>
          <p14:tracePt t="74173" x="681038" y="5548313"/>
          <p14:tracePt t="74190" x="681038" y="5576888"/>
          <p14:tracePt t="74206" x="685800" y="5619750"/>
          <p14:tracePt t="74224" x="747713" y="5705475"/>
          <p14:tracePt t="74241" x="847725" y="5776913"/>
          <p14:tracePt t="74257" x="981075" y="5824538"/>
          <p14:tracePt t="74273" x="1185863" y="5853113"/>
          <p14:tracePt t="74290" x="1338263" y="5853113"/>
          <p14:tracePt t="74307" x="1504950" y="5838825"/>
          <p14:tracePt t="74324" x="1781175" y="5781675"/>
          <p14:tracePt t="74341" x="1924050" y="5738813"/>
          <p14:tracePt t="74357" x="2047875" y="5695950"/>
          <p14:tracePt t="74374" x="2185988" y="5629275"/>
          <p14:tracePt t="74390" x="2243138" y="5576888"/>
          <p14:tracePt t="74407" x="2290763" y="5524500"/>
          <p14:tracePt t="74423" x="2324100" y="5467350"/>
          <p14:tracePt t="74440" x="2333625" y="5434013"/>
          <p14:tracePt t="74457" x="2319338" y="5400675"/>
          <p14:tracePt t="74478" x="2266950" y="5362575"/>
          <p14:tracePt t="74490" x="2190750" y="5348288"/>
          <p14:tracePt t="74506" x="2081213" y="5348288"/>
          <p14:tracePt t="74523" x="1952625" y="5376863"/>
          <p14:tracePt t="74540" x="1895475" y="5400675"/>
          <p14:tracePt t="74557" x="1838325" y="5438775"/>
          <p14:tracePt t="74574" x="1814513" y="5467350"/>
          <p14:tracePt t="74590" x="1800225" y="5495925"/>
          <p14:tracePt t="74607" x="1800225" y="5543550"/>
          <p14:tracePt t="74623" x="1814513" y="5567363"/>
          <p14:tracePt t="74640" x="1857375" y="5600700"/>
          <p14:tracePt t="74657" x="1952625" y="5638800"/>
          <p14:tracePt t="74673" x="2019300" y="5648325"/>
          <p14:tracePt t="74690" x="2100263" y="5657850"/>
          <p14:tracePt t="74707" x="2190750" y="5657850"/>
          <p14:tracePt t="74723" x="2238375" y="5657850"/>
          <p14:tracePt t="74740" x="2276475" y="5648325"/>
          <p14:tracePt t="74757" x="2324100" y="5634038"/>
          <p14:tracePt t="74773" x="2338388" y="5614988"/>
          <p14:tracePt t="74790" x="2352675" y="5600700"/>
          <p14:tracePt t="74807" x="2366963" y="5553075"/>
          <p14:tracePt t="74824" x="2366963" y="5524500"/>
          <p14:tracePt t="74840" x="2366963" y="5500688"/>
          <p14:tracePt t="74858" x="2328863" y="5443538"/>
          <p14:tracePt t="74873" x="2290763" y="5424488"/>
          <p14:tracePt t="74890" x="2233613" y="5405438"/>
          <p14:tracePt t="74906" x="2166938" y="5391150"/>
          <p14:tracePt t="74923" x="2119313" y="5395913"/>
          <p14:tracePt t="74940" x="2090738" y="5405438"/>
          <p14:tracePt t="74956" x="2066925" y="5419725"/>
          <p14:tracePt t="74973" x="2047875" y="5443538"/>
          <p14:tracePt t="74990" x="2038350" y="5472113"/>
          <p14:tracePt t="75007" x="2033588" y="5534025"/>
          <p14:tracePt t="75023" x="2033588" y="5567363"/>
          <p14:tracePt t="75040" x="2043113" y="5591175"/>
          <p14:tracePt t="75057" x="2062163" y="5619750"/>
          <p14:tracePt t="75073" x="2081213" y="5634038"/>
          <p14:tracePt t="75091" x="2105025" y="5643563"/>
          <p14:tracePt t="75107" x="2114550" y="5643563"/>
          <p14:tracePt t="75123" x="2124075" y="5643563"/>
          <p14:tracePt t="75596" x="2138363" y="5643563"/>
          <p14:tracePt t="75603" x="2157413" y="5643563"/>
          <p14:tracePt t="75610" x="2185988" y="5643563"/>
          <p14:tracePt t="75621" x="2219325" y="5643563"/>
          <p14:tracePt t="75638" x="2309813" y="5638800"/>
          <p14:tracePt t="75656" x="2371725" y="5638800"/>
          <p14:tracePt t="75672" x="2438400" y="5638800"/>
          <p14:tracePt t="75688" x="2519363" y="5638800"/>
          <p14:tracePt t="75706" x="2557463" y="5638800"/>
          <p14:tracePt t="75722" x="2576513" y="5638800"/>
          <p14:tracePt t="75739" x="2595563" y="5638800"/>
          <p14:tracePt t="75755" x="2609850" y="5638800"/>
          <p14:tracePt t="75771" x="2628900" y="5638800"/>
          <p14:tracePt t="75788" x="2657475" y="5638800"/>
          <p14:tracePt t="75804" x="2690813" y="5638800"/>
          <p14:tracePt t="75825" x="2800350" y="5638800"/>
          <p14:tracePt t="75838" x="2924175" y="5629275"/>
          <p14:tracePt t="75855" x="3033713" y="5619750"/>
          <p14:tracePt t="75871" x="3124200" y="5586413"/>
          <p14:tracePt t="75888" x="3238500" y="5553075"/>
          <p14:tracePt t="75904" x="3295650" y="5514975"/>
          <p14:tracePt t="75922" x="3343275" y="5457825"/>
          <p14:tracePt t="75938" x="3367088" y="5410200"/>
          <p14:tracePt t="75955" x="3371850" y="5338763"/>
          <p14:tracePt t="75972" x="3343275" y="5219700"/>
          <p14:tracePt t="75991" x="3309938" y="5172075"/>
          <p14:tracePt t="76004" x="3252788" y="5129213"/>
          <p14:tracePt t="76022" x="3138488" y="5110163"/>
          <p14:tracePt t="76038" x="3057525" y="5110163"/>
          <p14:tracePt t="76055" x="2986088" y="5143500"/>
          <p14:tracePt t="76071" x="2905125" y="5219700"/>
          <p14:tracePt t="76089" x="2867025" y="5276850"/>
          <p14:tracePt t="76104" x="2847975" y="5348288"/>
          <p14:tracePt t="76121" x="2847975" y="5457825"/>
          <p14:tracePt t="76138" x="2871788" y="5519738"/>
          <p14:tracePt t="76157" x="2909888" y="5567363"/>
          <p14:tracePt t="76171" x="3024188" y="5638800"/>
          <p14:tracePt t="76188" x="3100388" y="5667375"/>
          <p14:tracePt t="76204" x="3176588" y="5686425"/>
          <p14:tracePt t="76221" x="3281363" y="5691188"/>
          <p14:tracePt t="76238" x="3333750" y="5676900"/>
          <p14:tracePt t="76255" x="3376613" y="5657850"/>
          <p14:tracePt t="76271" x="3414713" y="5605463"/>
          <p14:tracePt t="76289" x="3433763" y="5553075"/>
          <p14:tracePt t="76305" x="3438525" y="5495925"/>
          <p14:tracePt t="76324" x="3424238" y="5410200"/>
          <p14:tracePt t="76342" x="3352800" y="5324475"/>
          <p14:tracePt t="76355" x="3324225" y="5305425"/>
          <p14:tracePt t="76371" x="3200400" y="5262563"/>
          <p14:tracePt t="76388" x="3114675" y="5276850"/>
          <p14:tracePt t="76404" x="3052763" y="5305425"/>
          <p14:tracePt t="76421" x="2962275" y="5362575"/>
          <p14:tracePt t="76438" x="2924175" y="5419725"/>
          <p14:tracePt t="76454" x="2895600" y="5486400"/>
          <p14:tracePt t="76471" x="2867025" y="5581650"/>
          <p14:tracePt t="76488" x="2867025" y="5648325"/>
          <p14:tracePt t="76505" x="2914650" y="5738813"/>
          <p14:tracePt t="76522" x="2943225" y="5786438"/>
          <p14:tracePt t="76538" x="3000375" y="5824538"/>
          <p14:tracePt t="76554" x="3086100" y="5876925"/>
          <p14:tracePt t="76572" x="3148013" y="5905500"/>
          <p14:tracePt t="76578" x="3171825" y="5910263"/>
          <p14:tracePt t="76588" x="3190875" y="5915025"/>
          <p14:tracePt t="76605" x="3257550" y="5919788"/>
          <p14:tracePt t="76621" x="3290888" y="5919788"/>
          <p14:tracePt t="76638" x="3319463" y="5915025"/>
          <p14:tracePt t="76657" x="3371850" y="5886450"/>
          <p14:tracePt t="76671" x="3405188" y="5862638"/>
          <p14:tracePt t="76688" x="3438525" y="5815013"/>
          <p14:tracePt t="76704" x="3495675" y="5710238"/>
          <p14:tracePt t="76721" x="3533775" y="5605463"/>
          <p14:tracePt t="76738" x="3552825" y="5519738"/>
          <p14:tracePt t="76754" x="3557588" y="5434013"/>
          <p14:tracePt t="76771" x="3557588" y="5391150"/>
          <p14:tracePt t="76790" x="3548063" y="5343525"/>
          <p14:tracePt t="76805" x="3533775" y="5314950"/>
          <p14:tracePt t="76821" x="3514725" y="5291138"/>
          <p14:tracePt t="76841" x="3471863" y="5262563"/>
          <p14:tracePt t="76855" x="3443288" y="5238750"/>
          <p14:tracePt t="76871" x="3400425" y="5219700"/>
          <p14:tracePt t="76889" x="3352800" y="5205413"/>
          <p14:tracePt t="76905" x="3290888" y="5191125"/>
          <p14:tracePt t="76921" x="3233738" y="5191125"/>
          <p14:tracePt t="76939" x="3143250" y="5200650"/>
          <p14:tracePt t="76954" x="3081338" y="5243513"/>
          <p14:tracePt t="76972" x="3014663" y="5291138"/>
          <p14:tracePt t="76988" x="2909888" y="5362575"/>
          <p14:tracePt t="77005" x="2867025" y="5395913"/>
          <p14:tracePt t="77021" x="2843213" y="5429250"/>
          <p14:tracePt t="77038" x="2805113" y="5514975"/>
          <p14:tracePt t="77054" x="2781300" y="5567363"/>
          <p14:tracePt t="77073" x="2767013" y="5610225"/>
          <p14:tracePt t="77081" x="2762250" y="5662613"/>
          <p14:tracePt t="77088" x="2762250" y="5686425"/>
          <p14:tracePt t="77106" x="2762250" y="5753100"/>
          <p14:tracePt t="77121" x="2762250" y="5795963"/>
          <p14:tracePt t="77138" x="2781300" y="5857875"/>
          <p14:tracePt t="77154" x="2805113" y="5886450"/>
          <p14:tracePt t="77171" x="2852738" y="5924550"/>
          <p14:tracePt t="77188" x="2952750" y="5981700"/>
          <p14:tracePt t="77204" x="3038475" y="6005513"/>
          <p14:tracePt t="77221" x="3119438" y="6029325"/>
          <p14:tracePt t="77238" x="3214688" y="6057900"/>
          <p14:tracePt t="77255" x="3271838" y="6067425"/>
          <p14:tracePt t="77271" x="3328988" y="6086475"/>
          <p14:tracePt t="77288" x="3419475" y="6096000"/>
          <p14:tracePt t="77306" x="3476625" y="6096000"/>
          <p14:tracePt t="77322" x="3557588" y="6096000"/>
          <p14:tracePt t="77338" x="3609975" y="6091238"/>
          <p14:tracePt t="77355" x="3648075" y="6076950"/>
          <p14:tracePt t="77372" x="3690938" y="6057900"/>
          <p14:tracePt t="77388" x="3724275" y="6038850"/>
          <p14:tracePt t="77405" x="3757613" y="6010275"/>
          <p14:tracePt t="77422" x="3805238" y="5938838"/>
          <p14:tracePt t="77438" x="3829050" y="5881688"/>
          <p14:tracePt t="77454" x="3857625" y="5819775"/>
          <p14:tracePt t="77472" x="3867150" y="5719763"/>
          <p14:tracePt t="77488" x="3867150" y="5648325"/>
          <p14:tracePt t="77506" x="3867150" y="5562600"/>
          <p14:tracePt t="77522" x="3843338" y="5486400"/>
          <p14:tracePt t="77538" x="3833813" y="5443538"/>
          <p14:tracePt t="77555" x="3824288" y="5410200"/>
          <p14:tracePt t="77573" x="3805238" y="5376863"/>
          <p14:tracePt t="77580" x="3795713" y="5367338"/>
          <p14:tracePt t="77588" x="3786188" y="5357813"/>
          <p14:tracePt t="77605" x="3771900" y="5348288"/>
          <p14:tracePt t="77623" x="3729038" y="5319713"/>
          <p14:tracePt t="77638" x="3700463" y="5305425"/>
          <p14:tracePt t="77655" x="3667125" y="5291138"/>
          <p14:tracePt t="77672" x="3624263" y="5276850"/>
          <p14:tracePt t="77688" x="3595688" y="5272088"/>
          <p14:tracePt t="77705" x="3552825" y="5262563"/>
          <p14:tracePt t="77721" x="3462338" y="5262563"/>
          <p14:tracePt t="77738" x="3424238" y="5262563"/>
          <p14:tracePt t="77755" x="3371850" y="5262563"/>
          <p14:tracePt t="77772" x="3295650" y="5276850"/>
          <p14:tracePt t="77788" x="3243263" y="5286375"/>
          <p14:tracePt t="77805" x="3195638" y="5300663"/>
          <p14:tracePt t="77821" x="3133725" y="5314950"/>
          <p14:tracePt t="77838" x="3086100" y="5334000"/>
          <p14:tracePt t="77855" x="3014663" y="5372100"/>
          <p14:tracePt t="77871" x="2976563" y="5391150"/>
          <p14:tracePt t="77888" x="2938463" y="5414963"/>
          <p14:tracePt t="77905" x="2909888" y="5424488"/>
          <p14:tracePt t="77921" x="2895600" y="5434013"/>
          <p14:tracePt t="77938" x="2876550" y="5453063"/>
          <p14:tracePt t="77955" x="2862263" y="5476875"/>
          <p14:tracePt t="77975" x="2852738" y="5495925"/>
          <p14:tracePt t="77988" x="2843213" y="5514975"/>
          <p14:tracePt t="78005" x="2824163" y="5548313"/>
          <p14:tracePt t="78022" x="2814638" y="5572125"/>
          <p14:tracePt t="78038" x="2805113" y="5600700"/>
          <p14:tracePt t="78055" x="2790825" y="5638800"/>
          <p14:tracePt t="78071" x="2790825" y="5662613"/>
          <p14:tracePt t="78088" x="2790825" y="5686425"/>
          <p14:tracePt t="78105" x="2805113" y="5729288"/>
          <p14:tracePt t="78121" x="2814638" y="5762625"/>
          <p14:tracePt t="78138" x="2824163" y="5776913"/>
          <p14:tracePt t="78155" x="2857500" y="5824538"/>
          <p14:tracePt t="78171" x="2900363" y="5862638"/>
          <p14:tracePt t="78188" x="2947988" y="5886450"/>
          <p14:tracePt t="78205" x="3014663" y="5924550"/>
          <p14:tracePt t="78223" x="3076575" y="5948363"/>
          <p14:tracePt t="78238" x="3148013" y="5976938"/>
          <p14:tracePt t="78255" x="3248025" y="5991225"/>
          <p14:tracePt t="78272" x="3324225" y="6005513"/>
          <p14:tracePt t="78289" x="3419475" y="6015038"/>
          <p14:tracePt t="78305" x="3486150" y="6015038"/>
          <p14:tracePt t="78321" x="3557588" y="6015038"/>
          <p14:tracePt t="78339" x="3657600" y="5995988"/>
          <p14:tracePt t="78355" x="3724275" y="5981700"/>
          <p14:tracePt t="78372" x="3790950" y="5953125"/>
          <p14:tracePt t="78388" x="3852863" y="5919788"/>
          <p14:tracePt t="78405" x="3886200" y="5891213"/>
          <p14:tracePt t="78421" x="3919538" y="5843588"/>
          <p14:tracePt t="78438" x="3967163" y="5738813"/>
          <p14:tracePt t="78455" x="3976688" y="5686425"/>
          <p14:tracePt t="78471" x="3976688" y="5643563"/>
          <p14:tracePt t="78488" x="3967163" y="5581650"/>
          <p14:tracePt t="78505" x="3938588" y="5534025"/>
          <p14:tracePt t="78522" x="3919538" y="5510213"/>
          <p14:tracePt t="78539" x="3852863" y="5453063"/>
          <p14:tracePt t="78555" x="3790950" y="5414963"/>
          <p14:tracePt t="78573" x="3690938" y="5357813"/>
          <p14:tracePt t="78588" x="3605213" y="5314950"/>
          <p14:tracePt t="78606" x="3505200" y="5272088"/>
          <p14:tracePt t="78622" x="3429000" y="5238750"/>
          <p14:tracePt t="78640" x="3295650" y="5224463"/>
          <p14:tracePt t="78655" x="3219450" y="5224463"/>
          <p14:tracePt t="78671" x="3162300" y="5224463"/>
          <p14:tracePt t="78688" x="3067050" y="5243513"/>
          <p14:tracePt t="78705" x="3014663" y="5257800"/>
          <p14:tracePt t="78722" x="2976563" y="5276850"/>
          <p14:tracePt t="78738" x="2914650" y="5300663"/>
          <p14:tracePt t="78755" x="2890838" y="5319713"/>
          <p14:tracePt t="78772" x="2847975" y="5367338"/>
          <p14:tracePt t="78788" x="2814638" y="5414963"/>
          <p14:tracePt t="78805" x="2800350" y="5457825"/>
          <p14:tracePt t="78822" x="2786063" y="5510213"/>
          <p14:tracePt t="78838" x="2781300" y="5553075"/>
          <p14:tracePt t="78855" x="2781300" y="5600700"/>
          <p14:tracePt t="78872" x="2786063" y="5676900"/>
          <p14:tracePt t="78888" x="2795588" y="5724525"/>
          <p14:tracePt t="78905" x="2805113" y="5762625"/>
          <p14:tracePt t="78921" x="2833688" y="5815013"/>
          <p14:tracePt t="78938" x="2862263" y="5848350"/>
          <p14:tracePt t="78955" x="2900363" y="5881688"/>
          <p14:tracePt t="78972" x="2957513" y="5934075"/>
          <p14:tracePt t="78988" x="2995613" y="5967413"/>
          <p14:tracePt t="79005" x="3038475" y="5986463"/>
          <p14:tracePt t="79021" x="3105150" y="6019800"/>
          <p14:tracePt t="79038" x="3157538" y="6029325"/>
          <p14:tracePt t="79055" x="3214688" y="6048375"/>
          <p14:tracePt t="79073" x="3314700" y="6053138"/>
          <p14:tracePt t="79088" x="3371850" y="6053138"/>
          <p14:tracePt t="79105" x="3443288" y="6053138"/>
          <p14:tracePt t="79121" x="3552825" y="6034088"/>
          <p14:tracePt t="79138" x="3609975" y="6019800"/>
          <p14:tracePt t="79155" x="3667125" y="5986463"/>
          <p14:tracePt t="79171" x="3743325" y="5929313"/>
          <p14:tracePt t="79188" x="3771900" y="5900738"/>
          <p14:tracePt t="79205" x="3805238" y="5867400"/>
          <p14:tracePt t="79222" x="3862388" y="5791200"/>
          <p14:tracePt t="79238" x="3890963" y="5695950"/>
          <p14:tracePt t="79255" x="3919538" y="5595938"/>
          <p14:tracePt t="79271" x="3929063" y="5553075"/>
          <p14:tracePt t="79288" x="3929063" y="5514975"/>
          <p14:tracePt t="79307" x="3900488" y="5438775"/>
          <p14:tracePt t="79323" x="3881438" y="5395913"/>
          <p14:tracePt t="79338" x="3862388" y="5362575"/>
          <p14:tracePt t="79355" x="3819525" y="5319713"/>
          <p14:tracePt t="79371" x="3790950" y="5281613"/>
          <p14:tracePt t="79388" x="3757613" y="5262563"/>
          <p14:tracePt t="79406" x="3714750" y="5233988"/>
          <p14:tracePt t="79422" x="3686175" y="5224463"/>
          <p14:tracePt t="79438" x="3643313" y="5214938"/>
          <p14:tracePt t="79455" x="3557588" y="5195888"/>
          <p14:tracePt t="79471" x="3490913" y="5195888"/>
          <p14:tracePt t="79488" x="3409950" y="5210175"/>
          <p14:tracePt t="79505" x="3267075" y="5248275"/>
          <p14:tracePt t="79522" x="3186113" y="5286375"/>
          <p14:tracePt t="79538" x="3105150" y="5319713"/>
          <p14:tracePt t="79555" x="3009900" y="5376863"/>
          <p14:tracePt t="79572" x="2957513" y="5414963"/>
          <p14:tracePt t="79591" x="2919413" y="5453063"/>
          <p14:tracePt t="79605" x="2900363" y="5467350"/>
          <p14:tracePt t="79622" x="2881313" y="5491163"/>
          <p14:tracePt t="79638" x="2862263" y="5514975"/>
          <p14:tracePt t="79655" x="2828925" y="5557838"/>
          <p14:tracePt t="79671" x="2809875" y="5586413"/>
          <p14:tracePt t="79688" x="2795588" y="5624513"/>
          <p14:tracePt t="79705" x="2781300" y="5672138"/>
          <p14:tracePt t="79721" x="2776538" y="5700713"/>
          <p14:tracePt t="79739" x="2776538" y="5762625"/>
          <p14:tracePt t="79755" x="2776538" y="5805488"/>
          <p14:tracePt t="79771" x="2790825" y="5838825"/>
          <p14:tracePt t="79789" x="2809875" y="5886450"/>
          <p14:tracePt t="79805" x="2852738" y="5919788"/>
          <p14:tracePt t="79822" x="2900363" y="5953125"/>
          <p14:tracePt t="79840" x="2967038" y="5981700"/>
          <p14:tracePt t="79855" x="3028950" y="6010275"/>
          <p14:tracePt t="79872" x="3090863" y="6029325"/>
          <p14:tracePt t="79888" x="3181350" y="6043613"/>
          <p14:tracePt t="79905" x="3243263" y="6048375"/>
          <p14:tracePt t="79921" x="3290888" y="6048375"/>
          <p14:tracePt t="79939" x="3371850" y="6048375"/>
          <p14:tracePt t="79955" x="3419475" y="6048375"/>
          <p14:tracePt t="79972" x="3476625" y="6043613"/>
          <p14:tracePt t="79988" x="3548063" y="6029325"/>
          <p14:tracePt t="80005" x="3600450" y="6019800"/>
          <p14:tracePt t="80021" x="3643313" y="6005513"/>
          <p14:tracePt t="80038" x="3695700" y="5981700"/>
          <p14:tracePt t="80055" x="3729038" y="5953125"/>
          <p14:tracePt t="80073" x="3786188" y="5872163"/>
          <p14:tracePt t="80089" x="3824288" y="5781675"/>
          <p14:tracePt t="80106" x="3867150" y="5657850"/>
          <p14:tracePt t="80122" x="3905250" y="5500688"/>
          <p14:tracePt t="80138" x="3905250" y="5443538"/>
          <p14:tracePt t="80155" x="3900488" y="5386388"/>
          <p14:tracePt t="80171" x="3876675" y="5338763"/>
          <p14:tracePt t="80189" x="3833813" y="5291138"/>
          <p14:tracePt t="80205" x="3790950" y="5257800"/>
          <p14:tracePt t="80222" x="3729038" y="5205413"/>
          <p14:tracePt t="80238" x="3700463" y="5176838"/>
          <p14:tracePt t="80255" x="3662363" y="5138738"/>
          <p14:tracePt t="80272" x="3576638" y="5095875"/>
          <p14:tracePt t="80288" x="3509963" y="5072063"/>
          <p14:tracePt t="80305" x="3448050" y="5057775"/>
          <p14:tracePt t="80323" x="3376613" y="5033963"/>
          <p14:tracePt t="80339" x="3333750" y="5029200"/>
          <p14:tracePt t="80356" x="3290888" y="5029200"/>
          <p14:tracePt t="80372" x="3248025" y="5029200"/>
          <p14:tracePt t="80388" x="3224213" y="5029200"/>
          <p14:tracePt t="80406" x="3200400" y="5038725"/>
          <p14:tracePt t="80422" x="3162300" y="5067300"/>
          <p14:tracePt t="80439" x="3109913" y="5095875"/>
          <p14:tracePt t="80456" x="3043238" y="5133975"/>
          <p14:tracePt t="80472" x="2986088" y="5167313"/>
          <p14:tracePt t="80488" x="2952750" y="5186363"/>
          <p14:tracePt t="80505" x="2928938" y="5210175"/>
          <p14:tracePt t="80521" x="2905125" y="5233988"/>
          <p14:tracePt t="80538" x="2881313" y="5267325"/>
          <p14:tracePt t="80555" x="2862263" y="5286375"/>
          <p14:tracePt t="80573" x="2847975" y="5324475"/>
          <p14:tracePt t="80579" x="2843213" y="5343525"/>
          <p14:tracePt t="80589" x="2838450" y="5353050"/>
          <p14:tracePt t="80608" x="2833688" y="5410200"/>
          <p14:tracePt t="80621" x="2833688" y="5453063"/>
          <p14:tracePt t="80638" x="2833688" y="5500688"/>
          <p14:tracePt t="80655" x="2838450" y="5562600"/>
          <p14:tracePt t="80672" x="2847975" y="5605463"/>
          <p14:tracePt t="80688" x="2857500" y="5648325"/>
          <p14:tracePt t="80705" x="2871788" y="5710238"/>
          <p14:tracePt t="80721" x="2881313" y="5757863"/>
          <p14:tracePt t="80738" x="2895600" y="5786438"/>
          <p14:tracePt t="80755" x="2909888" y="5834063"/>
          <p14:tracePt t="80772" x="2914650" y="5862638"/>
          <p14:tracePt t="80788" x="2938463" y="5891213"/>
          <p14:tracePt t="80805" x="2971800" y="5938838"/>
          <p14:tracePt t="80823" x="3005138" y="5972175"/>
          <p14:tracePt t="80838" x="3038475" y="5991225"/>
          <p14:tracePt t="80856" x="3100388" y="6024563"/>
          <p14:tracePt t="80872" x="3143250" y="6038850"/>
          <p14:tracePt t="80888" x="3190875" y="6048375"/>
          <p14:tracePt t="80905" x="3257550" y="6048375"/>
          <p14:tracePt t="80922" x="3314700" y="6048375"/>
          <p14:tracePt t="80938" x="3371850" y="6034088"/>
          <p14:tracePt t="80955" x="3471863" y="5986463"/>
          <p14:tracePt t="80972" x="3533775" y="5953125"/>
          <p14:tracePt t="80988" x="3581400" y="5915025"/>
          <p14:tracePt t="81005" x="3662363" y="5857875"/>
          <p14:tracePt t="81021" x="3709988" y="5819775"/>
          <p14:tracePt t="81038" x="3757613" y="5781675"/>
          <p14:tracePt t="81055" x="3824288" y="5729288"/>
          <p14:tracePt t="81072" x="3852863" y="5705475"/>
          <p14:tracePt t="81075" x="3862388" y="5700713"/>
          <p14:tracePt t="81089" x="3867150" y="5686425"/>
          <p14:tracePt t="81105" x="3895725" y="5648325"/>
          <p14:tracePt t="81122" x="3905250" y="5619750"/>
          <p14:tracePt t="81138" x="3914775" y="5548313"/>
          <p14:tracePt t="81156" x="3914775" y="5476875"/>
          <p14:tracePt t="81172" x="3914775" y="5424488"/>
          <p14:tracePt t="81189" x="3900488" y="5362575"/>
          <p14:tracePt t="81205" x="3881438" y="5324475"/>
          <p14:tracePt t="81222" x="3867150" y="5300663"/>
          <p14:tracePt t="81238" x="3833813" y="5267325"/>
          <p14:tracePt t="81255" x="3814763" y="5248275"/>
          <p14:tracePt t="81273" x="3781425" y="5229225"/>
          <p14:tracePt t="81288" x="3719513" y="5195888"/>
          <p14:tracePt t="81305" x="3676650" y="5176838"/>
          <p14:tracePt t="81322" x="3614738" y="5162550"/>
          <p14:tracePt t="81340" x="3500438" y="5143500"/>
          <p14:tracePt t="81355" x="3419475" y="5143500"/>
          <p14:tracePt t="81372" x="3309938" y="5143500"/>
          <p14:tracePt t="81388" x="3190875" y="5172075"/>
          <p14:tracePt t="81405" x="3128963" y="5195888"/>
          <p14:tracePt t="81422" x="3067050" y="5219700"/>
          <p14:tracePt t="81438" x="3009900" y="5253038"/>
          <p14:tracePt t="81456" x="2976563" y="5272088"/>
          <p14:tracePt t="81472" x="2943225" y="5295900"/>
          <p14:tracePt t="81488" x="2895600" y="5324475"/>
          <p14:tracePt t="81505" x="2867025" y="5357813"/>
          <p14:tracePt t="81521" x="2828925" y="5400675"/>
          <p14:tracePt t="81538" x="2781300" y="5467350"/>
          <p14:tracePt t="81555" x="2762250" y="5500688"/>
          <p14:tracePt t="81573" x="2743200" y="5543550"/>
          <p14:tracePt t="81588" x="2738438" y="5572125"/>
          <p14:tracePt t="81606" x="2738438" y="5600700"/>
          <p14:tracePt t="81622" x="2743200" y="5638800"/>
          <p14:tracePt t="81638" x="2776538" y="5695950"/>
          <p14:tracePt t="81655" x="2795588" y="5729288"/>
          <p14:tracePt t="81671" x="2838450" y="5786438"/>
          <p14:tracePt t="81688" x="2890838" y="5838825"/>
          <p14:tracePt t="81705" x="2924175" y="5867400"/>
          <p14:tracePt t="81722" x="2976563" y="5915025"/>
          <p14:tracePt t="81738" x="3005138" y="5948363"/>
          <p14:tracePt t="81755" x="3028950" y="5981700"/>
          <p14:tracePt t="81773" x="3067050" y="6024563"/>
          <p14:tracePt t="81788" x="3095625" y="6053138"/>
          <p14:tracePt t="81805" x="3128963" y="6081713"/>
          <p14:tracePt t="81822" x="3171825" y="6110288"/>
          <p14:tracePt t="81838" x="3205163" y="6134100"/>
          <p14:tracePt t="81856" x="3238500" y="6148388"/>
          <p14:tracePt t="81873" x="3328988" y="6157913"/>
          <p14:tracePt t="81888" x="3376613" y="6157913"/>
          <p14:tracePt t="81905" x="3429000" y="6153150"/>
          <p14:tracePt t="81923" x="3500438" y="6138863"/>
          <p14:tracePt t="81939" x="3548063" y="6119813"/>
          <p14:tracePt t="81955" x="3586163" y="6105525"/>
          <p14:tracePt t="81973" x="3629025" y="6072188"/>
          <p14:tracePt t="81988" x="3652838" y="6053138"/>
          <p14:tracePt t="82005" x="3681413" y="6019800"/>
          <p14:tracePt t="82022" x="3724275" y="5953125"/>
          <p14:tracePt t="82039" x="3738563" y="5915025"/>
          <p14:tracePt t="82055" x="3748088" y="5881688"/>
          <p14:tracePt t="82073" x="3767138" y="5824538"/>
          <p14:tracePt t="82089" x="3767138" y="5800725"/>
          <p14:tracePt t="82106" x="3767138" y="5767388"/>
          <p14:tracePt t="82122" x="3767138" y="5762625"/>
          <p14:tracePt t="82138" x="3757613" y="5743575"/>
          <p14:tracePt t="82155" x="3748088" y="5734050"/>
          <p14:tracePt t="82172" x="3743325" y="5729288"/>
          <p14:tracePt t="82189" x="3743325" y="5724525"/>
          <p14:tracePt t="82461" x="3733800" y="5695950"/>
          <p14:tracePt t="82469" x="3719513" y="5662613"/>
          <p14:tracePt t="82484" x="3681413" y="5605463"/>
          <p14:tracePt t="82500" x="3638550" y="5557838"/>
          <p14:tracePt t="82517" x="3576638" y="5495925"/>
          <p14:tracePt t="82534" x="3529013" y="5462588"/>
          <p14:tracePt t="82551" x="3471863" y="5419725"/>
          <p14:tracePt t="82567" x="3400425" y="5362575"/>
          <p14:tracePt t="82584" x="3343275" y="5324475"/>
          <p14:tracePt t="82601" x="3295650" y="5305425"/>
          <p14:tracePt t="82617" x="3252788" y="5291138"/>
          <p14:tracePt t="82634" x="3238500" y="5291138"/>
          <p14:tracePt t="82650" x="3214688" y="5291138"/>
          <p14:tracePt t="82668" x="3205163" y="5291138"/>
          <p14:tracePt t="82684" x="3200400" y="5291138"/>
          <p14:tracePt t="82701" x="3190875" y="5291138"/>
          <p14:tracePt t="82717" x="3181350" y="5291138"/>
          <p14:tracePt t="84075" x="3186113" y="5295900"/>
          <p14:tracePt t="84082" x="3200400" y="5314950"/>
          <p14:tracePt t="84089" x="3214688" y="5343525"/>
          <p14:tracePt t="84104" x="3290888" y="5410200"/>
          <p14:tracePt t="84121" x="3376613" y="5481638"/>
          <p14:tracePt t="84137" x="3505200" y="5553075"/>
          <p14:tracePt t="84153" x="3724275" y="5653088"/>
          <p14:tracePt t="84170" x="3919538" y="5705475"/>
          <p14:tracePt t="84187" x="4090988" y="5738813"/>
          <p14:tracePt t="84203" x="4329113" y="5762625"/>
          <p14:tracePt t="84221" x="4471988" y="5762625"/>
          <p14:tracePt t="84237" x="4595813" y="5762625"/>
          <p14:tracePt t="84253" x="4767263" y="5748338"/>
          <p14:tracePt t="84270" x="4857750" y="5715000"/>
          <p14:tracePt t="84287" x="4948238" y="5691188"/>
          <p14:tracePt t="84305" x="5024438" y="5634038"/>
          <p14:tracePt t="84320" x="5067300" y="5605463"/>
          <p14:tracePt t="84337" x="5095875" y="5572125"/>
          <p14:tracePt t="84353" x="5129213" y="5500688"/>
          <p14:tracePt t="84370" x="5143500" y="5443538"/>
          <p14:tracePt t="84387" x="5138738" y="5376863"/>
          <p14:tracePt t="84405" x="5110163" y="5329238"/>
          <p14:tracePt t="84421" x="5062538" y="5248275"/>
          <p14:tracePt t="84437" x="4972050" y="5167313"/>
          <p14:tracePt t="84454" x="4910138" y="5129213"/>
          <p14:tracePt t="84470" x="4848225" y="5105400"/>
          <p14:tracePt t="84487" x="4772025" y="5086350"/>
          <p14:tracePt t="84503" x="4733925" y="5086350"/>
          <p14:tracePt t="84520" x="4700588" y="5105400"/>
          <p14:tracePt t="84537" x="4648200" y="5186363"/>
          <p14:tracePt t="84555" x="4624388" y="5257800"/>
          <p14:tracePt t="84570" x="4600575" y="5357813"/>
          <p14:tracePt t="84573" x="4591050" y="5395913"/>
          <p14:tracePt t="84586" x="4586288" y="5486400"/>
          <p14:tracePt t="84604" x="4586288" y="5567363"/>
          <p14:tracePt t="84623" x="4624388" y="5686425"/>
          <p14:tracePt t="84639" x="4657725" y="5748338"/>
          <p14:tracePt t="84654" x="4695825" y="5805488"/>
          <p14:tracePt t="84670" x="4752975" y="5867400"/>
          <p14:tracePt t="84687" x="4843463" y="5938838"/>
          <p14:tracePt t="84703" x="4910138" y="5981700"/>
          <p14:tracePt t="84720" x="4967288" y="5995988"/>
          <p14:tracePt t="84737" x="5038725" y="6000750"/>
          <p14:tracePt t="84753" x="5086350" y="5995988"/>
          <p14:tracePt t="84771" x="5119688" y="5972175"/>
          <p14:tracePt t="84787" x="5186363" y="5867400"/>
          <p14:tracePt t="84803" x="5229225" y="5734050"/>
          <p14:tracePt t="84820" x="5257800" y="5591175"/>
          <p14:tracePt t="84837" x="5267325" y="5381625"/>
          <p14:tracePt t="84854" x="5267325" y="5286375"/>
          <p14:tracePt t="84871" x="5224463" y="5153025"/>
          <p14:tracePt t="84887" x="5191125" y="5091113"/>
          <p14:tracePt t="84903" x="5153025" y="5043488"/>
          <p14:tracePt t="84921" x="5100638" y="4986338"/>
          <p14:tracePt t="84937" x="5062538" y="4953000"/>
          <p14:tracePt t="84953" x="5019675" y="4933950"/>
          <p14:tracePt t="84971" x="4962525" y="4910138"/>
          <p14:tracePt t="84987" x="4938713" y="4910138"/>
          <p14:tracePt t="85004" x="4905375" y="4910138"/>
          <p14:tracePt t="85020" x="4862513" y="4919663"/>
          <p14:tracePt t="85037" x="4829175" y="4938713"/>
          <p14:tracePt t="85053" x="4795838" y="4972050"/>
          <p14:tracePt t="85070" x="4738688" y="5043488"/>
          <p14:tracePt t="85087" x="4700588" y="5105400"/>
          <p14:tracePt t="85104" x="4676775" y="5157788"/>
          <p14:tracePt t="85120" x="4657725" y="5243513"/>
          <p14:tracePt t="85137" x="4657725" y="5295900"/>
          <p14:tracePt t="85153" x="4657725" y="5353050"/>
          <p14:tracePt t="85170" x="4676775" y="5414963"/>
          <p14:tracePt t="85187" x="4686300" y="5462588"/>
          <p14:tracePt t="85203" x="4705350" y="5514975"/>
          <p14:tracePt t="85221" x="4729163" y="5576888"/>
          <p14:tracePt t="85237" x="4738688" y="5614988"/>
          <p14:tracePt t="85253" x="4748213" y="5648325"/>
          <p14:tracePt t="85271" x="4757738" y="5672138"/>
          <p14:tracePt t="85287" x="4776788" y="5695950"/>
          <p14:tracePt t="85303" x="4795838" y="5715000"/>
          <p14:tracePt t="85320" x="4829175" y="5748338"/>
          <p14:tracePt t="85337" x="4862513" y="5767388"/>
          <p14:tracePt t="85354" x="4905375" y="5791200"/>
          <p14:tracePt t="85370" x="4933950" y="5791200"/>
          <p14:tracePt t="85386" x="4962525" y="5791200"/>
          <p14:tracePt t="85404" x="5010150" y="5772150"/>
          <p14:tracePt t="85420" x="5043488" y="5748338"/>
          <p14:tracePt t="85437" x="5076825" y="5691188"/>
          <p14:tracePt t="85453" x="5138738" y="5534025"/>
          <p14:tracePt t="85471" x="5172075" y="5434013"/>
          <p14:tracePt t="85487" x="5181600" y="5319713"/>
          <p14:tracePt t="85503" x="5176838" y="5205413"/>
          <p14:tracePt t="85520" x="5167313" y="5157788"/>
          <p14:tracePt t="85537" x="5138738" y="5086350"/>
          <p14:tracePt t="85553" x="5100638" y="5024438"/>
          <p14:tracePt t="85570" x="5081588" y="4991100"/>
          <p14:tracePt t="85589" x="5053013" y="4972050"/>
          <p14:tracePt t="85604" x="5038725" y="4962525"/>
          <p14:tracePt t="85620" x="5005388" y="4953000"/>
          <p14:tracePt t="85637" x="4981575" y="4953000"/>
          <p14:tracePt t="85655" x="4943475" y="4957763"/>
          <p14:tracePt t="85671" x="4919663" y="4976813"/>
          <p14:tracePt t="85687" x="4891088" y="4995863"/>
          <p14:tracePt t="85703" x="4848225" y="5053013"/>
          <p14:tracePt t="85720" x="4810125" y="5105400"/>
          <p14:tracePt t="85737" x="4767263" y="5167313"/>
          <p14:tracePt t="85753" x="4729163" y="5257800"/>
          <p14:tracePt t="85770" x="4714875" y="5300663"/>
          <p14:tracePt t="85787" x="4710113" y="5362575"/>
          <p14:tracePt t="85803" x="4710113" y="5405438"/>
          <p14:tracePt t="85824" x="4710113" y="5443538"/>
          <p14:tracePt t="85837" x="4710113" y="5505450"/>
          <p14:tracePt t="85853" x="4710113" y="5548313"/>
          <p14:tracePt t="85870" x="4710113" y="5586413"/>
          <p14:tracePt t="85887" x="4729163" y="5648325"/>
          <p14:tracePt t="85903" x="4738688" y="5676900"/>
          <p14:tracePt t="85920" x="4748213" y="5705475"/>
          <p14:tracePt t="85937" x="4767263" y="5734050"/>
          <p14:tracePt t="85953" x="4795838" y="5757863"/>
          <p14:tracePt t="85971" x="4829175" y="5781675"/>
          <p14:tracePt t="85987" x="4886325" y="5800725"/>
          <p14:tracePt t="86004" x="4924425" y="5805488"/>
          <p14:tracePt t="86020" x="4962525" y="5805488"/>
          <p14:tracePt t="86037" x="5024438" y="5800725"/>
          <p14:tracePt t="86053" x="5067300" y="5791200"/>
          <p14:tracePt t="86070" x="5100638" y="5772150"/>
          <p14:tracePt t="86073" x="5114925" y="5757863"/>
          <p14:tracePt t="86087" x="5133975" y="5738813"/>
          <p14:tracePt t="86104" x="5153025" y="5715000"/>
          <p14:tracePt t="86121" x="5172075" y="5691188"/>
          <p14:tracePt t="86137" x="5195888" y="5653088"/>
          <p14:tracePt t="86153" x="5210175" y="5619750"/>
          <p14:tracePt t="86170" x="5219700" y="5581650"/>
          <p14:tracePt t="86187" x="5224463" y="5491163"/>
          <p14:tracePt t="86203" x="5224463" y="5443538"/>
          <p14:tracePt t="86220" x="5219700" y="5400675"/>
          <p14:tracePt t="86237" x="5200650" y="5329238"/>
          <p14:tracePt t="86253" x="5172075" y="5286375"/>
          <p14:tracePt t="86274" x="5157788" y="5262563"/>
          <p14:tracePt t="86287" x="5124450" y="5257800"/>
          <p14:tracePt t="86304" x="5110163" y="5257800"/>
          <p14:tracePt t="86322" x="5072063" y="5272088"/>
          <p14:tracePt t="86337" x="5038725" y="5295900"/>
          <p14:tracePt t="86353" x="4986338" y="5372100"/>
          <p14:tracePt t="86372" x="4929188" y="5519738"/>
          <p14:tracePt t="86387" x="4910138" y="5600700"/>
          <p14:tracePt t="86403" x="4905375" y="5700713"/>
          <p14:tracePt t="86422" x="4905375" y="5810250"/>
          <p14:tracePt t="86437" x="4905375" y="5867400"/>
          <p14:tracePt t="86453" x="4910138" y="5943600"/>
          <p14:tracePt t="86470" x="4933950" y="6034088"/>
          <p14:tracePt t="86487" x="4943475" y="6072188"/>
          <p14:tracePt t="86504" x="4953000" y="6105525"/>
          <p14:tracePt t="86520" x="4967288" y="6148388"/>
          <p14:tracePt t="86537" x="4981575" y="6176963"/>
          <p14:tracePt t="86554" x="4991100" y="6191250"/>
          <p14:tracePt t="86570" x="5000625" y="6219825"/>
          <p14:tracePt t="86589" x="5000625" y="6229350"/>
          <p14:tracePt t="86604" x="5000625" y="6234113"/>
          <p14:tracePt t="86620" x="5000625" y="6243638"/>
          <p14:tracePt t="86637" x="5000625" y="6248400"/>
          <p14:tracePt t="86671" x="5010150" y="6238875"/>
          <p14:tracePt t="87018" x="5010150" y="6267450"/>
          <p14:tracePt t="87036" x="5010150" y="6300788"/>
          <p14:tracePt t="87053" x="5010150" y="6329363"/>
          <p14:tracePt t="87071" x="5010150" y="6343650"/>
          <p14:tracePt t="87076" x="5010150" y="6348413"/>
          <p14:tracePt t="87088" x="5010150" y="6372225"/>
          <p14:tracePt t="87103" x="5010150" y="6400800"/>
          <p14:tracePt t="87119" x="5014913" y="6419850"/>
          <p14:tracePt t="87136" x="5014913" y="6453188"/>
          <p14:tracePt t="87153" x="5024438" y="6477000"/>
          <p14:tracePt t="87169" x="5024438" y="6505575"/>
          <p14:tracePt t="87186" x="5024438" y="6524625"/>
          <p14:tracePt t="87205" x="5029200" y="6553200"/>
          <p14:tracePt t="87220" x="5033963" y="6567488"/>
          <p14:tracePt t="87236" x="5038725" y="6581775"/>
          <p14:tracePt t="87253" x="5048250" y="6591300"/>
          <p14:tracePt t="87270" x="5053013" y="6600825"/>
          <p14:tracePt t="87287" x="5062538" y="6610350"/>
          <p14:tracePt t="87303" x="5067300" y="6619875"/>
          <p14:tracePt t="87319" x="5067300" y="6629400"/>
          <p14:tracePt t="87336" x="5072063" y="6634163"/>
          <p14:tracePt t="87353" x="5086350" y="6648450"/>
          <p14:tracePt t="87369" x="5091113" y="6657975"/>
          <p14:tracePt t="87386" x="5091113" y="6662738"/>
          <p14:tracePt t="87403" x="5091113" y="6672263"/>
          <p14:tracePt t="87420" x="5095875" y="6681788"/>
          <p14:tracePt t="88048" x="5095875" y="6677025"/>
          <p14:tracePt t="88062" x="5095875" y="6667500"/>
          <p14:tracePt t="88071" x="5095875" y="6662738"/>
          <p14:tracePt t="88088" x="5095875" y="6657975"/>
          <p14:tracePt t="88104" x="5095875" y="6653213"/>
          <p14:tracePt t="88121" x="5095875" y="6648450"/>
          <p14:tracePt t="88137" x="5095875" y="6643688"/>
          <p14:tracePt t="88155" x="5095875" y="6638925"/>
          <p14:tracePt t="88171" x="5095875" y="6634163"/>
          <p14:tracePt t="88187" x="5095875" y="6629400"/>
          <p14:tracePt t="88290" x="5095875" y="6624638"/>
          <p14:tracePt t="88305" x="5095875" y="6619875"/>
          <p14:tracePt t="88344" x="5095875" y="6615113"/>
          <p14:tracePt t="88389" x="5095875" y="6610350"/>
          <p14:tracePt t="88403" x="5095875" y="6605588"/>
          <p14:tracePt t="88411" x="5091113" y="6605588"/>
          <p14:tracePt t="88981" x="5114925" y="6572250"/>
          <p14:tracePt t="88986" x="5167313" y="6519863"/>
          <p14:tracePt t="89001" x="5295900" y="6376988"/>
          <p14:tracePt t="89017" x="5400675" y="6262688"/>
          <p14:tracePt t="89033" x="5500688" y="6172200"/>
          <p14:tracePt t="89050" x="5634038" y="6038850"/>
          <p14:tracePt t="89067" x="5710238" y="5962650"/>
          <p14:tracePt t="89083" x="5772150" y="5910263"/>
          <p14:tracePt t="89100" x="5881688" y="5819775"/>
          <p14:tracePt t="89117" x="5948363" y="5762625"/>
          <p14:tracePt t="89133" x="6019800" y="5705475"/>
          <p14:tracePt t="89150" x="6129338" y="5614988"/>
          <p14:tracePt t="89167" x="6196013" y="5567363"/>
          <p14:tracePt t="89184" x="6257925" y="5529263"/>
          <p14:tracePt t="89200" x="6334125" y="5472113"/>
          <p14:tracePt t="89217" x="6362700" y="5448300"/>
          <p14:tracePt t="89233" x="6386513" y="5434013"/>
          <p14:tracePt t="89250" x="6396038" y="5419725"/>
          <p14:tracePt t="89267" x="6400800" y="5410200"/>
          <p14:tracePt t="89284" x="6410325" y="5405438"/>
          <p14:tracePt t="89300" x="6415088" y="5405438"/>
          <p14:tracePt t="91391" x="6424613" y="5391150"/>
          <p14:tracePt t="91407" x="6429375" y="5372100"/>
          <p14:tracePt t="91423" x="6438900" y="5353050"/>
          <p14:tracePt t="91440" x="6448425" y="5319713"/>
          <p14:tracePt t="91457" x="6462713" y="5291138"/>
          <p14:tracePt t="91473" x="6481763" y="5257800"/>
          <p14:tracePt t="91490" x="6519863" y="5210175"/>
          <p14:tracePt t="91507" x="6548438" y="5176838"/>
          <p14:tracePt t="91524" x="6586538" y="5153025"/>
          <p14:tracePt t="91540" x="6634163" y="5119688"/>
          <p14:tracePt t="91557" x="6667500" y="5105400"/>
          <p14:tracePt t="91573" x="6700838" y="5095875"/>
          <p14:tracePt t="91590" x="6729413" y="5086350"/>
          <p14:tracePt t="91607" x="6753225" y="5076825"/>
          <p14:tracePt t="91624" x="6777038" y="5076825"/>
          <p14:tracePt t="91640" x="6796088" y="5076825"/>
          <p14:tracePt t="91657" x="6815138" y="5076825"/>
          <p14:tracePt t="91674" x="6834188" y="5076825"/>
          <p14:tracePt t="91690" x="6838950" y="5076825"/>
          <p14:tracePt t="91707" x="6843713" y="5076825"/>
          <p14:tracePt t="91724" x="6858000" y="5076825"/>
          <p14:tracePt t="91740" x="6867525" y="5076825"/>
          <p14:tracePt t="92136" x="6815138" y="5067300"/>
          <p14:tracePt t="92144" x="6729413" y="5053013"/>
          <p14:tracePt t="92151" x="6648450" y="5048250"/>
          <p14:tracePt t="92164" x="6491288" y="5029200"/>
          <p14:tracePt t="92181" x="6315075" y="5029200"/>
          <p14:tracePt t="92198" x="6186488" y="5029200"/>
          <p14:tracePt t="92214" x="6053138" y="5029200"/>
          <p14:tracePt t="92231" x="6000750" y="5029200"/>
          <p14:tracePt t="92247" x="5972175" y="5029200"/>
          <p14:tracePt t="92264" x="5957888" y="5029200"/>
          <p14:tracePt t="92281" x="5943600" y="5029200"/>
          <p14:tracePt t="92297" x="5934075" y="5029200"/>
          <p14:tracePt t="92314" x="5929313" y="5029200"/>
          <p14:tracePt t="92374" x="5938838" y="5029200"/>
          <p14:tracePt t="92381" x="5943600" y="5029200"/>
          <p14:tracePt t="92392" x="5976938" y="5038725"/>
          <p14:tracePt t="92414" x="6019800" y="5053013"/>
          <p14:tracePt t="92431" x="6057900" y="5062538"/>
          <p14:tracePt t="92448" x="6119813" y="5081588"/>
          <p14:tracePt t="92464" x="6219825" y="5105400"/>
          <p14:tracePt t="92480" x="6281738" y="5114925"/>
          <p14:tracePt t="92497" x="6348413" y="5124450"/>
          <p14:tracePt t="92514" x="6434138" y="5148263"/>
          <p14:tracePt t="92530" x="6477000" y="5157788"/>
          <p14:tracePt t="92547" x="6519863" y="5167313"/>
          <p14:tracePt t="92564" x="6572250" y="5186363"/>
          <p14:tracePt t="92581" x="6596063" y="5195888"/>
          <p14:tracePt t="92597" x="6619875" y="5205413"/>
          <p14:tracePt t="92614" x="6624638" y="5214938"/>
          <p14:tracePt t="92631" x="6634163" y="5214938"/>
          <p14:tracePt t="93117" x="6634163" y="5210175"/>
          <p14:tracePt t="93124" x="6624638" y="5200650"/>
          <p14:tracePt t="93131" x="6615113" y="5191125"/>
          <p14:tracePt t="93145" x="6600825" y="5172075"/>
          <p14:tracePt t="93161" x="6581775" y="5153025"/>
          <p14:tracePt t="93178" x="6572250" y="5143500"/>
          <p14:tracePt t="93195" x="6562725" y="5129213"/>
          <p14:tracePt t="93213" x="6553200" y="5119688"/>
          <p14:tracePt t="93228" x="6543675" y="5114925"/>
          <p14:tracePt t="93245" x="6529388" y="5095875"/>
          <p14:tracePt t="93261" x="6519863" y="5086350"/>
          <p14:tracePt t="93280" x="6515100" y="5081588"/>
          <p14:tracePt t="93295" x="6500813" y="5067300"/>
          <p14:tracePt t="93312" x="6496050" y="5057775"/>
          <p14:tracePt t="93328" x="6486525" y="5048250"/>
          <p14:tracePt t="93345" x="6472238" y="5043488"/>
          <p14:tracePt t="93586" x="6477000" y="5048250"/>
          <p14:tracePt t="93593" x="6505575" y="5067300"/>
          <p14:tracePt t="93609" x="6534150" y="5095875"/>
          <p14:tracePt t="93626" x="6567488" y="5119688"/>
          <p14:tracePt t="93643" x="6600825" y="5148263"/>
          <p14:tracePt t="93659" x="6615113" y="5167313"/>
          <p14:tracePt t="93676" x="6629400" y="5176838"/>
          <p14:tracePt t="93692" x="6638925" y="5186363"/>
          <p14:tracePt t="93709" x="6643688" y="5195888"/>
          <p14:tracePt t="93726" x="6653213" y="5200650"/>
          <p14:tracePt t="93742" x="6667500" y="5214938"/>
          <p14:tracePt t="93760" x="6667500" y="5224463"/>
          <p14:tracePt t="93776" x="6672263" y="5224463"/>
          <p14:tracePt t="93792" x="6677025" y="5233988"/>
          <p14:tracePt t="93810" x="6681788" y="5238750"/>
          <p14:tracePt t="93826" x="6681788" y="5248275"/>
          <p14:tracePt t="93842" x="6691313" y="5253038"/>
          <p14:tracePt t="93859" x="6696075" y="5257800"/>
          <p14:tracePt t="93876" x="6700838" y="5262563"/>
          <p14:tracePt t="93892" x="6705600" y="5272088"/>
          <p14:tracePt t="93909" x="6710363" y="5281613"/>
          <p14:tracePt t="93926" x="6715125" y="5286375"/>
          <p14:tracePt t="93943" x="6719888" y="5291138"/>
          <p14:tracePt t="93959" x="6719888" y="5295900"/>
          <p14:tracePt t="94439" x="6719888" y="5300663"/>
          <p14:tracePt t="94447" x="6719888" y="5310188"/>
          <p14:tracePt t="94453" x="6719888" y="5319713"/>
          <p14:tracePt t="94464" x="6719888" y="5324475"/>
          <p14:tracePt t="94481" x="6719888" y="5353050"/>
          <p14:tracePt t="94498" x="6719888" y="5362575"/>
          <p14:tracePt t="94514" x="6719888" y="5381625"/>
          <p14:tracePt t="94532" x="6719888" y="5395913"/>
          <p14:tracePt t="94548" x="6719888" y="5410200"/>
          <p14:tracePt t="94564" x="6719888" y="5419725"/>
          <p14:tracePt t="94566" x="6719888" y="5424488"/>
          <p14:tracePt t="94582" x="6719888" y="5429250"/>
          <p14:tracePt t="94599" x="6719888" y="5438775"/>
          <p14:tracePt t="94614" x="6719888" y="5443538"/>
          <p14:tracePt t="94631" x="6719888" y="5457825"/>
          <p14:tracePt t="94649" x="6719888" y="5462588"/>
          <p14:tracePt t="94737" x="6719888" y="5467350"/>
          <p14:tracePt t="94745" x="6719888" y="5472113"/>
          <p14:tracePt t="94752" x="6715125" y="5472113"/>
          <p14:tracePt t="94764" x="6710363" y="5476875"/>
          <p14:tracePt t="94781" x="6700838" y="5495925"/>
          <p14:tracePt t="94798" x="6686550" y="5514975"/>
          <p14:tracePt t="94814" x="6677025" y="5534025"/>
          <p14:tracePt t="94832" x="6667500" y="5557838"/>
          <p14:tracePt t="94848" x="6657975" y="5581650"/>
          <p14:tracePt t="94865" x="6643688" y="5591175"/>
          <p14:tracePt t="94881" x="6638925" y="5595938"/>
          <p14:tracePt t="94899" x="6629400" y="5605463"/>
          <p14:tracePt t="94914" x="6624638" y="5614988"/>
          <p14:tracePt t="94931" x="6610350" y="5624513"/>
          <p14:tracePt t="94948" x="6605588" y="5634038"/>
          <p14:tracePt t="94965" x="6600825" y="5648325"/>
          <p14:tracePt t="94981" x="6600825" y="5653088"/>
          <p14:tracePt t="94998" x="6600825" y="5657850"/>
          <p14:tracePt t="95342" x="6596063" y="5657850"/>
          <p14:tracePt t="95349" x="6591300" y="5662613"/>
          <p14:tracePt t="95364" x="6586538" y="5667375"/>
          <p14:tracePt t="95381" x="6577013" y="5676900"/>
          <p14:tracePt t="95398" x="6562725" y="5686425"/>
          <p14:tracePt t="95415" x="6557963" y="5691188"/>
          <p14:tracePt t="95431" x="6548438" y="5695950"/>
          <p14:tracePt t="95448" x="6543675" y="5700713"/>
          <p14:tracePt t="95465" x="6529388" y="5710238"/>
          <p14:tracePt t="95498" x="6529388" y="5715000"/>
          <p14:tracePt t="95515" x="6529388" y="5724525"/>
          <p14:tracePt t="95532" x="6529388" y="5734050"/>
          <p14:tracePt t="95548" x="6529388" y="5743575"/>
          <p14:tracePt t="95566" x="6529388" y="5748338"/>
          <p14:tracePt t="95570" x="6529388" y="5762625"/>
          <p14:tracePt t="95581" x="6529388" y="5767388"/>
          <p14:tracePt t="95598" x="6543675" y="5795963"/>
          <p14:tracePt t="95615" x="6562725" y="5819775"/>
          <p14:tracePt t="95631" x="6596063" y="5853113"/>
          <p14:tracePt t="95648" x="6638925" y="5876925"/>
          <p14:tracePt t="95665" x="6657975" y="5895975"/>
          <p14:tracePt t="95683" x="6700838" y="5905500"/>
          <p14:tracePt t="95698" x="6719888" y="5905500"/>
          <p14:tracePt t="95715" x="6729413" y="5905500"/>
          <p14:tracePt t="95732" x="6738938" y="5905500"/>
          <p14:tracePt t="95764" x="6738938" y="5895975"/>
          <p14:tracePt t="95783" x="6729413" y="5886450"/>
          <p14:tracePt t="95799" x="6710363" y="5881688"/>
          <p14:tracePt t="95815" x="6686550" y="5876925"/>
          <p14:tracePt t="95832" x="6624638" y="5876925"/>
          <p14:tracePt t="95848" x="6600825" y="5886450"/>
          <p14:tracePt t="95864" x="6572250" y="5905500"/>
          <p14:tracePt t="95881" x="6553200" y="5929313"/>
          <p14:tracePt t="95899" x="6548438" y="5948363"/>
          <p14:tracePt t="95915" x="6548438" y="5957888"/>
          <p14:tracePt t="95931" x="6553200" y="5972175"/>
          <p14:tracePt t="95949" x="6591300" y="5991225"/>
          <p14:tracePt t="95965" x="6638925" y="5991225"/>
          <p14:tracePt t="95982" x="6729413" y="5967413"/>
          <p14:tracePt t="95998" x="6767513" y="5948363"/>
          <p14:tracePt t="96014" x="6781800" y="5929313"/>
          <p14:tracePt t="96032" x="6796088" y="5900738"/>
          <p14:tracePt t="96048" x="6796088" y="5876925"/>
          <p14:tracePt t="96065" x="6781800" y="5853113"/>
          <p14:tracePt t="96067" x="6772275" y="5838825"/>
          <p14:tracePt t="96083" x="6738938" y="5829300"/>
          <p14:tracePt t="96098" x="6705600" y="5819775"/>
          <p14:tracePt t="96117" x="6629400" y="5829300"/>
          <p14:tracePt t="96132" x="6605588" y="5838825"/>
          <p14:tracePt t="96148" x="6581775" y="5857875"/>
          <p14:tracePt t="96165" x="6577013" y="5867400"/>
          <p14:tracePt t="96181" x="6577013" y="5886450"/>
          <p14:tracePt t="96198" x="6591300" y="5905500"/>
          <p14:tracePt t="96214" x="6662738" y="5915025"/>
          <p14:tracePt t="96233" x="6786563" y="5915025"/>
          <p14:tracePt t="96248" x="6853238" y="5891213"/>
          <p14:tracePt t="96265" x="6915150" y="5857875"/>
          <p14:tracePt t="96281" x="6934200" y="5838825"/>
          <p14:tracePt t="96298" x="6938963" y="5819775"/>
          <p14:tracePt t="96315" x="6938963" y="5791200"/>
          <p14:tracePt t="96331" x="6919913" y="5776913"/>
          <p14:tracePt t="96348" x="6896100" y="5762625"/>
          <p14:tracePt t="96364" x="6815138" y="5738813"/>
          <p14:tracePt t="96381" x="6757988" y="5738813"/>
          <p14:tracePt t="96399" x="6691313" y="5738813"/>
          <p14:tracePt t="96415" x="6610350" y="5781675"/>
          <p14:tracePt t="96432" x="6586538" y="5805488"/>
          <p14:tracePt t="96448" x="6562725" y="5829300"/>
          <p14:tracePt t="96465" x="6557963" y="5872163"/>
          <p14:tracePt t="96482" x="6557963" y="5891213"/>
          <p14:tracePt t="96499" x="6581775" y="5915025"/>
          <p14:tracePt t="96515" x="6667500" y="5957888"/>
          <p14:tracePt t="96531" x="6738938" y="5957888"/>
          <p14:tracePt t="96550" x="6791325" y="5957888"/>
          <p14:tracePt t="96565" x="6824663" y="5943600"/>
          <p14:tracePt t="96581" x="6838950" y="5929313"/>
          <p14:tracePt t="96598" x="6848475" y="5905500"/>
          <p14:tracePt t="96615" x="6853238" y="5848350"/>
          <p14:tracePt t="96631" x="6848475" y="5824538"/>
          <p14:tracePt t="96651" x="6819900" y="5805488"/>
          <p14:tracePt t="96665" x="6796088" y="5795963"/>
          <p14:tracePt t="96682" x="6753225" y="5795963"/>
          <p14:tracePt t="96700" x="6686550" y="5819775"/>
          <p14:tracePt t="96715" x="6667500" y="5838825"/>
          <p14:tracePt t="96731" x="6643688" y="5862638"/>
          <p14:tracePt t="96749" x="6629400" y="5891213"/>
          <p14:tracePt t="96764" x="6629400" y="5915025"/>
          <p14:tracePt t="96781" x="6629400" y="5929313"/>
          <p14:tracePt t="96798" x="6638925" y="5953125"/>
          <p14:tracePt t="96815" x="6672263" y="5967413"/>
          <p14:tracePt t="96831" x="6696075" y="5972175"/>
          <p14:tracePt t="96848" x="6710363" y="5972175"/>
          <p14:tracePt t="96865" x="6715125" y="5972175"/>
          <p14:tracePt t="96881" x="6719888" y="5972175"/>
          <p14:tracePt t="97802" x="6743700" y="5972175"/>
          <p14:tracePt t="97808" x="6786563" y="5972175"/>
          <p14:tracePt t="97816" x="6824663" y="5972175"/>
          <p14:tracePt t="97826" x="6848475" y="5972175"/>
          <p14:tracePt t="97843" x="6948488" y="5972175"/>
          <p14:tracePt t="97860" x="7005638" y="5972175"/>
          <p14:tracePt t="97876" x="7062788" y="5962650"/>
          <p14:tracePt t="97893" x="7134225" y="5953125"/>
          <p14:tracePt t="97910" x="7177088" y="5948363"/>
          <p14:tracePt t="97926" x="7215188" y="5948363"/>
          <p14:tracePt t="97943" x="7258050" y="5938838"/>
          <p14:tracePt t="97960" x="7272338" y="5938838"/>
          <p14:tracePt t="97977" x="7300913" y="5924550"/>
          <p14:tracePt t="97993" x="7334250" y="5915025"/>
          <p14:tracePt t="98012" x="7348538" y="5905500"/>
          <p14:tracePt t="98026" x="7358063" y="5895975"/>
          <p14:tracePt t="98043" x="7372350" y="5881688"/>
          <p14:tracePt t="98060" x="7372350" y="5872163"/>
          <p14:tracePt t="98076" x="7372350" y="5857875"/>
          <p14:tracePt t="98093" x="7348538" y="5824538"/>
          <p14:tracePt t="98110" x="7324725" y="5815013"/>
          <p14:tracePt t="98127" x="7291388" y="5800725"/>
          <p14:tracePt t="98143" x="7234238" y="5791200"/>
          <p14:tracePt t="98160" x="7191375" y="5791200"/>
          <p14:tracePt t="98177" x="7148513" y="5795963"/>
          <p14:tracePt t="98193" x="7086600" y="5824538"/>
          <p14:tracePt t="98210" x="7058025" y="5843588"/>
          <p14:tracePt t="98226" x="7038975" y="5862638"/>
          <p14:tracePt t="98243" x="7005638" y="5915025"/>
          <p14:tracePt t="98260" x="6996113" y="5948363"/>
          <p14:tracePt t="98277" x="6991350" y="5972175"/>
          <p14:tracePt t="98293" x="6991350" y="5986463"/>
          <p14:tracePt t="98310" x="7010400" y="6005513"/>
          <p14:tracePt t="98326" x="7105650" y="6015038"/>
          <p14:tracePt t="98343" x="7181850" y="6015038"/>
          <p14:tracePt t="98360" x="7258050" y="5991225"/>
          <p14:tracePt t="98376" x="7339013" y="5934075"/>
          <p14:tracePt t="98393" x="7377113" y="5895975"/>
          <p14:tracePt t="98410" x="7396163" y="5867400"/>
          <p14:tracePt t="98426" x="7400925" y="5824538"/>
          <p14:tracePt t="98443" x="7391400" y="5800725"/>
          <p14:tracePt t="98463" x="7358063" y="5767388"/>
          <p14:tracePt t="98476" x="7319963" y="5748338"/>
          <p14:tracePt t="98493" x="7262813" y="5729288"/>
          <p14:tracePt t="98511" x="7205663" y="5729288"/>
          <p14:tracePt t="98527" x="7138988" y="5738813"/>
          <p14:tracePt t="98543" x="7105650" y="5757863"/>
          <p14:tracePt t="98560" x="7086600" y="5781675"/>
          <p14:tracePt t="98562" x="7072313" y="5795963"/>
          <p14:tracePt t="98576" x="7053263" y="5848350"/>
          <p14:tracePt t="98593" x="7034213" y="5910263"/>
          <p14:tracePt t="98610" x="7029450" y="5953125"/>
          <p14:tracePt t="98627" x="7034213" y="6005513"/>
          <p14:tracePt t="98643" x="7048500" y="6038850"/>
          <p14:tracePt t="98660" x="7091363" y="6067425"/>
          <p14:tracePt t="98676" x="7177088" y="6100763"/>
          <p14:tracePt t="98694" x="7229475" y="6105525"/>
          <p14:tracePt t="98711" x="7296150" y="6100763"/>
          <p14:tracePt t="98726" x="7324725" y="6081713"/>
          <p14:tracePt t="98743" x="7348538" y="6057900"/>
          <p14:tracePt t="98761" x="7358063" y="5991225"/>
          <p14:tracePt t="98776" x="7339013" y="5938838"/>
          <p14:tracePt t="98797" x="7291388" y="5881688"/>
          <p14:tracePt t="98810" x="7253288" y="5857875"/>
          <p14:tracePt t="98826" x="7196138" y="5829300"/>
          <p14:tracePt t="98843" x="7153275" y="5819775"/>
          <p14:tracePt t="98860" x="7110413" y="5815013"/>
          <p14:tracePt t="98876" x="7091363" y="5815013"/>
          <p14:tracePt t="98893" x="7072313" y="5819775"/>
          <p14:tracePt t="98910" x="7062788" y="5838825"/>
          <p14:tracePt t="98926" x="7053263" y="5853113"/>
          <p14:tracePt t="98943" x="7053263" y="5872163"/>
          <p14:tracePt t="98960" x="7053263" y="5895975"/>
          <p14:tracePt t="98976" x="7058025" y="5905500"/>
          <p14:tracePt t="98994" x="7067550" y="5915025"/>
          <p14:tracePt t="99011" x="7067550" y="5924550"/>
          <p14:tracePt t="99891" x="7038975" y="5915025"/>
          <p14:tracePt t="99898" x="6981825" y="5895975"/>
          <p14:tracePt t="99914" x="6815138" y="5824538"/>
          <p14:tracePt t="99930" x="6600825" y="5729288"/>
          <p14:tracePt t="99948" x="6091238" y="5543550"/>
          <p14:tracePt t="99966" x="5715000" y="5429250"/>
          <p14:tracePt t="99982" x="5334000" y="5353050"/>
          <p14:tracePt t="100000" x="4781550" y="5291138"/>
          <p14:tracePt t="100014" x="4471988" y="5281613"/>
          <p14:tracePt t="100033" x="4162425" y="5286375"/>
          <p14:tracePt t="100047" x="4019550" y="5305425"/>
          <p14:tracePt t="100064" x="3914775" y="5310188"/>
          <p14:tracePt t="100081" x="3857625" y="5319713"/>
          <p14:tracePt t="100097" x="3776663" y="5338763"/>
          <p14:tracePt t="100114" x="3733800" y="5348288"/>
          <p14:tracePt t="100131" x="3690938" y="5357813"/>
          <p14:tracePt t="100147" x="3648075" y="5362575"/>
          <p14:tracePt t="100164" x="3609975" y="5372100"/>
          <p14:tracePt t="100181" x="3571875" y="5372100"/>
          <p14:tracePt t="100197" x="3500438" y="5376863"/>
          <p14:tracePt t="100214" x="3438525" y="5381625"/>
          <p14:tracePt t="100231" x="3371850" y="5391150"/>
          <p14:tracePt t="100247" x="3252788" y="5434013"/>
          <p14:tracePt t="100264" x="3186113" y="5457825"/>
          <p14:tracePt t="100281" x="3128963" y="5481638"/>
          <p14:tracePt t="100297" x="3090863" y="5510213"/>
          <p14:tracePt t="100314" x="3067050" y="5548313"/>
          <p14:tracePt t="100331" x="3038475" y="5595938"/>
          <p14:tracePt t="100347" x="3028950" y="5653088"/>
          <p14:tracePt t="100364" x="3028950" y="5681663"/>
          <p14:tracePt t="100380" x="3048000" y="5710238"/>
          <p14:tracePt t="100398" x="3105150" y="5757863"/>
          <p14:tracePt t="100414" x="3176588" y="5762625"/>
          <p14:tracePt t="100432" x="3300413" y="5743575"/>
          <p14:tracePt t="100448" x="3357563" y="5705475"/>
          <p14:tracePt t="100464" x="3405188" y="5648325"/>
          <p14:tracePt t="100485" x="3419475" y="5567363"/>
          <p14:tracePt t="100497" x="3419475" y="5534025"/>
          <p14:tracePt t="100514" x="3405188" y="5505450"/>
          <p14:tracePt t="100530" x="3352800" y="5472113"/>
          <p14:tracePt t="100547" x="3281363" y="5443538"/>
          <p14:tracePt t="100565" x="3224213" y="5438775"/>
          <p14:tracePt t="100571" x="3195638" y="5438775"/>
          <p14:tracePt t="100580" x="3143250" y="5453063"/>
          <p14:tracePt t="100597" x="3105150" y="5467350"/>
          <p14:tracePt t="100614" x="3071813" y="5495925"/>
          <p14:tracePt t="100630" x="3033713" y="5572125"/>
          <p14:tracePt t="100647" x="3024188" y="5624513"/>
          <p14:tracePt t="100664" x="3024188" y="5672138"/>
          <p14:tracePt t="100681" x="3048000" y="5781675"/>
          <p14:tracePt t="100697" x="3090863" y="5838825"/>
          <p14:tracePt t="100714" x="3148013" y="5891213"/>
          <p14:tracePt t="100731" x="3267075" y="5953125"/>
          <p14:tracePt t="100748" x="3357563" y="5962650"/>
          <p14:tracePt t="100764" x="3424238" y="5962650"/>
          <p14:tracePt t="100780" x="3505200" y="5929313"/>
          <p14:tracePt t="100797" x="3538538" y="5872163"/>
          <p14:tracePt t="100814" x="3557588" y="5815013"/>
          <p14:tracePt t="100830" x="3529013" y="5695950"/>
          <p14:tracePt t="100852" x="3452813" y="5610225"/>
          <p14:tracePt t="100864" x="3424238" y="5581650"/>
          <p14:tracePt t="100880" x="3314700" y="5519738"/>
          <p14:tracePt t="100897" x="3243263" y="5505450"/>
          <p14:tracePt t="100915" x="3167063" y="5500688"/>
          <p14:tracePt t="100931" x="3128963" y="5505450"/>
          <p14:tracePt t="100951" x="3105150" y="5529263"/>
          <p14:tracePt t="100964" x="3067050" y="5591175"/>
          <p14:tracePt t="100980" x="3057525" y="5634038"/>
          <p14:tracePt t="100997" x="3057525" y="5691188"/>
          <p14:tracePt t="101014" x="3071813" y="5762625"/>
          <p14:tracePt t="101030" x="3119438" y="5815013"/>
          <p14:tracePt t="101047" x="3205163" y="5862638"/>
          <p14:tracePt t="101064" x="3357563" y="5886450"/>
          <p14:tracePt t="101080" x="3448050" y="5886450"/>
          <p14:tracePt t="101097" x="3548063" y="5848350"/>
          <p14:tracePt t="101114" x="3648075" y="5757863"/>
          <p14:tracePt t="101131" x="3705225" y="5662613"/>
          <p14:tracePt t="101148" x="3729038" y="5562600"/>
          <p14:tracePt t="101164" x="3709988" y="5472113"/>
          <p14:tracePt t="101181" x="3662363" y="5419725"/>
          <p14:tracePt t="101197" x="3590925" y="5376863"/>
          <p14:tracePt t="101215" x="3471863" y="5338763"/>
          <p14:tracePt t="101232" x="3386138" y="5329238"/>
          <p14:tracePt t="101247" x="3295650" y="5343525"/>
          <p14:tracePt t="101264" x="3224213" y="5381625"/>
          <p14:tracePt t="101280" x="3209925" y="5400675"/>
          <p14:tracePt t="101297" x="3176588" y="5457825"/>
          <p14:tracePt t="101314" x="3167063" y="5534025"/>
          <p14:tracePt t="101331" x="3167063" y="5567363"/>
          <p14:tracePt t="101347" x="3186113" y="5614988"/>
          <p14:tracePt t="101364" x="3267075" y="5686425"/>
          <p14:tracePt t="101381" x="3343275" y="5719763"/>
          <p14:tracePt t="101397" x="3467100" y="5743575"/>
          <p14:tracePt t="101414" x="3529013" y="5724525"/>
          <p14:tracePt t="101431" x="3576638" y="5705475"/>
          <p14:tracePt t="101447" x="3624263" y="5634038"/>
          <p14:tracePt t="101464" x="3633788" y="5562600"/>
          <p14:tracePt t="101480" x="3633788" y="5505450"/>
          <p14:tracePt t="101497" x="3581400" y="5434013"/>
          <p14:tracePt t="101514" x="3514725" y="5381625"/>
          <p14:tracePt t="101531" x="3424238" y="5338763"/>
          <p14:tracePt t="101547" x="3290888" y="5300663"/>
          <p14:tracePt t="101564" x="3233738" y="5300663"/>
          <p14:tracePt t="101580" x="3190875" y="5305425"/>
          <p14:tracePt t="101597" x="3148013" y="5324475"/>
          <p14:tracePt t="101614" x="3133725" y="5343525"/>
          <p14:tracePt t="101631" x="3114675" y="5381625"/>
          <p14:tracePt t="101647" x="3090863" y="5467350"/>
          <p14:tracePt t="101664" x="3090863" y="5510213"/>
          <p14:tracePt t="101680" x="3109913" y="5562600"/>
          <p14:tracePt t="101697" x="3152775" y="5662613"/>
          <p14:tracePt t="101714" x="3209925" y="5715000"/>
          <p14:tracePt t="101732" x="3333750" y="5781675"/>
          <p14:tracePt t="101747" x="3429000" y="5800725"/>
          <p14:tracePt t="101764" x="3505200" y="5800725"/>
          <p14:tracePt t="101781" x="3562350" y="5781675"/>
          <p14:tracePt t="101798" x="3619500" y="5743575"/>
          <p14:tracePt t="101814" x="3643313" y="5705475"/>
          <p14:tracePt t="101831" x="3657600" y="5624513"/>
          <p14:tracePt t="101847" x="3652838" y="5557838"/>
          <p14:tracePt t="101864" x="3619500" y="5510213"/>
          <p14:tracePt t="101881" x="3543300" y="5457825"/>
          <p14:tracePt t="101897" x="3486150" y="5429250"/>
          <p14:tracePt t="101914" x="3419475" y="5419725"/>
          <p14:tracePt t="101935" x="3309938" y="5419725"/>
          <p14:tracePt t="101949" x="3252788" y="5434013"/>
          <p14:tracePt t="101964" x="3214688" y="5457825"/>
          <p14:tracePt t="101980" x="3171825" y="5500688"/>
          <p14:tracePt t="101997" x="3152775" y="5529263"/>
          <p14:tracePt t="102014" x="3143250" y="5553075"/>
          <p14:tracePt t="102031" x="3143250" y="5605463"/>
          <p14:tracePt t="102047" x="3157538" y="5643563"/>
          <p14:tracePt t="102064" x="3186113" y="5681663"/>
          <p14:tracePt t="102066" x="3209925" y="5695950"/>
          <p14:tracePt t="102080" x="3267075" y="5743575"/>
          <p14:tracePt t="102098" x="3328988" y="5772150"/>
          <p14:tracePt t="102114" x="3386138" y="5781675"/>
          <p14:tracePt t="102130" x="3462338" y="5776913"/>
          <p14:tracePt t="102147" x="3495675" y="5757863"/>
          <p14:tracePt t="102164" x="3529013" y="5719763"/>
          <p14:tracePt t="102180" x="3548063" y="5653088"/>
          <p14:tracePt t="102197" x="3538538" y="5600700"/>
          <p14:tracePt t="102214" x="3514725" y="5538788"/>
          <p14:tracePt t="102232" x="3433763" y="5472113"/>
          <p14:tracePt t="102248" x="3357563" y="5438775"/>
          <p14:tracePt t="102264" x="3286125" y="5414963"/>
          <p14:tracePt t="102280" x="3214688" y="5410200"/>
          <p14:tracePt t="102297" x="3167063" y="5419725"/>
          <p14:tracePt t="102315" x="3128963" y="5453063"/>
          <p14:tracePt t="102331" x="3100388" y="5491163"/>
          <p14:tracePt t="102347" x="3086100" y="5538788"/>
          <p14:tracePt t="102364" x="3100388" y="5653088"/>
          <p14:tracePt t="102381" x="3128963" y="5715000"/>
          <p14:tracePt t="102397" x="3171825" y="5762625"/>
          <p14:tracePt t="102414" x="3324225" y="5834063"/>
          <p14:tracePt t="102431" x="3414713" y="5843588"/>
          <p14:tracePt t="102448" x="3509963" y="5843588"/>
          <p14:tracePt t="102464" x="3590925" y="5810250"/>
          <p14:tracePt t="102480" x="3629025" y="5762625"/>
          <p14:tracePt t="102497" x="3652838" y="5700713"/>
          <p14:tracePt t="102514" x="3638550" y="5595938"/>
          <p14:tracePt t="102530" x="3590925" y="5524500"/>
          <p14:tracePt t="102547" x="3538538" y="5472113"/>
          <p14:tracePt t="102564" x="3419475" y="5410200"/>
          <p14:tracePt t="102580" x="3333750" y="5386388"/>
          <p14:tracePt t="102597" x="3271838" y="5386388"/>
          <p14:tracePt t="102614" x="3190875" y="5419725"/>
          <p14:tracePt t="102631" x="3167063" y="5438775"/>
          <p14:tracePt t="102647" x="3143250" y="5472113"/>
          <p14:tracePt t="102664" x="3128963" y="5510213"/>
          <p14:tracePt t="102681" x="3143250" y="5562600"/>
          <p14:tracePt t="102697" x="3176588" y="5610225"/>
          <p14:tracePt t="102714" x="3262313" y="5686425"/>
          <p14:tracePt t="102731" x="3357563" y="5734050"/>
          <p14:tracePt t="102747" x="3429000" y="5753100"/>
          <p14:tracePt t="102765" x="3538538" y="5753100"/>
          <p14:tracePt t="102781" x="3581400" y="5738813"/>
          <p14:tracePt t="102797" x="3605213" y="5715000"/>
          <p14:tracePt t="102814" x="3629025" y="5662613"/>
          <p14:tracePt t="102831" x="3629025" y="5619750"/>
          <p14:tracePt t="102848" x="3590925" y="5557838"/>
          <p14:tracePt t="102865" x="3519488" y="5500688"/>
          <p14:tracePt t="102881" x="3429000" y="5448300"/>
          <p14:tracePt t="102898" x="3295650" y="5410200"/>
          <p14:tracePt t="102914" x="3228975" y="5405438"/>
          <p14:tracePt t="102931" x="3176588" y="5405438"/>
          <p14:tracePt t="102952" x="3133725" y="5424488"/>
          <p14:tracePt t="102964" x="3114675" y="5448300"/>
          <p14:tracePt t="102982" x="3105150" y="5476875"/>
          <p14:tracePt t="102997" x="3119438" y="5553075"/>
          <p14:tracePt t="103014" x="3148013" y="5629275"/>
          <p14:tracePt t="103030" x="3195638" y="5691188"/>
          <p14:tracePt t="103047" x="3324225" y="5781675"/>
          <p14:tracePt t="103064" x="3409950" y="5815013"/>
          <p14:tracePt t="103081" x="3471863" y="5829300"/>
          <p14:tracePt t="103097" x="3524250" y="5829300"/>
          <p14:tracePt t="103115" x="3538538" y="5819775"/>
          <p14:tracePt t="103131" x="3548063" y="5786438"/>
          <p14:tracePt t="103147" x="3538538" y="5710238"/>
          <p14:tracePt t="103164" x="3509963" y="5662613"/>
          <p14:tracePt t="103181" x="3467100" y="5614988"/>
          <p14:tracePt t="103198" x="3371850" y="5581650"/>
          <p14:tracePt t="103214" x="3333750" y="5572125"/>
          <p14:tracePt t="103231" x="3319463" y="5572125"/>
          <p14:tracePt t="103247" x="3305175" y="5576888"/>
          <p14:tracePt t="103264" x="3295650" y="5586413"/>
          <p14:tracePt t="103281" x="3295650" y="5591175"/>
          <p14:tracePt t="103297" x="3309938" y="5605463"/>
          <p14:tracePt t="103314" x="3328988" y="5624513"/>
          <p14:tracePt t="103331" x="3362325" y="5634038"/>
          <p14:tracePt t="103347" x="3367088" y="5643563"/>
          <p14:tracePt t="103364" x="3371850" y="5648325"/>
          <p14:tracePt t="105544" x="3386138" y="5686425"/>
          <p14:tracePt t="105550" x="3405188" y="5767388"/>
          <p14:tracePt t="105557" x="3438525" y="5838825"/>
          <p14:tracePt t="105570" x="3462338" y="5905500"/>
          <p14:tracePt t="105585" x="3571875" y="6119813"/>
          <p14:tracePt t="105602" x="3648075" y="6229350"/>
          <p14:tracePt t="105619" x="3748088" y="6343650"/>
          <p14:tracePt t="105640" x="3976688" y="6538913"/>
          <p14:tracePt t="105652" x="4210050" y="6657975"/>
          <p14:tracePt t="105669" x="4486275" y="6786563"/>
          <p14:tracePt t="106214" x="7067550" y="6843713"/>
          <p14:tracePt t="106219" x="7067550" y="6810375"/>
          <p14:tracePt t="106226" x="7067550" y="6786563"/>
          <p14:tracePt t="106236" x="7067550" y="6767513"/>
          <p14:tracePt t="106252" x="7058025" y="6729413"/>
          <p14:tracePt t="106269" x="7038975" y="6696075"/>
          <p14:tracePt t="106285" x="7034213" y="6691313"/>
          <p14:tracePt t="106302" x="7024688" y="6691313"/>
          <p14:tracePt t="106319" x="7010400" y="6691313"/>
          <p14:tracePt t="106335" x="7005638" y="6696075"/>
          <p14:tracePt t="106352" x="7000875" y="6710363"/>
          <p14:tracePt t="106369" x="7038975" y="6743700"/>
          <p14:tracePt t="106385" x="7162800" y="6781800"/>
          <p14:tracePt t="106403" x="7439025" y="6796088"/>
          <p14:tracePt t="106420" x="7677150" y="6781800"/>
          <p14:tracePt t="106436" x="7881938" y="6738938"/>
          <p14:tracePt t="106453" x="8186738" y="6662738"/>
          <p14:tracePt t="106469" x="8353425" y="6605588"/>
          <p14:tracePt t="106486" x="8453438" y="6534150"/>
          <p14:tracePt t="106502" x="8586788" y="6434138"/>
          <p14:tracePt t="106519" x="8653463" y="6353175"/>
          <p14:tracePt t="106536" x="8720138" y="6234113"/>
          <p14:tracePt t="106552" x="8763000" y="6100763"/>
          <p14:tracePt t="106569" x="8753475" y="5976938"/>
          <p14:tracePt t="106585" x="8691563" y="5862638"/>
          <p14:tracePt t="106602" x="8501063" y="5715000"/>
          <p14:tracePt t="106619" x="8167688" y="5576888"/>
          <p14:tracePt t="106636" x="7743825" y="5510213"/>
          <p14:tracePt t="106653" x="7062788" y="5581650"/>
          <p14:tracePt t="106671" x="6696075" y="5667375"/>
          <p14:tracePt t="106686" x="6348413" y="5786438"/>
          <p14:tracePt t="106704" x="5962650" y="5981700"/>
          <p14:tracePt t="106719" x="5815013" y="6072188"/>
          <p14:tracePt t="106739" x="5572125" y="6253163"/>
          <p14:tracePt t="106754" x="5481638" y="6324600"/>
          <p14:tracePt t="106769" x="5410200" y="6381750"/>
          <p14:tracePt t="106785" x="5362575" y="6415088"/>
          <p14:tracePt t="106802" x="5310188" y="6453188"/>
          <p14:tracePt t="106819" x="5300663" y="6462713"/>
          <p14:tracePt t="106838" x="5286375" y="6477000"/>
          <p14:tracePt t="106852" x="5276850" y="6481763"/>
          <p14:tracePt t="106869" x="5272088" y="6491288"/>
          <p14:tracePt t="107151" x="5233988" y="6486525"/>
          <p14:tracePt t="107157" x="5176838" y="6472238"/>
          <p14:tracePt t="107165" x="5119688" y="6457950"/>
          <p14:tracePt t="107181" x="5005388" y="6429375"/>
          <p14:tracePt t="107197" x="4900613" y="6400800"/>
          <p14:tracePt t="107214" x="4810125" y="6376988"/>
          <p14:tracePt t="107231" x="4772025" y="6367463"/>
          <p14:tracePt t="107248" x="4757738" y="6367463"/>
          <p14:tracePt t="107264" x="4738688" y="6367463"/>
          <p14:tracePt t="107281" x="4729163" y="6367463"/>
          <p14:tracePt t="107297" x="4724400" y="6381750"/>
          <p14:tracePt t="107314" x="4733925" y="6419850"/>
          <p14:tracePt t="107331" x="4805363" y="6448425"/>
          <p14:tracePt t="107348" x="4972050" y="6453188"/>
          <p14:tracePt t="107364" x="5086350" y="6424613"/>
          <p14:tracePt t="107381" x="5162550" y="6396038"/>
          <p14:tracePt t="107399" x="5257800" y="6338888"/>
          <p14:tracePt t="107414" x="5276850" y="6310313"/>
          <p14:tracePt t="107433" x="5295900" y="6267450"/>
          <p14:tracePt t="107449" x="5276850" y="6215063"/>
          <p14:tracePt t="107464" x="5224463" y="6191250"/>
          <p14:tracePt t="107483" x="5105400" y="6186488"/>
          <p14:tracePt t="107497" x="4895850" y="6253163"/>
          <p14:tracePt t="107514" x="4776788" y="6319838"/>
          <p14:tracePt t="107531" x="4705350" y="6372225"/>
          <p14:tracePt t="107548" x="4643438" y="6448425"/>
          <p14:tracePt t="107564" x="4629150" y="6491288"/>
          <p14:tracePt t="107582" x="4629150" y="6510338"/>
          <p14:tracePt t="107598" x="4691063" y="6548438"/>
          <p14:tracePt t="107614" x="4800600" y="6553200"/>
          <p14:tracePt t="107631" x="4910138" y="6534150"/>
          <p14:tracePt t="107647" x="5024438" y="6496050"/>
          <p14:tracePt t="107665" x="5067300" y="6481763"/>
          <p14:tracePt t="107681" x="5076825" y="6477000"/>
          <p14:tracePt t="107699" x="5086350" y="6448425"/>
          <p14:tracePt t="107714" x="5072063" y="6434138"/>
          <p14:tracePt t="107734" x="4991100" y="6396038"/>
          <p14:tracePt t="107748" x="4900613" y="6376988"/>
          <p14:tracePt t="107764" x="4829175" y="6372225"/>
          <p14:tracePt t="107781" x="4772025" y="6372225"/>
          <p14:tracePt t="107797" x="4719638" y="6381750"/>
          <p14:tracePt t="107814" x="4700588" y="6405563"/>
          <p14:tracePt t="107832" x="4691063" y="6457950"/>
          <p14:tracePt t="107848" x="4695825" y="6491288"/>
          <p14:tracePt t="107864" x="4767263" y="6538913"/>
          <p14:tracePt t="107882" x="4938713" y="6581775"/>
          <p14:tracePt t="107898" x="5048250" y="6581775"/>
          <p14:tracePt t="107914" x="5124450" y="6581775"/>
          <p14:tracePt t="107932" x="5191125" y="6572250"/>
          <p14:tracePt t="107949" x="5214938" y="6562725"/>
          <p14:tracePt t="107964" x="5219700" y="6548438"/>
          <p14:tracePt t="107982" x="5233988" y="6515100"/>
          <p14:tracePt t="107998" x="5219700" y="6486525"/>
          <p14:tracePt t="108014" x="5181600" y="6462713"/>
          <p14:tracePt t="108031" x="5095875" y="6438900"/>
          <p14:tracePt t="108048" x="5024438" y="6438900"/>
          <p14:tracePt t="108064" x="4976813" y="6443663"/>
          <p14:tracePt t="108066" x="4957763" y="6448425"/>
          <p14:tracePt t="108082" x="4948238" y="6453188"/>
          <p14:tracePt t="108098" x="4938713" y="6467475"/>
          <p14:tracePt t="108114" x="4938713" y="6472238"/>
          <p14:tracePt t="108131" x="4948238" y="6481763"/>
          <p14:tracePt t="108148" x="4976813" y="6496050"/>
          <p14:tracePt t="108164" x="5014913" y="6505575"/>
          <p14:tracePt t="108181" x="5043488" y="6510338"/>
          <p14:tracePt t="108198" x="5053013" y="6510338"/>
          <p14:tracePt t="108217" x="5062538" y="6510338"/>
          <p14:tracePt t="108248" x="5062538" y="6515100"/>
          <p14:tracePt t="109140" x="5067300" y="6515100"/>
          <p14:tracePt t="109147" x="5072063" y="6519863"/>
          <p14:tracePt t="109163" x="5076825" y="6524625"/>
          <p14:tracePt t="109178" x="5081588" y="6534150"/>
          <p14:tracePt t="109194" x="5086350" y="6538913"/>
          <p14:tracePt t="109211" x="5100638" y="6548438"/>
          <p14:tracePt t="109228" x="5105400" y="6553200"/>
          <p14:tracePt t="109248" x="5110163" y="6553200"/>
          <p14:tracePt t="109262" x="5114925" y="6553200"/>
          <p14:tracePt t="109278" x="5114925" y="6557963"/>
          <p14:tracePt t="109312" x="5119688" y="6557963"/>
          <p14:tracePt t="109340" x="5124450" y="6557963"/>
          <p14:tracePt t="109347" x="5124450" y="6562725"/>
          <p14:tracePt t="109368" x="5133975" y="6562725"/>
          <p14:tracePt t="109378" x="5138738" y="6562725"/>
          <p14:tracePt t="109394" x="5138738" y="6567488"/>
          <p14:tracePt t="109411" x="5138738" y="6572250"/>
          <p14:tracePt t="109439" x="5143500" y="6572250"/>
          <p14:tracePt t="112042" x="5205413" y="6562725"/>
          <p14:tracePt t="112048" x="5310188" y="6529388"/>
          <p14:tracePt t="112055" x="5457825" y="6486525"/>
          <p14:tracePt t="112069" x="5829300" y="6362700"/>
          <p14:tracePt t="112087" x="6272213" y="6224588"/>
          <p14:tracePt t="112103" x="6719888" y="6105525"/>
          <p14:tracePt t="112121" x="7305675" y="5934075"/>
          <p14:tracePt t="112139" x="7629525" y="5838825"/>
          <p14:tracePt t="112153" x="7839075" y="5772150"/>
          <p14:tracePt t="112171" x="8096250" y="5705475"/>
          <p14:tracePt t="112186" x="8220075" y="5676900"/>
          <p14:tracePt t="112202" x="8301038" y="5662613"/>
          <p14:tracePt t="112219" x="8358188" y="5643563"/>
          <p14:tracePt t="112236" x="8377238" y="5643563"/>
          <p14:tracePt t="112252" x="8382000" y="5643563"/>
          <p14:tracePt t="112269" x="8386763" y="5643563"/>
          <p14:tracePt t="112347" x="8386763" y="5653088"/>
          <p14:tracePt t="112376" x="8386763" y="5657850"/>
          <p14:tracePt t="112390" x="8386763" y="5662613"/>
          <p14:tracePt t="112396" x="8386763" y="5667375"/>
          <p14:tracePt t="112410" x="8386763" y="5672138"/>
          <p14:tracePt t="112419" x="8386763" y="5676900"/>
          <p14:tracePt t="112436" x="8386763" y="5691188"/>
          <p14:tracePt t="112453" x="8372475" y="5734050"/>
          <p14:tracePt t="112469" x="8358188" y="5781675"/>
          <p14:tracePt t="112486" x="8353425" y="5819775"/>
          <p14:tracePt t="112503" x="8348663" y="5900738"/>
          <p14:tracePt t="112519" x="8348663" y="5957888"/>
          <p14:tracePt t="112536" x="8348663" y="5995988"/>
          <p14:tracePt t="112552" x="8348663" y="6048375"/>
          <p14:tracePt t="112569" x="8358188" y="6062663"/>
          <p14:tracePt t="112586" x="8367713" y="6086475"/>
          <p14:tracePt t="112602" x="8391525" y="6100763"/>
          <p14:tracePt t="112619" x="8410575" y="6105525"/>
          <p14:tracePt t="112637" x="8415338" y="6105525"/>
          <p14:tracePt t="112652" x="8429625" y="6096000"/>
          <p14:tracePt t="112669" x="8439150" y="6057900"/>
          <p14:tracePt t="112686" x="8439150" y="5991225"/>
          <p14:tracePt t="112702" x="8405813" y="5895975"/>
          <p14:tracePt t="112719" x="8362950" y="5838825"/>
          <p14:tracePt t="112736" x="8305800" y="5800725"/>
          <p14:tracePt t="112752" x="8191500" y="5748338"/>
          <p14:tracePt t="112769" x="8134350" y="5738813"/>
          <p14:tracePt t="112786" x="8091488" y="5738813"/>
          <p14:tracePt t="112802" x="8053388" y="5748338"/>
          <p14:tracePt t="112819" x="8034338" y="5767388"/>
          <p14:tracePt t="112836" x="8024813" y="5791200"/>
          <p14:tracePt t="112852" x="8015288" y="5853113"/>
          <p14:tracePt t="112869" x="8034338" y="5900738"/>
          <p14:tracePt t="112887" x="8081963" y="5948363"/>
          <p14:tracePt t="112902" x="8148638" y="5981700"/>
          <p14:tracePt t="112920" x="8220075" y="5986463"/>
          <p14:tracePt t="112937" x="8320088" y="5976938"/>
          <p14:tracePt t="112952" x="8367713" y="5957888"/>
          <p14:tracePt t="112969" x="8405813" y="5924550"/>
          <p14:tracePt t="112986" x="8453438" y="5872163"/>
          <p14:tracePt t="113002" x="8467725" y="5786438"/>
          <p14:tracePt t="113019" x="8477250" y="5705475"/>
          <p14:tracePt t="113036" x="8467725" y="5610225"/>
          <p14:tracePt t="113052" x="8439150" y="5548313"/>
          <p14:tracePt t="113069" x="8410575" y="5495925"/>
          <p14:tracePt t="113071" x="8377238" y="5467350"/>
          <p14:tracePt t="113086" x="8324850" y="5434013"/>
          <p14:tracePt t="113103" x="8262938" y="5400675"/>
          <p14:tracePt t="113119" x="8205788" y="5386388"/>
          <p14:tracePt t="113136" x="8158163" y="5381625"/>
          <p14:tracePt t="113152" x="8143875" y="5381625"/>
          <p14:tracePt t="113169" x="8120063" y="5391150"/>
          <p14:tracePt t="113186" x="8101013" y="5429250"/>
          <p14:tracePt t="113202" x="8086725" y="5453063"/>
          <p14:tracePt t="113221" x="8081963" y="5495925"/>
          <p14:tracePt t="113236" x="8081963" y="5524500"/>
          <p14:tracePt t="113252" x="8086725" y="5543550"/>
          <p14:tracePt t="113269" x="8096250" y="5562600"/>
          <p14:tracePt t="113286" x="8110538" y="5586413"/>
          <p14:tracePt t="113303" x="8120063" y="5591175"/>
          <p14:tracePt t="113319" x="8129588" y="5600700"/>
          <p14:tracePt t="113336" x="8139113" y="5605463"/>
          <p14:tracePt t="114630" x="8134350" y="5600700"/>
          <p14:tracePt t="114640" x="8134350" y="5595938"/>
          <p14:tracePt t="114652" x="8124825" y="5595938"/>
          <p14:tracePt t="114669" x="8120063" y="5591175"/>
          <p14:tracePt t="114685" x="8105775" y="5591175"/>
          <p14:tracePt t="114702" x="8101013" y="5591175"/>
          <p14:tracePt t="114719" x="8096250" y="5591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12568" r="3567" b="12568"/>
          <a:stretch/>
        </p:blipFill>
        <p:spPr bwMode="auto">
          <a:xfrm>
            <a:off x="1475656" y="2708920"/>
            <a:ext cx="5616922" cy="239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4171950" y="6545370"/>
            <a:ext cx="49720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 Swammerdam,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Biblia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naturae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Leyde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1737-1738 [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manuscrit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de 1679]</a:t>
            </a:r>
          </a:p>
          <a:p>
            <a:pPr algn="ctr">
              <a:spcBef>
                <a:spcPct val="0"/>
              </a:spcBef>
              <a:buFontTx/>
              <a:buNone/>
            </a:pP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ZoneTexte 3"/>
          <p:cNvSpPr txBox="1">
            <a:spLocks noChangeArrowheads="1"/>
          </p:cNvSpPr>
          <p:nvPr/>
        </p:nvSpPr>
        <p:spPr bwMode="auto">
          <a:xfrm>
            <a:off x="107950" y="390525"/>
            <a:ext cx="88915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2400" dirty="0">
                <a:latin typeface="Arial Unicode MS" panose="020B0604020202020204" pitchFamily="34" charset="-128"/>
              </a:rPr>
              <a:t>1679 - Jan Swammerdam : contraction par stimulation nerveuse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sz="2400" dirty="0">
              <a:latin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sz="2000" dirty="0">
              <a:latin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2000" dirty="0">
                <a:latin typeface="Arial Unicode MS" panose="020B0604020202020204" pitchFamily="34" charset="-128"/>
              </a:rPr>
              <a:t>l’irritation du nerf de grenouille prouve l’existence </a:t>
            </a:r>
            <a:r>
              <a:rPr lang="fr-FR" sz="2000" b="1" dirty="0">
                <a:latin typeface="Arial Unicode MS" panose="020B0604020202020204" pitchFamily="34" charset="-128"/>
              </a:rPr>
              <a:t>d’un fluide </a:t>
            </a:r>
            <a:r>
              <a:rPr lang="fr-FR" sz="2000" dirty="0">
                <a:latin typeface="Arial Unicode MS" panose="020B0604020202020204" pitchFamily="34" charset="-128"/>
              </a:rPr>
              <a:t>s’écoulant de la moelle épinière jusqu’au muscle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2085975" y="5088110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irrite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le nerf avec des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ciseaux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tout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instrument [le muscle se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rapproche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mains qui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tiennent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tendons"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51"/>
    </mc:Choice>
    <mc:Fallback xmlns="">
      <p:transition spd="slow" advTm="10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41" x="7124700" y="4338638"/>
          <p14:tracePt t="25347" x="7134225" y="4295775"/>
          <p14:tracePt t="25354" x="7143750" y="4248150"/>
          <p14:tracePt t="25368" x="7148513" y="4214813"/>
          <p14:tracePt t="25385" x="7148513" y="4200525"/>
          <p14:tracePt t="25639" x="7077075" y="4233863"/>
          <p14:tracePt t="25647" x="6977063" y="4310063"/>
          <p14:tracePt t="25653" x="6877050" y="4386263"/>
          <p14:tracePt t="25664" x="6777038" y="4452938"/>
          <p14:tracePt t="25685" x="6562725" y="4562475"/>
          <p14:tracePt t="25698" x="6429375" y="4619625"/>
          <p14:tracePt t="25714" x="6300788" y="4686300"/>
          <p14:tracePt t="25731" x="6072188" y="4805363"/>
          <p14:tracePt t="25747" x="5948363" y="4872038"/>
          <p14:tracePt t="25764" x="5853113" y="4919663"/>
          <p14:tracePt t="25781" x="5781675" y="4957763"/>
          <p14:tracePt t="25797" x="5767388" y="4962525"/>
          <p14:tracePt t="26165" x="5710238" y="4924425"/>
          <p14:tracePt t="26175" x="5619750" y="4857750"/>
          <p14:tracePt t="26188" x="5391150" y="4695825"/>
          <p14:tracePt t="26208" x="4933950" y="4495800"/>
          <p14:tracePt t="26224" x="4629150" y="4424363"/>
          <p14:tracePt t="26243" x="4210050" y="4386263"/>
          <p14:tracePt t="26258" x="3981450" y="4405313"/>
          <p14:tracePt t="26274" x="3805238" y="4457700"/>
          <p14:tracePt t="26291" x="3657600" y="4500563"/>
          <p14:tracePt t="26307" x="3519488" y="4562475"/>
          <p14:tracePt t="26324" x="3467100" y="4591050"/>
          <p14:tracePt t="26341" x="3443288" y="4610100"/>
          <p14:tracePt t="26357" x="3414713" y="4638675"/>
          <p14:tracePt t="26374" x="3405188" y="4662488"/>
          <p14:tracePt t="26391" x="3405188" y="4676775"/>
          <p14:tracePt t="26408" x="3405188" y="4705350"/>
          <p14:tracePt t="26424" x="3419475" y="4729163"/>
          <p14:tracePt t="26440" x="3443288" y="4757738"/>
          <p14:tracePt t="26457" x="3490913" y="4805363"/>
          <p14:tracePt t="26474" x="3524250" y="4819650"/>
          <p14:tracePt t="26490" x="3567113" y="4819650"/>
          <p14:tracePt t="26507" x="3629025" y="4767263"/>
          <p14:tracePt t="26524" x="3671888" y="4695825"/>
          <p14:tracePt t="26543" x="3695700" y="4557713"/>
          <p14:tracePt t="26557" x="3686175" y="4510088"/>
          <p14:tracePt t="26574" x="3638550" y="4452938"/>
          <p14:tracePt t="26590" x="3590925" y="4405313"/>
          <p14:tracePt t="26607" x="3505200" y="4333875"/>
          <p14:tracePt t="26624" x="3452813" y="4300538"/>
          <p14:tracePt t="26640" x="3424238" y="4291013"/>
          <p14:tracePt t="26657" x="3405188" y="4281488"/>
          <p14:tracePt t="26674" x="3395663" y="4281488"/>
          <p14:tracePt t="26691" x="3390900" y="4281488"/>
          <p14:tracePt t="26707" x="3409950" y="4281488"/>
          <p14:tracePt t="26724" x="3471863" y="4281488"/>
          <p14:tracePt t="26741" x="3614738" y="4267200"/>
          <p14:tracePt t="26757" x="3700463" y="4252913"/>
          <p14:tracePt t="26774" x="3743325" y="4229100"/>
          <p14:tracePt t="26790" x="3781425" y="4181475"/>
          <p14:tracePt t="26807" x="3800475" y="4129088"/>
          <p14:tracePt t="26824" x="3800475" y="4081463"/>
          <p14:tracePt t="26841" x="3757613" y="4043363"/>
          <p14:tracePt t="26857" x="3681413" y="4038600"/>
          <p14:tracePt t="26874" x="3562350" y="4057650"/>
          <p14:tracePt t="26890" x="3376613" y="4157663"/>
          <p14:tracePt t="26907" x="3309938" y="4210050"/>
          <p14:tracePt t="26924" x="3290888" y="4238625"/>
          <p14:tracePt t="26941" x="3271838" y="4286250"/>
          <p14:tracePt t="26957" x="3281363" y="4310063"/>
          <p14:tracePt t="26974" x="3328988" y="4324350"/>
          <p14:tracePt t="26995" x="3481388" y="4300538"/>
          <p14:tracePt t="27007" x="3567113" y="4248150"/>
          <p14:tracePt t="27024" x="3633788" y="4195763"/>
          <p14:tracePt t="27042" x="3700463" y="4095750"/>
          <p14:tracePt t="27057" x="3719513" y="4057650"/>
          <p14:tracePt t="27074" x="3724275" y="4029075"/>
          <p14:tracePt t="27091" x="3719513" y="4014788"/>
          <p14:tracePt t="27107" x="3709988" y="4010025"/>
          <p14:tracePt t="27124" x="3705225" y="4010025"/>
          <p14:tracePt t="27141" x="3681413" y="4024313"/>
          <p14:tracePt t="27157" x="3662363" y="4038600"/>
          <p14:tracePt t="27174" x="3652838" y="4062413"/>
          <p14:tracePt t="27191" x="3643313" y="4081463"/>
          <p14:tracePt t="27207" x="3643313" y="4086225"/>
          <p14:tracePt t="27225" x="3643313" y="4100513"/>
          <p14:tracePt t="27243" x="3643313" y="4110038"/>
          <p14:tracePt t="27874" x="3671888" y="4057650"/>
          <p14:tracePt t="27880" x="3719513" y="3990975"/>
          <p14:tracePt t="27887" x="3776663" y="3910013"/>
          <p14:tracePt t="27901" x="3857625" y="3767138"/>
          <p14:tracePt t="27916" x="3910013" y="3671888"/>
          <p14:tracePt t="27933" x="3929063" y="3619500"/>
          <p14:tracePt t="27950" x="3938588" y="3567113"/>
          <p14:tracePt t="27966" x="3938588" y="3552825"/>
          <p14:tracePt t="27983" x="3933825" y="3543300"/>
          <p14:tracePt t="28000" x="3886200" y="3543300"/>
          <p14:tracePt t="28016" x="3829050" y="3576638"/>
          <p14:tracePt t="28033" x="3781425" y="3609975"/>
          <p14:tracePt t="28050" x="3719513" y="3671888"/>
          <p14:tracePt t="28067" x="3700463" y="3714750"/>
          <p14:tracePt t="28083" x="3690938" y="3748088"/>
          <p14:tracePt t="28100" x="3690938" y="3795713"/>
          <p14:tracePt t="28116" x="3700463" y="3819525"/>
          <p14:tracePt t="28133" x="3714750" y="3838575"/>
          <p14:tracePt t="28149" x="3743325" y="3852863"/>
          <p14:tracePt t="28166" x="3752850" y="3862388"/>
          <p14:tracePt t="28183" x="3762375" y="3862388"/>
          <p14:tracePt t="28216" x="3757613" y="3862388"/>
          <p14:tracePt t="28233" x="3738563" y="3867150"/>
          <p14:tracePt t="28251" x="3700463" y="3876675"/>
          <p14:tracePt t="28266" x="3667125" y="3895725"/>
          <p14:tracePt t="28283" x="3638550" y="3919538"/>
          <p14:tracePt t="28299" x="3609975" y="3952875"/>
          <p14:tracePt t="28316" x="3600450" y="3971925"/>
          <p14:tracePt t="28333" x="3600450" y="3986213"/>
          <p14:tracePt t="28349" x="3600450" y="4010025"/>
          <p14:tracePt t="28366" x="3609975" y="4019550"/>
          <p14:tracePt t="28384" x="3624263" y="4033838"/>
          <p14:tracePt t="28400" x="3629025" y="4033838"/>
          <p14:tracePt t="28441" x="3629025" y="4038600"/>
          <p14:tracePt t="28449" x="3629025" y="4043363"/>
          <p14:tracePt t="28466" x="3619500" y="4048125"/>
          <p14:tracePt t="28483" x="3614738" y="4052888"/>
          <p14:tracePt t="29415" x="3600450" y="4062413"/>
          <p14:tracePt t="29422" x="3586163" y="4071938"/>
          <p14:tracePt t="29438" x="3543300" y="4090988"/>
          <p14:tracePt t="29455" x="3495675" y="4124325"/>
          <p14:tracePt t="29471" x="3429000" y="4176713"/>
          <p14:tracePt t="29488" x="3390900" y="4224338"/>
          <p14:tracePt t="29505" x="3352800" y="4271963"/>
          <p14:tracePt t="29523" x="3324225" y="4324350"/>
          <p14:tracePt t="29538" x="3309938" y="4352925"/>
          <p14:tracePt t="29555" x="3305175" y="4376738"/>
          <p14:tracePt t="29571" x="3305175" y="4410075"/>
          <p14:tracePt t="29588" x="3314700" y="4433888"/>
          <p14:tracePt t="29605" x="3333750" y="4467225"/>
          <p14:tracePt t="29622" x="3386138" y="4514850"/>
          <p14:tracePt t="29638" x="3433763" y="4548188"/>
          <p14:tracePt t="29655" x="3481388" y="4586288"/>
          <p14:tracePt t="29672" x="3543300" y="4638675"/>
          <p14:tracePt t="29688" x="3586163" y="4676775"/>
          <p14:tracePt t="29705" x="3614738" y="4695825"/>
          <p14:tracePt t="29707" x="3624263" y="4705350"/>
          <p14:tracePt t="29721" x="3657600" y="4743450"/>
          <p14:tracePt t="29738" x="3671888" y="4762500"/>
          <p14:tracePt t="29755" x="3681413" y="4772025"/>
          <p14:tracePt t="30070" x="3681413" y="4824413"/>
          <p14:tracePt t="30077" x="3681413" y="4886325"/>
          <p14:tracePt t="30085" x="3676650" y="4953000"/>
          <p14:tracePt t="30095" x="3671888" y="5005388"/>
          <p14:tracePt t="30112" x="3671888" y="5153025"/>
          <p14:tracePt t="30128" x="3671888" y="5200650"/>
          <p14:tracePt t="30146" x="3681413" y="5238750"/>
          <p14:tracePt t="30162" x="3690938" y="5272088"/>
          <p14:tracePt t="30179" x="3700463" y="5291138"/>
          <p14:tracePt t="30195" x="3705225" y="5310188"/>
          <p14:tracePt t="30198" x="3709988" y="5324475"/>
          <p14:tracePt t="30214" x="3724275" y="5338763"/>
          <p14:tracePt t="30228" x="3733800" y="5357813"/>
          <p14:tracePt t="30245" x="3757613" y="5381625"/>
          <p14:tracePt t="30263" x="3805238" y="5414963"/>
          <p14:tracePt t="30279" x="3843338" y="5434013"/>
          <p14:tracePt t="30295" x="3876675" y="5443538"/>
          <p14:tracePt t="30311" x="3919538" y="5443538"/>
          <p14:tracePt t="30330" x="3938588" y="5443538"/>
          <p14:tracePt t="30345" x="3971925" y="5443538"/>
          <p14:tracePt t="30362" x="4000500" y="5443538"/>
          <p14:tracePt t="30380" x="4019550" y="5443538"/>
          <p14:tracePt t="30398" x="4033838" y="5443538"/>
          <p14:tracePt t="30454" x="4029075" y="5443538"/>
          <p14:tracePt t="30462" x="4024313" y="5443538"/>
          <p14:tracePt t="30475" x="4019550" y="5443538"/>
          <p14:tracePt t="30482" x="4010025" y="5443538"/>
          <p14:tracePt t="30495" x="4005263" y="5443538"/>
          <p14:tracePt t="30512" x="3976688" y="5443538"/>
          <p14:tracePt t="30528" x="3962400" y="5443538"/>
          <p14:tracePt t="30545" x="3948113" y="5443538"/>
          <p14:tracePt t="30562" x="3938588" y="5443538"/>
          <p14:tracePt t="30578" x="3933825" y="5443538"/>
          <p14:tracePt t="30595" x="3919538" y="5443538"/>
          <p14:tracePt t="30612" x="3910013" y="5424488"/>
          <p14:tracePt t="30628" x="3910013" y="5353050"/>
          <p14:tracePt t="30645" x="3910013" y="5129213"/>
          <p14:tracePt t="30662" x="3914775" y="4895850"/>
          <p14:tracePt t="30681" x="3924300" y="4586288"/>
          <p14:tracePt t="30696" x="3914775" y="4467225"/>
          <p14:tracePt t="30712" x="3900488" y="4386263"/>
          <p14:tracePt t="30728" x="3890963" y="4310063"/>
          <p14:tracePt t="30745" x="3876675" y="4233863"/>
          <p14:tracePt t="30762" x="3862388" y="4200525"/>
          <p14:tracePt t="30779" x="3852863" y="4186238"/>
          <p14:tracePt t="30795" x="3848100" y="4167188"/>
          <p14:tracePt t="30812" x="3848100" y="4157663"/>
          <p14:tracePt t="31165" x="3829050" y="4138613"/>
          <p14:tracePt t="31172" x="3795713" y="4114800"/>
          <p14:tracePt t="31180" x="3762375" y="4090988"/>
          <p14:tracePt t="31198" x="3695700" y="4062413"/>
          <p14:tracePt t="31203" x="3662363" y="4057650"/>
          <p14:tracePt t="31213" x="3609975" y="4052888"/>
          <p14:tracePt t="31230" x="3581400" y="4052888"/>
          <p14:tracePt t="31247" x="3562350" y="4062413"/>
          <p14:tracePt t="31263" x="3552825" y="4081463"/>
          <p14:tracePt t="31281" x="3552825" y="4105275"/>
          <p14:tracePt t="31297" x="3562350" y="4119563"/>
          <p14:tracePt t="31314" x="3614738" y="4148138"/>
          <p14:tracePt t="31330" x="3657600" y="4152900"/>
          <p14:tracePt t="31347" x="3686175" y="4152900"/>
          <p14:tracePt t="31363" x="3714750" y="4152900"/>
          <p14:tracePt t="31381" x="3729038" y="4143375"/>
          <p14:tracePt t="31397" x="3733800" y="4138613"/>
          <p14:tracePt t="31413" x="3733800" y="4129088"/>
          <p14:tracePt t="31430" x="3733800" y="4124325"/>
          <p14:tracePt t="31463" x="3719513" y="4124325"/>
          <p14:tracePt t="31480" x="3709988" y="4124325"/>
          <p14:tracePt t="31498" x="3700463" y="4124325"/>
          <p14:tracePt t="31513" x="3686175" y="4124325"/>
          <p14:tracePt t="31530" x="3681413" y="4124325"/>
          <p14:tracePt t="31547" x="3671888" y="4124325"/>
          <p14:tracePt t="31564" x="3667125" y="4129088"/>
          <p14:tracePt t="31621" x="3671888" y="4129088"/>
          <p14:tracePt t="31627" x="3681413" y="4129088"/>
          <p14:tracePt t="31641" x="3690938" y="4129088"/>
          <p14:tracePt t="31649" x="3690938" y="4124325"/>
          <p14:tracePt t="31663" x="3700463" y="4110038"/>
          <p14:tracePt t="31680" x="3700463" y="4086225"/>
          <p14:tracePt t="31697" x="3695700" y="4062413"/>
          <p14:tracePt t="31713" x="3676650" y="4052888"/>
          <p14:tracePt t="31730" x="3652838" y="4043363"/>
          <p14:tracePt t="31747" x="3595688" y="4043363"/>
          <p14:tracePt t="31764" x="3567113" y="4052888"/>
          <p14:tracePt t="31780" x="3548063" y="4062413"/>
          <p14:tracePt t="31797" x="3533775" y="4076700"/>
          <p14:tracePt t="31813" x="3524250" y="4076700"/>
          <p14:tracePt t="31831" x="3514725" y="4076700"/>
          <p14:tracePt t="31847" x="3509963" y="4081463"/>
          <p14:tracePt t="31876" x="3505200" y="4081463"/>
          <p14:tracePt t="32460" x="3500438" y="4086225"/>
          <p14:tracePt t="32465" x="3495675" y="4090988"/>
          <p14:tracePt t="32487" x="3495675" y="4095750"/>
          <p14:tracePt t="32502" x="3490913" y="4095750"/>
          <p14:tracePt t="32516" x="3490913" y="4100513"/>
          <p14:tracePt t="32544" x="3486150" y="4100513"/>
          <p14:tracePt t="32842" x="3509963" y="4081463"/>
          <p14:tracePt t="32850" x="3548063" y="4048125"/>
          <p14:tracePt t="32865" x="3614738" y="3971925"/>
          <p14:tracePt t="32882" x="3671888" y="3900488"/>
          <p14:tracePt t="32900" x="3733800" y="3814763"/>
          <p14:tracePt t="32915" x="3752850" y="3786188"/>
          <p14:tracePt t="32932" x="3762375" y="3762375"/>
          <p14:tracePt t="32948" x="3767138" y="3752850"/>
          <p14:tracePt t="33256" x="3790950" y="3724275"/>
          <p14:tracePt t="33262" x="3838575" y="3671888"/>
          <p14:tracePt t="33269" x="3867150" y="3619500"/>
          <p14:tracePt t="33278" x="3905250" y="3581400"/>
          <p14:tracePt t="33294" x="3962400" y="3524250"/>
          <p14:tracePt t="33311" x="4014788" y="3471863"/>
          <p14:tracePt t="33328" x="4033838" y="3448050"/>
          <p14:tracePt t="33344" x="4048125" y="3443288"/>
          <p14:tracePt t="33361" x="4062413" y="3433763"/>
          <p14:tracePt t="33379" x="4071938" y="3424238"/>
          <p14:tracePt t="33394" x="4081463" y="3414713"/>
          <p14:tracePt t="33413" x="4105275" y="3400425"/>
          <p14:tracePt t="33428" x="4114800" y="3395663"/>
          <p14:tracePt t="33444" x="4133850" y="3386138"/>
          <p14:tracePt t="33463" x="4171950" y="3371850"/>
          <p14:tracePt t="33478" x="4195763" y="3362325"/>
          <p14:tracePt t="33494" x="4229100" y="3352800"/>
          <p14:tracePt t="33511" x="4267200" y="3333750"/>
          <p14:tracePt t="33528" x="4286250" y="3324225"/>
          <p14:tracePt t="33544" x="4305300" y="3319463"/>
          <p14:tracePt t="33561" x="4314825" y="3309938"/>
          <p14:tracePt t="33578" x="4324350" y="3309938"/>
          <p14:tracePt t="33809" x="4324350" y="3305175"/>
          <p14:tracePt t="33816" x="4324350" y="3295650"/>
          <p14:tracePt t="33832" x="4319588" y="3290888"/>
          <p14:tracePt t="33849" x="4291013" y="3286125"/>
          <p14:tracePt t="33867" x="4119563" y="3271838"/>
          <p14:tracePt t="33882" x="3976688" y="3271838"/>
          <p14:tracePt t="33899" x="3833813" y="3271838"/>
          <p14:tracePt t="33915" x="3657600" y="3271838"/>
          <p14:tracePt t="33932" x="3571875" y="3271838"/>
          <p14:tracePt t="33949" x="3505200" y="3262313"/>
          <p14:tracePt t="33965" x="3443288" y="3262313"/>
          <p14:tracePt t="33982" x="3414713" y="3262313"/>
          <p14:tracePt t="33999" x="3405188" y="3262313"/>
          <p14:tracePt t="34015" x="3390900" y="3262313"/>
          <p14:tracePt t="34033" x="3386138" y="3262313"/>
          <p14:tracePt t="34066" x="3400425" y="3257550"/>
          <p14:tracePt t="34082" x="3452813" y="3243263"/>
          <p14:tracePt t="34099" x="3533775" y="3228975"/>
          <p14:tracePt t="34116" x="3714750" y="3224213"/>
          <p14:tracePt t="34132" x="3890963" y="3224213"/>
          <p14:tracePt t="34149" x="4067175" y="3233738"/>
          <p14:tracePt t="34165" x="4305300" y="3257550"/>
          <p14:tracePt t="34182" x="4433888" y="3271838"/>
          <p14:tracePt t="34199" x="4552950" y="3286125"/>
          <p14:tracePt t="34202" x="4595813" y="3290888"/>
          <p14:tracePt t="34216" x="4691063" y="3300413"/>
          <p14:tracePt t="34232" x="4762500" y="3300413"/>
          <p14:tracePt t="34249" x="4814888" y="3300413"/>
          <p14:tracePt t="34266" x="4862513" y="3300413"/>
          <p14:tracePt t="34283" x="4886325" y="3300413"/>
          <p14:tracePt t="34299" x="4895850" y="3300413"/>
          <p14:tracePt t="34317" x="4910138" y="3300413"/>
          <p14:tracePt t="34549" x="4919663" y="3300413"/>
          <p14:tracePt t="34556" x="4924425" y="3300413"/>
          <p14:tracePt t="34571" x="4929188" y="3300413"/>
          <p14:tracePt t="34588" x="4938713" y="3300413"/>
          <p14:tracePt t="34605" x="4957763" y="3300413"/>
          <p14:tracePt t="34621" x="4972050" y="3300413"/>
          <p14:tracePt t="34638" x="4995863" y="3300413"/>
          <p14:tracePt t="34655" x="5014913" y="3300413"/>
          <p14:tracePt t="34671" x="5043488" y="3300413"/>
          <p14:tracePt t="34688" x="5062538" y="3300413"/>
          <p14:tracePt t="34705" x="5105400" y="3300413"/>
          <p14:tracePt t="34721" x="5138738" y="3300413"/>
          <p14:tracePt t="34738" x="5153025" y="3300413"/>
          <p14:tracePt t="34755" x="5172075" y="3300413"/>
          <p14:tracePt t="34771" x="5176838" y="3300413"/>
          <p14:tracePt t="36604" x="5172075" y="3300413"/>
          <p14:tracePt t="36617" x="5167313" y="3300413"/>
          <p14:tracePt t="36638" x="5162550" y="3300413"/>
          <p14:tracePt t="36646" x="5157788" y="3300413"/>
          <p14:tracePt t="36659" x="5148263" y="3300413"/>
          <p14:tracePt t="36676" x="5114925" y="3295650"/>
          <p14:tracePt t="36692" x="5019675" y="3276600"/>
          <p14:tracePt t="36695" x="4948238" y="3271838"/>
          <p14:tracePt t="36709" x="4795838" y="3271838"/>
          <p14:tracePt t="36726" x="4633913" y="3271838"/>
          <p14:tracePt t="36742" x="4433888" y="3281363"/>
          <p14:tracePt t="36762" x="4191000" y="3281363"/>
          <p14:tracePt t="36776" x="4043363" y="3281363"/>
          <p14:tracePt t="36794" x="3876675" y="3281363"/>
          <p14:tracePt t="36809" x="3709988" y="3281363"/>
          <p14:tracePt t="36826" x="3629025" y="3281363"/>
          <p14:tracePt t="36842" x="3576638" y="3286125"/>
          <p14:tracePt t="36859" x="3533775" y="3290888"/>
          <p14:tracePt t="36876" x="3519488" y="3290888"/>
          <p14:tracePt t="36892" x="3514725" y="3290888"/>
          <p14:tracePt t="36909" x="3500438" y="3290888"/>
          <p14:tracePt t="36926" x="3490913" y="3290888"/>
          <p14:tracePt t="36944" x="3481388" y="3290888"/>
          <p14:tracePt t="37018" x="3486150" y="3290888"/>
          <p14:tracePt t="37026" x="3509963" y="3290888"/>
          <p14:tracePt t="37029" x="3543300" y="3286125"/>
          <p14:tracePt t="37042" x="3600450" y="3281363"/>
          <p14:tracePt t="37059" x="3848100" y="3267075"/>
          <p14:tracePt t="37076" x="4076700" y="3267075"/>
          <p14:tracePt t="37093" x="4424363" y="3300413"/>
          <p14:tracePt t="37110" x="4614863" y="3314700"/>
          <p14:tracePt t="37126" x="4791075" y="3338513"/>
          <p14:tracePt t="37143" x="5043488" y="3357563"/>
          <p14:tracePt t="37159" x="5162550" y="3376613"/>
          <p14:tracePt t="37176" x="5253038" y="3386138"/>
          <p14:tracePt t="37194" x="5338763" y="3400425"/>
          <p14:tracePt t="37209" x="5367338" y="3400425"/>
          <p14:tracePt t="37226" x="5386388" y="3400425"/>
          <p14:tracePt t="37242" x="5395913" y="3405188"/>
          <p14:tracePt t="37378" x="5400675" y="3405188"/>
          <p14:tracePt t="40691" x="5400675" y="3409950"/>
          <p14:tracePt t="40698" x="5400675" y="3414713"/>
          <p14:tracePt t="40712" x="5400675" y="3419475"/>
          <p14:tracePt t="40720" x="5395913" y="3419475"/>
          <p14:tracePt t="40737" x="5386388" y="3419475"/>
          <p14:tracePt t="40753" x="5357813" y="3409950"/>
          <p14:tracePt t="40770" x="5200650" y="3319463"/>
          <p14:tracePt t="40786" x="4914900" y="3148013"/>
          <p14:tracePt t="40803" x="4510088" y="2943225"/>
          <p14:tracePt t="40820" x="3919538" y="2671763"/>
          <p14:tracePt t="40840" x="3395663" y="2438400"/>
          <p14:tracePt t="40856" x="3157538" y="2343150"/>
          <p14:tracePt t="40870" x="3005138" y="2286000"/>
          <p14:tracePt t="40886" x="2919413" y="2243138"/>
          <p14:tracePt t="40904" x="2862263" y="2224088"/>
          <p14:tracePt t="40920" x="2838450" y="2224088"/>
          <p14:tracePt t="41957" x="2838450" y="2176463"/>
          <p14:tracePt t="41963" x="2838450" y="2105025"/>
          <p14:tracePt t="41978" x="2833688" y="1962150"/>
          <p14:tracePt t="41995" x="2819400" y="1843088"/>
          <p14:tracePt t="42013" x="2795588" y="1709738"/>
          <p14:tracePt t="42029" x="2767013" y="1609725"/>
          <p14:tracePt t="42045" x="2719388" y="1538288"/>
          <p14:tracePt t="42062" x="2624138" y="1457325"/>
          <p14:tracePt t="42079" x="2533650" y="1385888"/>
          <p14:tracePt t="42095" x="2405063" y="1314450"/>
          <p14:tracePt t="42112" x="2166938" y="1247775"/>
          <p14:tracePt t="42130" x="2009775" y="1219200"/>
          <p14:tracePt t="42147" x="1871663" y="1223963"/>
          <p14:tracePt t="42163" x="1695450" y="1252538"/>
          <p14:tracePt t="42179" x="1628775" y="1276350"/>
          <p14:tracePt t="42195" x="1590675" y="1285875"/>
          <p14:tracePt t="42212" x="1571625" y="1300163"/>
          <p14:tracePt t="42229" x="1562100" y="1309688"/>
          <p14:tracePt t="42245" x="1552575" y="1314450"/>
          <p14:tracePt t="42262" x="1547813" y="1314450"/>
          <p14:tracePt t="42295" x="1571625" y="1319213"/>
          <p14:tracePt t="42312" x="1671638" y="1338263"/>
          <p14:tracePt t="42329" x="1743075" y="1343025"/>
          <p14:tracePt t="42346" x="1814513" y="1343025"/>
          <p14:tracePt t="42362" x="1871663" y="1343025"/>
          <p14:tracePt t="42379" x="1885950" y="1343025"/>
          <p14:tracePt t="42395" x="1895475" y="1343025"/>
          <p14:tracePt t="42431" x="1885950" y="1343025"/>
          <p14:tracePt t="42445" x="1862138" y="1343025"/>
          <p14:tracePt t="42462" x="1819275" y="1343025"/>
          <p14:tracePt t="42479" x="1795463" y="1352550"/>
          <p14:tracePt t="42497" x="1771650" y="1366838"/>
          <p14:tracePt t="42513" x="1762125" y="1404938"/>
          <p14:tracePt t="42529" x="1762125" y="1447800"/>
          <p14:tracePt t="42545" x="1781175" y="1509713"/>
          <p14:tracePt t="42562" x="1847850" y="1576388"/>
          <p14:tracePt t="42579" x="1962150" y="1638300"/>
          <p14:tracePt t="42596" x="2181225" y="1681163"/>
          <p14:tracePt t="42612" x="2357438" y="1695450"/>
          <p14:tracePt t="42630" x="2524125" y="1704975"/>
          <p14:tracePt t="42647" x="2767013" y="1704975"/>
          <p14:tracePt t="42662" x="2905125" y="1704975"/>
          <p14:tracePt t="42680" x="3024188" y="1709738"/>
          <p14:tracePt t="42696" x="3119438" y="1719263"/>
          <p14:tracePt t="42713" x="3162300" y="1719263"/>
          <p14:tracePt t="42729" x="3195638" y="1719263"/>
          <p14:tracePt t="42747" x="3209925" y="1719263"/>
          <p14:tracePt t="42763" x="3214688" y="1719263"/>
          <p14:tracePt t="42779" x="3224213" y="1728788"/>
          <p14:tracePt t="43150" x="3271838" y="1728788"/>
          <p14:tracePt t="43157" x="3333750" y="1728788"/>
          <p14:tracePt t="43164" x="3405188" y="1728788"/>
          <p14:tracePt t="43181" x="3538538" y="1728788"/>
          <p14:tracePt t="43195" x="3681413" y="1743075"/>
          <p14:tracePt t="43213" x="3819525" y="1752600"/>
          <p14:tracePt t="43228" x="4010025" y="1790700"/>
          <p14:tracePt t="43245" x="4133850" y="1819275"/>
          <p14:tracePt t="43261" x="4229100" y="1828800"/>
          <p14:tracePt t="43278" x="4362450" y="1852613"/>
          <p14:tracePt t="43295" x="4400550" y="1862138"/>
          <p14:tracePt t="43312" x="4429125" y="1862138"/>
          <p14:tracePt t="43328" x="4448175" y="1862138"/>
          <p14:tracePt t="47339" x="4448175" y="1871663"/>
          <p14:tracePt t="47345" x="4443413" y="1881188"/>
          <p14:tracePt t="47352" x="4433888" y="1885950"/>
          <p14:tracePt t="47367" x="4400550" y="1909763"/>
          <p14:tracePt t="47384" x="4376738" y="1928813"/>
          <p14:tracePt t="47402" x="4333875" y="1962150"/>
          <p14:tracePt t="47417" x="4300538" y="1985963"/>
          <p14:tracePt t="47435" x="4262438" y="2019300"/>
          <p14:tracePt t="47451" x="4233863" y="2066925"/>
          <p14:tracePt t="47468" x="4219575" y="2085975"/>
          <p14:tracePt t="47484" x="4214813" y="2105025"/>
          <p14:tracePt t="47501" x="4219575" y="2124075"/>
          <p14:tracePt t="47517" x="4248150" y="2133600"/>
          <p14:tracePt t="47534" x="4314825" y="2143125"/>
          <p14:tracePt t="47551" x="4429125" y="2128838"/>
          <p14:tracePt t="47567" x="4491038" y="2109788"/>
          <p14:tracePt t="47585" x="4533900" y="2071688"/>
          <p14:tracePt t="47601" x="4586288" y="2019300"/>
          <p14:tracePt t="47617" x="4605338" y="1990725"/>
          <p14:tracePt t="47634" x="4605338" y="1947863"/>
          <p14:tracePt t="47651" x="4576763" y="1885950"/>
          <p14:tracePt t="47669" x="4529138" y="1852613"/>
          <p14:tracePt t="47684" x="4462463" y="1828800"/>
          <p14:tracePt t="47701" x="4310063" y="1843088"/>
          <p14:tracePt t="47718" x="4238625" y="1871663"/>
          <p14:tracePt t="47735" x="4210050" y="1895475"/>
          <p14:tracePt t="47751" x="4191000" y="1919288"/>
          <p14:tracePt t="47767" x="4191000" y="1947863"/>
          <p14:tracePt t="47784" x="4214813" y="1981200"/>
          <p14:tracePt t="47801" x="4319588" y="2014538"/>
          <p14:tracePt t="47817" x="4400550" y="2019300"/>
          <p14:tracePt t="47834" x="4462463" y="2014538"/>
          <p14:tracePt t="47851" x="4519613" y="1985963"/>
          <p14:tracePt t="47868" x="4538663" y="1976438"/>
          <p14:tracePt t="47885" x="4548188" y="1962150"/>
          <p14:tracePt t="47901" x="4548188" y="1952625"/>
          <p14:tracePt t="47917" x="4548188" y="1947863"/>
          <p14:tracePt t="47934" x="4538663" y="1947863"/>
          <p14:tracePt t="47951" x="4529138" y="1947863"/>
          <p14:tracePt t="47969" x="4519613" y="1952625"/>
          <p14:tracePt t="47984" x="4510088" y="1962150"/>
          <p14:tracePt t="48001" x="4510088" y="1971675"/>
          <p14:tracePt t="48018" x="4510088" y="1981200"/>
          <p14:tracePt t="48034" x="4510088" y="1990725"/>
          <p14:tracePt t="48051" x="4510088" y="1995488"/>
          <p14:tracePt t="48068" x="4510088" y="2005013"/>
          <p14:tracePt t="48086" x="4510088" y="2009775"/>
          <p14:tracePt t="48582" x="4514850" y="2009775"/>
          <p14:tracePt t="48589" x="4524375" y="2014538"/>
          <p14:tracePt t="48604" x="4552950" y="2024063"/>
          <p14:tracePt t="48621" x="4605338" y="2033588"/>
          <p14:tracePt t="48639" x="4738688" y="2057400"/>
          <p14:tracePt t="48655" x="4848225" y="2071688"/>
          <p14:tracePt t="48671" x="4953000" y="2071688"/>
          <p14:tracePt t="48688" x="5105400" y="2071688"/>
          <p14:tracePt t="48705" x="5214938" y="2071688"/>
          <p14:tracePt t="48721" x="5310188" y="2071688"/>
          <p14:tracePt t="48738" x="5495925" y="2085975"/>
          <p14:tracePt t="48755" x="5605463" y="2095500"/>
          <p14:tracePt t="48771" x="5719763" y="2109788"/>
          <p14:tracePt t="48788" x="5872163" y="2119313"/>
          <p14:tracePt t="48804" x="5957888" y="2128838"/>
          <p14:tracePt t="48822" x="6034088" y="2133600"/>
          <p14:tracePt t="48838" x="6110288" y="2147888"/>
          <p14:tracePt t="48856" x="6134100" y="2157413"/>
          <p14:tracePt t="48871" x="6138863" y="2157413"/>
          <p14:tracePt t="48888" x="6143625" y="2157413"/>
          <p14:tracePt t="49385" x="6148388" y="2157413"/>
          <p14:tracePt t="49393" x="6153150" y="2157413"/>
          <p14:tracePt t="49408" x="6157913" y="2157413"/>
          <p14:tracePt t="49425" x="6162675" y="2157413"/>
          <p14:tracePt t="49443" x="6172200" y="2157413"/>
          <p14:tracePt t="49458" x="6181725" y="2152650"/>
          <p14:tracePt t="49475" x="6191250" y="2147888"/>
          <p14:tracePt t="49491" x="6210300" y="2138363"/>
          <p14:tracePt t="49508" x="6229350" y="2138363"/>
          <p14:tracePt t="49525" x="6243638" y="2138363"/>
          <p14:tracePt t="49541" x="6267450" y="2133600"/>
          <p14:tracePt t="49558" x="6276975" y="2133600"/>
          <p14:tracePt t="49576" x="6296025" y="2133600"/>
          <p14:tracePt t="49591" x="6310313" y="2119313"/>
          <p14:tracePt t="49608" x="6324600" y="2114550"/>
          <p14:tracePt t="49625" x="6338888" y="2109788"/>
          <p14:tracePt t="49642" x="6353175" y="2100263"/>
          <p14:tracePt t="49658" x="6372225" y="2095500"/>
          <p14:tracePt t="49675" x="6381750" y="2081213"/>
          <p14:tracePt t="49691" x="6405563" y="2076450"/>
          <p14:tracePt t="49708" x="6429375" y="2066925"/>
          <p14:tracePt t="49725" x="6443663" y="2057400"/>
          <p14:tracePt t="49741" x="6472238" y="2047875"/>
          <p14:tracePt t="49758" x="6491288" y="2033588"/>
          <p14:tracePt t="49775" x="6510338" y="2024063"/>
          <p14:tracePt t="49791" x="6538913" y="2009775"/>
          <p14:tracePt t="49808" x="6557963" y="1985963"/>
          <p14:tracePt t="49824" x="6577013" y="1962150"/>
          <p14:tracePt t="49841" x="6619875" y="1919288"/>
          <p14:tracePt t="49858" x="6643688" y="1881188"/>
          <p14:tracePt t="49875" x="6657975" y="1866900"/>
          <p14:tracePt t="49891" x="6672263" y="1843088"/>
          <p14:tracePt t="49908" x="6677025" y="1833563"/>
          <p14:tracePt t="49925" x="6677025" y="1828800"/>
          <p14:tracePt t="49942" x="6662738" y="1828800"/>
          <p14:tracePt t="49959" x="6610350" y="1843088"/>
          <p14:tracePt t="49976" x="6486525" y="1943100"/>
          <p14:tracePt t="49991" x="6405563" y="2033588"/>
          <p14:tracePt t="50008" x="6343650" y="2119313"/>
          <p14:tracePt t="50025" x="6305550" y="2195513"/>
          <p14:tracePt t="50041" x="6300788" y="2214563"/>
          <p14:tracePt t="50058" x="6305550" y="2238375"/>
          <p14:tracePt t="50075" x="6372225" y="2266950"/>
          <p14:tracePt t="50091" x="6443663" y="2271713"/>
          <p14:tracePt t="50108" x="6538913" y="2266950"/>
          <p14:tracePt t="50125" x="6648450" y="2238375"/>
          <p14:tracePt t="50141" x="6691313" y="2209800"/>
          <p14:tracePt t="50158" x="6715125" y="2200275"/>
          <p14:tracePt t="50175" x="6724650" y="2166938"/>
          <p14:tracePt t="50191" x="6724650" y="2152650"/>
          <p14:tracePt t="50209" x="6719888" y="2133600"/>
          <p14:tracePt t="50212" x="6710363" y="2128838"/>
          <p14:tracePt t="50224" x="6677025" y="2119313"/>
          <p14:tracePt t="50241" x="6634163" y="2114550"/>
          <p14:tracePt t="50258" x="6577013" y="2119313"/>
          <p14:tracePt t="50275" x="6486525" y="2171700"/>
          <p14:tracePt t="50291" x="6443663" y="2209800"/>
          <p14:tracePt t="50308" x="6429375" y="2228850"/>
          <p14:tracePt t="50325" x="6415088" y="2252663"/>
          <p14:tracePt t="50342" x="6415088" y="2262188"/>
          <p14:tracePt t="50359" x="6415088" y="2271713"/>
          <p14:tracePt t="50375" x="6448425" y="2276475"/>
          <p14:tracePt t="50391" x="6477000" y="2276475"/>
          <p14:tracePt t="50408" x="6534150" y="2266950"/>
          <p14:tracePt t="50425" x="6562725" y="2257425"/>
          <p14:tracePt t="50441" x="6577013" y="2247900"/>
          <p14:tracePt t="50460" x="6591300" y="2247900"/>
          <p14:tracePt t="51120" x="6557963" y="2238375"/>
          <p14:tracePt t="51127" x="6481763" y="2228850"/>
          <p14:tracePt t="51138" x="6391275" y="2214563"/>
          <p14:tracePt t="51155" x="5895975" y="2152650"/>
          <p14:tracePt t="51171" x="5419725" y="2119313"/>
          <p14:tracePt t="51188" x="4976813" y="2085975"/>
          <p14:tracePt t="51204" x="4314825" y="2033588"/>
          <p14:tracePt t="51221" x="3924300" y="2024063"/>
          <p14:tracePt t="51238" x="3576638" y="2038350"/>
          <p14:tracePt t="51254" x="3176588" y="2100263"/>
          <p14:tracePt t="51272" x="2967038" y="2152650"/>
          <p14:tracePt t="51288" x="2838450" y="2176463"/>
          <p14:tracePt t="51304" x="2695575" y="2214563"/>
          <p14:tracePt t="51321" x="2628900" y="2233613"/>
          <p14:tracePt t="51337" x="2595563" y="2238375"/>
          <p14:tracePt t="51354" x="2524125" y="2271713"/>
          <p14:tracePt t="51371" x="2481263" y="2290763"/>
          <p14:tracePt t="51388" x="2447925" y="2314575"/>
          <p14:tracePt t="51404" x="2409825" y="2338388"/>
          <p14:tracePt t="51421" x="2395538" y="2352675"/>
          <p14:tracePt t="51438" x="2390775" y="2352675"/>
          <p14:tracePt t="51746" x="2333625" y="2347913"/>
          <p14:tracePt t="51752" x="2262188" y="2328863"/>
          <p14:tracePt t="51759" x="2185988" y="2314575"/>
          <p14:tracePt t="51770" x="2124075" y="2295525"/>
          <p14:tracePt t="51788" x="1938338" y="2257425"/>
          <p14:tracePt t="51804" x="1838325" y="2233613"/>
          <p14:tracePt t="51820" x="1747838" y="2219325"/>
          <p14:tracePt t="51837" x="1657350" y="2214563"/>
          <p14:tracePt t="51854" x="1595438" y="2214563"/>
          <p14:tracePt t="51870" x="1557338" y="2214563"/>
          <p14:tracePt t="51888" x="1519238" y="2233613"/>
          <p14:tracePt t="51904" x="1495425" y="2238375"/>
          <p14:tracePt t="51920" x="1490663" y="2238375"/>
          <p14:tracePt t="51937" x="1481138" y="2238375"/>
          <p14:tracePt t="51954" x="1466850" y="2238375"/>
          <p14:tracePt t="51971" x="1462088" y="2238375"/>
          <p14:tracePt t="52023" x="1457325" y="2238375"/>
          <p14:tracePt t="52065" x="1452563" y="2238375"/>
          <p14:tracePt t="52073" x="1447800" y="2238375"/>
          <p14:tracePt t="52087" x="1443038" y="2238375"/>
          <p14:tracePt t="54689" x="1452563" y="2238375"/>
          <p14:tracePt t="54696" x="1471613" y="2238375"/>
          <p14:tracePt t="54703" x="1495425" y="2238375"/>
          <p14:tracePt t="54714" x="1519238" y="2238375"/>
          <p14:tracePt t="54731" x="1652588" y="2238375"/>
          <p14:tracePt t="54747" x="1747838" y="2238375"/>
          <p14:tracePt t="54764" x="1862138" y="2247900"/>
          <p14:tracePt t="54782" x="2047875" y="2266950"/>
          <p14:tracePt t="54797" x="2157413" y="2281238"/>
          <p14:tracePt t="54814" x="2276475" y="2286000"/>
          <p14:tracePt t="54831" x="2462213" y="2295525"/>
          <p14:tracePt t="54847" x="2595563" y="2295525"/>
          <p14:tracePt t="54865" x="2705100" y="2295525"/>
          <p14:tracePt t="54881" x="2881313" y="2290763"/>
          <p14:tracePt t="54898" x="2986088" y="2286000"/>
          <p14:tracePt t="54914" x="3071813" y="2286000"/>
          <p14:tracePt t="54931" x="3195638" y="2281238"/>
          <p14:tracePt t="54947" x="3267075" y="2276475"/>
          <p14:tracePt t="54964" x="3333750" y="2262188"/>
          <p14:tracePt t="54981" x="3424238" y="2252663"/>
          <p14:tracePt t="54999" x="3490913" y="2252663"/>
          <p14:tracePt t="55014" x="3548063" y="2247900"/>
          <p14:tracePt t="55032" x="3643313" y="2247900"/>
          <p14:tracePt t="55048" x="3709988" y="2243138"/>
          <p14:tracePt t="55064" x="3748088" y="2243138"/>
          <p14:tracePt t="55081" x="3790950" y="2243138"/>
          <p14:tracePt t="55098" x="3810000" y="2243138"/>
          <p14:tracePt t="55116" x="3838575" y="2243138"/>
          <p14:tracePt t="55131" x="3843338" y="2243138"/>
          <p14:tracePt t="55147" x="3852863" y="2243138"/>
          <p14:tracePt t="58386" x="3919538" y="2238375"/>
          <p14:tracePt t="58392" x="4005263" y="2228850"/>
          <p14:tracePt t="58402" x="4129088" y="2224088"/>
          <p14:tracePt t="58419" x="4371975" y="2200275"/>
          <p14:tracePt t="58436" x="4814888" y="2133600"/>
          <p14:tracePt t="58452" x="5114925" y="2081213"/>
          <p14:tracePt t="58468" x="5419725" y="2000250"/>
          <p14:tracePt t="58485" x="5843588" y="1871663"/>
          <p14:tracePt t="58503" x="6081713" y="1790700"/>
          <p14:tracePt t="58519" x="6300788" y="1704975"/>
          <p14:tracePt t="58535" x="6500813" y="1619250"/>
          <p14:tracePt t="58552" x="6624638" y="1566863"/>
          <p14:tracePt t="58569" x="6710363" y="1533525"/>
          <p14:tracePt t="58587" x="6772275" y="1481138"/>
          <p14:tracePt t="58602" x="6791325" y="1447800"/>
          <p14:tracePt t="58618" x="6810375" y="1414463"/>
          <p14:tracePt t="58635" x="6824663" y="1347788"/>
          <p14:tracePt t="58652" x="6829425" y="1300163"/>
          <p14:tracePt t="58668" x="6829425" y="1257300"/>
          <p14:tracePt t="58685" x="6829425" y="1228725"/>
          <p14:tracePt t="58702" x="6829425" y="1209675"/>
          <p14:tracePt t="58720" x="6829425" y="1195388"/>
          <p14:tracePt t="58735" x="6829425" y="1185863"/>
          <p14:tracePt t="58752" x="6829425" y="1176338"/>
          <p14:tracePt t="58769" x="6819900" y="1162050"/>
          <p14:tracePt t="58787" x="6772275" y="1138238"/>
          <p14:tracePt t="58803" x="6667500" y="1114425"/>
          <p14:tracePt t="58819" x="6419850" y="1090613"/>
          <p14:tracePt t="58836" x="6243638" y="1109663"/>
          <p14:tracePt t="58853" x="6053138" y="1176338"/>
          <p14:tracePt t="58869" x="5848350" y="1304925"/>
          <p14:tracePt t="58885" x="5753100" y="1385888"/>
          <p14:tracePt t="58902" x="5667375" y="1476375"/>
          <p14:tracePt t="58919" x="5576888" y="1628775"/>
          <p14:tracePt t="58935" x="5543550" y="1728788"/>
          <p14:tracePt t="58952" x="5534025" y="1833563"/>
          <p14:tracePt t="58969" x="5534025" y="1947863"/>
          <p14:tracePt t="58985" x="5567363" y="2028825"/>
          <p14:tracePt t="59002" x="5595938" y="2100263"/>
          <p14:tracePt t="59019" x="5686425" y="2195513"/>
          <p14:tracePt t="59036" x="5781675" y="2243138"/>
          <p14:tracePt t="59052" x="5910263" y="2290763"/>
          <p14:tracePt t="59070" x="6134100" y="2343150"/>
          <p14:tracePt t="59086" x="6300788" y="2371725"/>
          <p14:tracePt t="59102" x="6467475" y="2386013"/>
          <p14:tracePt t="59118" x="6691313" y="2400300"/>
          <p14:tracePt t="59136" x="6848475" y="2400300"/>
          <p14:tracePt t="59152" x="6981825" y="2390775"/>
          <p14:tracePt t="59169" x="7162800" y="2338388"/>
          <p14:tracePt t="59185" x="7258050" y="2300288"/>
          <p14:tracePt t="59202" x="7315200" y="2247900"/>
          <p14:tracePt t="59204" x="7334250" y="2219325"/>
          <p14:tracePt t="59220" x="7391400" y="2133600"/>
          <p14:tracePt t="59236" x="7443788" y="2005013"/>
          <p14:tracePt t="59253" x="7462838" y="1857375"/>
          <p14:tracePt t="59269" x="7462838" y="1785938"/>
          <p14:tracePt t="59286" x="7424738" y="1704975"/>
          <p14:tracePt t="59303" x="7348538" y="1590675"/>
          <p14:tracePt t="59318" x="7262813" y="1500188"/>
          <p14:tracePt t="59336" x="7158038" y="1390650"/>
          <p14:tracePt t="59353" x="6996113" y="1252538"/>
          <p14:tracePt t="59369" x="6862763" y="1181100"/>
          <p14:tracePt t="59385" x="6738938" y="1119188"/>
          <p14:tracePt t="59403" x="6538913" y="1081088"/>
          <p14:tracePt t="59418" x="6410325" y="1076325"/>
          <p14:tracePt t="59436" x="6267450" y="1085850"/>
          <p14:tracePt t="59452" x="6086475" y="1128713"/>
          <p14:tracePt t="59470" x="5986463" y="1166813"/>
          <p14:tracePt t="59486" x="5900738" y="1209675"/>
          <p14:tracePt t="59502" x="5800725" y="1304925"/>
          <p14:tracePt t="59519" x="5734050" y="1366838"/>
          <p14:tracePt t="59535" x="5672138" y="1476375"/>
          <p14:tracePt t="59552" x="5614988" y="1619250"/>
          <p14:tracePt t="59569" x="5595938" y="1700213"/>
          <p14:tracePt t="59585" x="5591175" y="1795463"/>
          <p14:tracePt t="59602" x="5591175" y="1919288"/>
          <p14:tracePt t="59618" x="5610225" y="1995488"/>
          <p14:tracePt t="59635" x="5653088" y="2095500"/>
          <p14:tracePt t="59652" x="5705475" y="2200275"/>
          <p14:tracePt t="59669" x="5753100" y="2262188"/>
          <p14:tracePt t="59685" x="5810250" y="2328863"/>
          <p14:tracePt t="59703" x="5962650" y="2409825"/>
          <p14:tracePt t="59718" x="6072188" y="2447925"/>
          <p14:tracePt t="59736" x="6234113" y="2486025"/>
          <p14:tracePt t="59752" x="6348413" y="2500313"/>
          <p14:tracePt t="59769" x="6457950" y="2514600"/>
          <p14:tracePt t="59785" x="6634163" y="2505075"/>
          <p14:tracePt t="59806" x="6748463" y="2486025"/>
          <p14:tracePt t="59819" x="6867525" y="2433638"/>
          <p14:tracePt t="59835" x="7024688" y="2338388"/>
          <p14:tracePt t="59852" x="7115175" y="2252663"/>
          <p14:tracePt t="59868" x="7205663" y="2143125"/>
          <p14:tracePt t="59885" x="7296150" y="1995488"/>
          <p14:tracePt t="59902" x="7319963" y="1914525"/>
          <p14:tracePt t="59919" x="7324725" y="1833563"/>
          <p14:tracePt t="59936" x="7300913" y="1676400"/>
          <p14:tracePt t="59954" x="7239000" y="1566863"/>
          <p14:tracePt t="59969" x="7172325" y="1471613"/>
          <p14:tracePt t="59985" x="6996113" y="1319213"/>
          <p14:tracePt t="60002" x="6862763" y="1233488"/>
          <p14:tracePt t="60019" x="6719888" y="1147763"/>
          <p14:tracePt t="60035" x="6500813" y="1057275"/>
          <p14:tracePt t="60052" x="6348413" y="1023938"/>
          <p14:tracePt t="60068" x="6162675" y="1009650"/>
          <p14:tracePt t="60089" x="5895975" y="1028700"/>
          <p14:tracePt t="60102" x="5753100" y="1042988"/>
          <p14:tracePt t="60118" x="5614988" y="1066800"/>
          <p14:tracePt t="60137" x="5453063" y="1109663"/>
          <p14:tracePt t="60152" x="5381625" y="1157288"/>
          <p14:tracePt t="60170" x="5291138" y="1238250"/>
          <p14:tracePt t="60185" x="5233988" y="1343025"/>
          <p14:tracePt t="60202" x="5195888" y="1471613"/>
          <p14:tracePt t="60219" x="5191125" y="1647825"/>
          <p14:tracePt t="60235" x="5233988" y="1776413"/>
          <p14:tracePt t="60252" x="5276850" y="1881188"/>
          <p14:tracePt t="60269" x="5376863" y="2038350"/>
          <p14:tracePt t="60285" x="5448300" y="2128838"/>
          <p14:tracePt t="60302" x="5529263" y="2190750"/>
          <p14:tracePt t="60320" x="5657850" y="2271713"/>
          <p14:tracePt t="60336" x="5753100" y="2314575"/>
          <p14:tracePt t="60352" x="5857875" y="2343150"/>
          <p14:tracePt t="60369" x="6015038" y="2381250"/>
          <p14:tracePt t="60385" x="6134100" y="2395538"/>
          <p14:tracePt t="60404" x="6253163" y="2400300"/>
          <p14:tracePt t="60419" x="6443663" y="2400300"/>
          <p14:tracePt t="60435" x="6572250" y="2395538"/>
          <p14:tracePt t="60452" x="6700838" y="2381250"/>
          <p14:tracePt t="60469" x="6853238" y="2338388"/>
          <p14:tracePt t="60485" x="6953250" y="2305050"/>
          <p14:tracePt t="60502" x="7038975" y="2262188"/>
          <p14:tracePt t="60518" x="7134225" y="2200275"/>
          <p14:tracePt t="60536" x="7186613" y="2133600"/>
          <p14:tracePt t="60553" x="7258050" y="1947863"/>
          <p14:tracePt t="60569" x="7277100" y="1804988"/>
          <p14:tracePt t="60585" x="7277100" y="1681163"/>
          <p14:tracePt t="60602" x="7258050" y="1585913"/>
          <p14:tracePt t="60619" x="7205663" y="1500188"/>
          <p14:tracePt t="60635" x="7162800" y="1443038"/>
          <p14:tracePt t="60653" x="7086600" y="1352550"/>
          <p14:tracePt t="60669" x="7038975" y="1314450"/>
          <p14:tracePt t="60685" x="6986588" y="1271588"/>
          <p14:tracePt t="60702" x="6891338" y="1228725"/>
          <p14:tracePt t="60720" x="6829425" y="1204913"/>
          <p14:tracePt t="60736" x="6767513" y="1185863"/>
          <p14:tracePt t="60752" x="6677025" y="1166813"/>
          <p14:tracePt t="60769" x="6624638" y="1157288"/>
          <p14:tracePt t="60785" x="6567488" y="1152525"/>
          <p14:tracePt t="60802" x="6481763" y="1152525"/>
          <p14:tracePt t="60819" x="6424613" y="1152525"/>
          <p14:tracePt t="60837" x="6362700" y="1176338"/>
          <p14:tracePt t="60853" x="6281738" y="1228725"/>
          <p14:tracePt t="60868" x="6243638" y="1266825"/>
          <p14:tracePt t="60887" x="6210300" y="1314450"/>
          <p14:tracePt t="60902" x="6167438" y="1390650"/>
          <p14:tracePt t="60919" x="6134100" y="1452563"/>
          <p14:tracePt t="60935" x="6110288" y="1524000"/>
          <p14:tracePt t="60953" x="6091238" y="1585913"/>
          <p14:tracePt t="60969" x="6076950" y="1614488"/>
          <p14:tracePt t="60985" x="6067425" y="1647825"/>
          <p14:tracePt t="61002" x="6062663" y="1704975"/>
          <p14:tracePt t="61019" x="6062663" y="1743075"/>
          <p14:tracePt t="61035" x="6062663" y="1785938"/>
          <p14:tracePt t="61053" x="6072188" y="1843088"/>
          <p14:tracePt t="61069" x="6096000" y="1890713"/>
          <p14:tracePt t="61085" x="6115050" y="1938338"/>
          <p14:tracePt t="61103" x="6162675" y="2000250"/>
          <p14:tracePt t="61118" x="6205538" y="2033588"/>
          <p14:tracePt t="61136" x="6262688" y="2081213"/>
          <p14:tracePt t="61152" x="6353175" y="2138363"/>
          <p14:tracePt t="61169" x="6419850" y="2162175"/>
          <p14:tracePt t="61185" x="6505575" y="2176463"/>
          <p14:tracePt t="61202" x="6548438" y="2176463"/>
          <p14:tracePt t="61219" x="6591300" y="2176463"/>
          <p14:tracePt t="61235" x="6638925" y="2157413"/>
          <p14:tracePt t="61252" x="6657975" y="2143125"/>
          <p14:tracePt t="61269" x="6677025" y="2128838"/>
          <p14:tracePt t="61286" x="6686550" y="2119313"/>
          <p14:tracePt t="61303" x="6686550" y="2109788"/>
          <p14:tracePt t="61319" x="6686550" y="2100263"/>
          <p14:tracePt t="61353" x="6686550" y="2095500"/>
          <p14:tracePt t="61393" x="6686550" y="2090738"/>
          <p14:tracePt t="61399" x="6686550" y="2085975"/>
          <p14:tracePt t="61413" x="6681788" y="2081213"/>
          <p14:tracePt t="61421" x="6681788" y="2076450"/>
          <p14:tracePt t="61435" x="6672263" y="2071688"/>
          <p14:tracePt t="61452" x="6662738" y="2062163"/>
          <p14:tracePt t="61469" x="6653213" y="2052638"/>
          <p14:tracePt t="61485" x="6619875" y="2024063"/>
          <p14:tracePt t="61502" x="6605588" y="2014538"/>
          <p14:tracePt t="61519" x="6581775" y="2000250"/>
          <p14:tracePt t="61536" x="6553200" y="1976438"/>
          <p14:tracePt t="61552" x="6529388" y="1966913"/>
          <p14:tracePt t="61570" x="6505575" y="1952625"/>
          <p14:tracePt t="61589" x="6481763" y="1938338"/>
          <p14:tracePt t="61603" x="6462713" y="1933575"/>
          <p14:tracePt t="61619" x="6434138" y="1919288"/>
          <p14:tracePt t="61635" x="6419850" y="1914525"/>
          <p14:tracePt t="61652" x="6396038" y="1914525"/>
          <p14:tracePt t="61669" x="6381750" y="1914525"/>
          <p14:tracePt t="61685" x="6362700" y="1914525"/>
          <p14:tracePt t="61702" x="6357938" y="1914525"/>
          <p14:tracePt t="61719" x="6348413" y="1914525"/>
          <p14:tracePt t="61735" x="6338888" y="1914525"/>
          <p14:tracePt t="61752" x="6329363" y="1914525"/>
          <p14:tracePt t="61769" x="6319838" y="19145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fr-FR" altLang="en-US" sz="2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Otto Loewi, 1929</a:t>
            </a:r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1692275" y="3059113"/>
            <a:ext cx="935038" cy="863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20" name="Freeform 5"/>
          <p:cNvSpPr>
            <a:spLocks/>
          </p:cNvSpPr>
          <p:nvPr/>
        </p:nvSpPr>
        <p:spPr bwMode="auto">
          <a:xfrm>
            <a:off x="1079500" y="884238"/>
            <a:ext cx="1284288" cy="2463800"/>
          </a:xfrm>
          <a:custGeom>
            <a:avLst/>
            <a:gdLst>
              <a:gd name="T0" fmla="*/ 2147483646 w 809"/>
              <a:gd name="T1" fmla="*/ 0 h 2041"/>
              <a:gd name="T2" fmla="*/ 2147483646 w 809"/>
              <a:gd name="T3" fmla="*/ 2147483646 h 2041"/>
              <a:gd name="T4" fmla="*/ 2147483646 w 809"/>
              <a:gd name="T5" fmla="*/ 2147483646 h 2041"/>
              <a:gd name="T6" fmla="*/ 2147483646 w 809"/>
              <a:gd name="T7" fmla="*/ 2147483646 h 2041"/>
              <a:gd name="T8" fmla="*/ 2147483646 w 809"/>
              <a:gd name="T9" fmla="*/ 2147483646 h 2041"/>
              <a:gd name="T10" fmla="*/ 2147483646 w 809"/>
              <a:gd name="T11" fmla="*/ 2147483646 h 20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9" h="2041">
                <a:moveTo>
                  <a:pt x="68" y="0"/>
                </a:moveTo>
                <a:cubicBezTo>
                  <a:pt x="34" y="185"/>
                  <a:pt x="0" y="371"/>
                  <a:pt x="68" y="499"/>
                </a:cubicBezTo>
                <a:cubicBezTo>
                  <a:pt x="136" y="627"/>
                  <a:pt x="378" y="673"/>
                  <a:pt x="476" y="771"/>
                </a:cubicBezTo>
                <a:cubicBezTo>
                  <a:pt x="574" y="869"/>
                  <a:pt x="605" y="983"/>
                  <a:pt x="658" y="1089"/>
                </a:cubicBezTo>
                <a:cubicBezTo>
                  <a:pt x="711" y="1195"/>
                  <a:pt x="779" y="1247"/>
                  <a:pt x="794" y="1406"/>
                </a:cubicBezTo>
                <a:cubicBezTo>
                  <a:pt x="809" y="1565"/>
                  <a:pt x="779" y="1803"/>
                  <a:pt x="749" y="2041"/>
                </a:cubicBezTo>
              </a:path>
            </a:pathLst>
          </a:custGeom>
          <a:noFill/>
          <a:ln w="38100">
            <a:solidFill>
              <a:srgbClr val="99643D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395288" y="333375"/>
            <a:ext cx="936625" cy="1081088"/>
          </a:xfrm>
          <a:prstGeom prst="lightningBol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34822" name="Freeform 7"/>
          <p:cNvSpPr>
            <a:spLocks/>
          </p:cNvSpPr>
          <p:nvPr/>
        </p:nvSpPr>
        <p:spPr bwMode="auto">
          <a:xfrm>
            <a:off x="-541338" y="4510088"/>
            <a:ext cx="4392613" cy="777875"/>
          </a:xfrm>
          <a:custGeom>
            <a:avLst/>
            <a:gdLst>
              <a:gd name="T0" fmla="*/ 0 w 2994"/>
              <a:gd name="T1" fmla="*/ 0 h 318"/>
              <a:gd name="T2" fmla="*/ 2147483646 w 2994"/>
              <a:gd name="T3" fmla="*/ 0 h 318"/>
              <a:gd name="T4" fmla="*/ 2147483646 w 2994"/>
              <a:gd name="T5" fmla="*/ 2147483646 h 318"/>
              <a:gd name="T6" fmla="*/ 2147483646 w 2994"/>
              <a:gd name="T7" fmla="*/ 2147483646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94" h="318">
                <a:moveTo>
                  <a:pt x="0" y="0"/>
                </a:moveTo>
                <a:lnTo>
                  <a:pt x="1134" y="0"/>
                </a:lnTo>
                <a:lnTo>
                  <a:pt x="1860" y="318"/>
                </a:lnTo>
                <a:lnTo>
                  <a:pt x="2994" y="31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539750" y="3790950"/>
            <a:ext cx="504825" cy="649288"/>
          </a:xfrm>
          <a:prstGeom prst="lightningBol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116013" y="4222750"/>
            <a:ext cx="2808287" cy="1223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-3175" y="5367338"/>
            <a:ext cx="234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panose="020B0604020202020204" pitchFamily="34" charset="0"/>
              </a:rPr>
              <a:t>Fréquence cardiaque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6732588" y="3492500"/>
            <a:ext cx="935037" cy="863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27" name="Freeform 13"/>
          <p:cNvSpPr>
            <a:spLocks/>
          </p:cNvSpPr>
          <p:nvPr/>
        </p:nvSpPr>
        <p:spPr bwMode="auto">
          <a:xfrm>
            <a:off x="5651500" y="5014913"/>
            <a:ext cx="3889375" cy="360362"/>
          </a:xfrm>
          <a:custGeom>
            <a:avLst/>
            <a:gdLst>
              <a:gd name="T0" fmla="*/ 0 w 2994"/>
              <a:gd name="T1" fmla="*/ 0 h 318"/>
              <a:gd name="T2" fmla="*/ 2147483646 w 2994"/>
              <a:gd name="T3" fmla="*/ 0 h 318"/>
              <a:gd name="T4" fmla="*/ 2147483646 w 2994"/>
              <a:gd name="T5" fmla="*/ 2147483646 h 318"/>
              <a:gd name="T6" fmla="*/ 2147483646 w 2994"/>
              <a:gd name="T7" fmla="*/ 2147483646 h 3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94" h="318">
                <a:moveTo>
                  <a:pt x="0" y="0"/>
                </a:moveTo>
                <a:lnTo>
                  <a:pt x="1134" y="0"/>
                </a:lnTo>
                <a:lnTo>
                  <a:pt x="1860" y="318"/>
                </a:lnTo>
                <a:lnTo>
                  <a:pt x="2994" y="31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7092950" y="4716463"/>
            <a:ext cx="2447925" cy="1223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34829" name="Text Box 16"/>
          <p:cNvSpPr txBox="1">
            <a:spLocks noChangeArrowheads="1"/>
          </p:cNvSpPr>
          <p:nvPr/>
        </p:nvSpPr>
        <p:spPr bwMode="auto">
          <a:xfrm>
            <a:off x="303213" y="1639888"/>
            <a:ext cx="1301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panose="020B0604020202020204" pitchFamily="34" charset="0"/>
              </a:rPr>
              <a:t>Nerf vague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 i="1">
                <a:latin typeface="Arial" panose="020B0604020202020204" pitchFamily="34" charset="0"/>
              </a:rPr>
              <a:t>(‘diffus’)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1403350" y="5954713"/>
            <a:ext cx="7029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800" b="1">
                <a:solidFill>
                  <a:srgbClr val="FF0000"/>
                </a:solidFill>
                <a:latin typeface="Arial Black" panose="020B0A04020102020204" pitchFamily="34" charset="0"/>
              </a:rPr>
              <a:t>=&gt; Que c’est-il passé??? </a:t>
            </a:r>
            <a:r>
              <a:rPr lang="fr-FR" alt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en A? en B?</a:t>
            </a: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1692275" y="3070225"/>
            <a:ext cx="935038" cy="863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6732588" y="3502025"/>
            <a:ext cx="935037" cy="863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833" name="AutoShape 12"/>
          <p:cNvSpPr>
            <a:spLocks noChangeArrowheads="1"/>
          </p:cNvSpPr>
          <p:nvPr/>
        </p:nvSpPr>
        <p:spPr bwMode="auto">
          <a:xfrm>
            <a:off x="6227763" y="3263900"/>
            <a:ext cx="1873250" cy="1152525"/>
          </a:xfrm>
          <a:prstGeom prst="can">
            <a:avLst>
              <a:gd name="adj" fmla="val 17356"/>
            </a:avLst>
          </a:prstGeom>
          <a:solidFill>
            <a:srgbClr val="99FFCC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34834" name="AutoShape 4"/>
          <p:cNvSpPr>
            <a:spLocks noChangeArrowheads="1"/>
          </p:cNvSpPr>
          <p:nvPr/>
        </p:nvSpPr>
        <p:spPr bwMode="auto">
          <a:xfrm>
            <a:off x="1258888" y="2843213"/>
            <a:ext cx="1873250" cy="1152525"/>
          </a:xfrm>
          <a:prstGeom prst="can">
            <a:avLst>
              <a:gd name="adj" fmla="val 1735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2987675" y="1198563"/>
            <a:ext cx="431800" cy="649287"/>
          </a:xfrm>
          <a:prstGeom prst="can">
            <a:avLst>
              <a:gd name="adj" fmla="val 3759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pic>
        <p:nvPicPr>
          <p:cNvPr id="34836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71438"/>
            <a:ext cx="13858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7" name="Text Box 23"/>
          <p:cNvSpPr txBox="1">
            <a:spLocks noChangeArrowheads="1"/>
          </p:cNvSpPr>
          <p:nvPr/>
        </p:nvSpPr>
        <p:spPr bwMode="auto">
          <a:xfrm>
            <a:off x="7524750" y="2151063"/>
            <a:ext cx="14112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Unicode MS" panose="020B0604020202020204" pitchFamily="34" charset="-128"/>
              </a:rPr>
              <a:t>1873-1961</a:t>
            </a:r>
          </a:p>
        </p:txBody>
      </p:sp>
      <p:sp>
        <p:nvSpPr>
          <p:cNvPr id="34838" name="Text Box 24"/>
          <p:cNvSpPr txBox="1">
            <a:spLocks noChangeArrowheads="1"/>
          </p:cNvSpPr>
          <p:nvPr/>
        </p:nvSpPr>
        <p:spPr bwMode="auto">
          <a:xfrm>
            <a:off x="827088" y="2852738"/>
            <a:ext cx="455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latin typeface="Arial Unicode MS" panose="020B0604020202020204" pitchFamily="34" charset="-128"/>
              </a:rPr>
              <a:t>A</a:t>
            </a:r>
          </a:p>
        </p:txBody>
      </p:sp>
      <p:sp>
        <p:nvSpPr>
          <p:cNvPr id="34839" name="Text Box 25"/>
          <p:cNvSpPr txBox="1">
            <a:spLocks noChangeArrowheads="1"/>
          </p:cNvSpPr>
          <p:nvPr/>
        </p:nvSpPr>
        <p:spPr bwMode="auto">
          <a:xfrm>
            <a:off x="5816600" y="3235325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latin typeface="Arial Unicode MS" panose="020B0604020202020204" pitchFamily="34" charset="-128"/>
              </a:rPr>
              <a:t>B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90"/>
    </mc:Choice>
    <mc:Fallback xmlns="">
      <p:transition spd="slow" advTm="23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" dur="5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0" dur="5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399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2 0.01272 C 0.02952 0.03284 0.02691 0.05319 0.0283 0.06684 C 0.02969 0.08048 0.03282 0.0865 0.04098 0.09529 C 0.04914 0.10407 0.06598 0.11147 0.07778 0.11911 C 0.08959 0.12674 0.10226 0.12998 0.11181 0.14085 C 0.12136 0.15171 0.12691 0.16975 0.13473 0.18479 C 0.14254 0.19982 0.15434 0.21624 0.15869 0.23035 C 0.16303 0.24445 0.16146 0.25486 0.16129 0.26897 C 0.16112 0.28307 0.15921 0.2988 0.15747 0.31453 " pathEditMode="relative" ptsTypes="aaaaaaaaA">
                                      <p:cBhvr>
                                        <p:cTn id="42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-0.00787 L -0.01337 0.08727 C -0.01285 0.10787 -0.01684 0.13519 -0.02535 0.16135 C -0.03455 0.19144 -0.04532 0.21389 -0.05643 0.22755 L -0.10695 0.29514 " pathEditMode="relative" rAng="6736800" ptsTypes="FffFF">
                                      <p:cBhvr>
                                        <p:cTn id="86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95 0.29514 L 0.02066 0.07662 C 0.04757 0.02778 0.08767 0.00116 0.12934 0.00116 C 0.17708 0.00116 0.2151 0.02778 0.24201 0.07662 L 0.37014 0.29514 " pathEditMode="relative" rAng="0" ptsTypes="FffFF">
                                      <p:cBhvr>
                                        <p:cTn id="95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2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13" dur="2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3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939" grpId="0" animBg="1"/>
      <p:bldP spid="39939" grpId="1" animBg="1"/>
      <p:bldP spid="39939" grpId="2" animBg="1"/>
      <p:bldP spid="39942" grpId="0" animBg="1"/>
      <p:bldP spid="39942" grpId="1" animBg="1"/>
      <p:bldP spid="39942" grpId="2" animBg="1"/>
      <p:bldP spid="39942" grpId="3" animBg="1"/>
      <p:bldP spid="39944" grpId="0" animBg="1"/>
      <p:bldP spid="39947" grpId="0" animBg="1"/>
      <p:bldP spid="39947" grpId="1" animBg="1"/>
      <p:bldP spid="39951" grpId="0" animBg="1"/>
      <p:bldP spid="39953" grpId="0"/>
      <p:bldP spid="39955" grpId="0" animBg="1"/>
      <p:bldP spid="39955" grpId="1" animBg="1"/>
      <p:bldP spid="39956" grpId="0" animBg="1"/>
      <p:bldP spid="39956" grpId="1" animBg="1"/>
      <p:bldP spid="39950" grpId="0" animBg="1"/>
      <p:bldP spid="39950" grpId="1" animBg="1"/>
      <p:bldP spid="39950" grpId="2" animBg="1"/>
      <p:bldP spid="39950" grpId="3" animBg="1"/>
    </p:bldLst>
  </p:timing>
  <p:extLst>
    <p:ext uri="{3A86A75C-4F4B-4683-9AE1-C65F6400EC91}">
      <p14:laserTraceLst xmlns:p14="http://schemas.microsoft.com/office/powerpoint/2010/main">
        <p14:tracePtLst>
          <p14:tracePt t="17175" x="7977188" y="5500688"/>
          <p14:tracePt t="17194" x="7543800" y="5233988"/>
          <p14:tracePt t="17211" x="6886575" y="4905375"/>
          <p14:tracePt t="17228" x="6472238" y="4733925"/>
          <p14:tracePt t="17245" x="5905500" y="4495800"/>
          <p14:tracePt t="17261" x="5576888" y="4391025"/>
          <p14:tracePt t="17278" x="5367338" y="4305300"/>
          <p14:tracePt t="17295" x="5162550" y="4224338"/>
          <p14:tracePt t="17311" x="5076825" y="4181475"/>
          <p14:tracePt t="17327" x="5024438" y="4157663"/>
          <p14:tracePt t="17344" x="4991100" y="4143375"/>
          <p14:tracePt t="17360" x="4981575" y="4143375"/>
          <p14:tracePt t="17877" x="4676775" y="3776663"/>
          <p14:tracePt t="17894" x="4257675" y="3324225"/>
          <p14:tracePt t="17911" x="3790950" y="2905125"/>
          <p14:tracePt t="17928" x="3076575" y="2371725"/>
          <p14:tracePt t="17945" x="2671763" y="2100263"/>
          <p14:tracePt t="17962" x="2357438" y="1924050"/>
          <p14:tracePt t="17978" x="2052638" y="1743075"/>
          <p14:tracePt t="17995" x="1943100" y="1662113"/>
          <p14:tracePt t="18012" x="1909763" y="1647825"/>
          <p14:tracePt t="18027" x="1890713" y="1638300"/>
          <p14:tracePt t="18360" x="1876425" y="1581150"/>
          <p14:tracePt t="18377" x="1800225" y="1366838"/>
          <p14:tracePt t="18394" x="1738313" y="1238250"/>
          <p14:tracePt t="18411" x="1662113" y="1085850"/>
          <p14:tracePt t="18427" x="1609725" y="1004888"/>
          <p14:tracePt t="18444" x="1557338" y="938213"/>
          <p14:tracePt t="18460" x="1490663" y="885825"/>
          <p14:tracePt t="18477" x="1457325" y="862013"/>
          <p14:tracePt t="18496" x="1438275" y="852488"/>
          <p14:tracePt t="18509" x="1414463" y="842963"/>
          <p14:tracePt t="18527" x="1400175" y="842963"/>
          <p14:tracePt t="18546" x="1390650" y="842963"/>
          <p14:tracePt t="18562" x="1381125" y="842963"/>
          <p14:tracePt t="18578" x="1371600" y="842963"/>
          <p14:tracePt t="18596" x="1366838" y="842963"/>
          <p14:tracePt t="18694" x="1362075" y="842963"/>
          <p14:tracePt t="18711" x="1357313" y="838200"/>
          <p14:tracePt t="18727" x="1347788" y="838200"/>
          <p14:tracePt t="18743" x="1338263" y="838200"/>
          <p14:tracePt t="18760" x="1333500" y="828675"/>
          <p14:tracePt t="18777" x="1323975" y="823913"/>
          <p14:tracePt t="18795" x="1323975" y="819150"/>
          <p14:tracePt t="18811" x="1323975" y="814388"/>
          <p14:tracePt t="18829" x="1319213" y="809625"/>
          <p14:tracePt t="18861" x="1319213" y="804863"/>
          <p14:tracePt t="19560" x="1314450" y="804863"/>
          <p14:tracePt t="19579" x="1304925" y="809625"/>
          <p14:tracePt t="19596" x="1300163" y="814388"/>
          <p14:tracePt t="19611" x="1290638" y="819150"/>
          <p14:tracePt t="19627" x="1266825" y="828675"/>
          <p14:tracePt t="19644" x="1257300" y="838200"/>
          <p14:tracePt t="19661" x="1233488" y="847725"/>
          <p14:tracePt t="19678" x="1219200" y="857250"/>
          <p14:tracePt t="19694" x="1214438" y="866775"/>
          <p14:tracePt t="19711" x="1204913" y="871538"/>
          <p14:tracePt t="19727" x="1190625" y="885825"/>
          <p14:tracePt t="19744" x="1185863" y="890588"/>
          <p14:tracePt t="19760" x="1181100" y="900113"/>
          <p14:tracePt t="19778" x="1166813" y="904875"/>
          <p14:tracePt t="19794" x="1157288" y="904875"/>
          <p14:tracePt t="19811" x="1152525" y="904875"/>
          <p14:tracePt t="19827" x="1147763" y="904875"/>
          <p14:tracePt t="19892" x="1147763" y="909638"/>
          <p14:tracePt t="19927" x="1147763" y="919163"/>
          <p14:tracePt t="19944" x="1147763" y="928688"/>
          <p14:tracePt t="19978" x="1147763" y="942975"/>
          <p14:tracePt t="19994" x="1147763" y="952500"/>
          <p14:tracePt t="20011" x="1147763" y="962025"/>
          <p14:tracePt t="20027" x="1147763" y="966788"/>
          <p14:tracePt t="20046" x="1147763" y="976313"/>
          <p14:tracePt t="20062" x="1147763" y="990600"/>
          <p14:tracePt t="20081" x="1147763" y="995363"/>
          <p14:tracePt t="20097" x="1147763" y="1004888"/>
          <p14:tracePt t="20111" x="1147763" y="1014413"/>
          <p14:tracePt t="20126" x="1147763" y="1023938"/>
          <p14:tracePt t="20144" x="1147763" y="1028700"/>
          <p14:tracePt t="20162" x="1147763" y="1038225"/>
          <p14:tracePt t="20176" x="1147763" y="1062038"/>
          <p14:tracePt t="20194" x="1147763" y="1076325"/>
          <p14:tracePt t="20211" x="1147763" y="1104900"/>
          <p14:tracePt t="20227" x="1147763" y="1119188"/>
          <p14:tracePt t="20244" x="1147763" y="1133475"/>
          <p14:tracePt t="20261" x="1147763" y="1152525"/>
          <p14:tracePt t="20278" x="1147763" y="1166813"/>
          <p14:tracePt t="20294" x="1147763" y="1185863"/>
          <p14:tracePt t="20312" x="1152525" y="1223963"/>
          <p14:tracePt t="20327" x="1157288" y="1252538"/>
          <p14:tracePt t="20345" x="1162050" y="1295400"/>
          <p14:tracePt t="20361" x="1162050" y="1319213"/>
          <p14:tracePt t="20378" x="1166813" y="1338263"/>
          <p14:tracePt t="20394" x="1171575" y="1366838"/>
          <p14:tracePt t="20411" x="1190625" y="1414463"/>
          <p14:tracePt t="20428" x="1200150" y="1443038"/>
          <p14:tracePt t="20445" x="1214438" y="1481138"/>
          <p14:tracePt t="20461" x="1223963" y="1500188"/>
          <p14:tracePt t="20478" x="1233488" y="1514475"/>
          <p14:tracePt t="20494" x="1252538" y="1547813"/>
          <p14:tracePt t="20511" x="1266825" y="1562100"/>
          <p14:tracePt t="20529" x="1281113" y="1585913"/>
          <p14:tracePt t="20546" x="1309688" y="1614488"/>
          <p14:tracePt t="20561" x="1338263" y="1638300"/>
          <p14:tracePt t="20579" x="1371600" y="1657350"/>
          <p14:tracePt t="20596" x="1428750" y="1690688"/>
          <p14:tracePt t="20611" x="1466850" y="1700213"/>
          <p14:tracePt t="20627" x="1504950" y="1714500"/>
          <p14:tracePt t="20644" x="1566863" y="1728788"/>
          <p14:tracePt t="20660" x="1614488" y="1738313"/>
          <p14:tracePt t="20677" x="1662113" y="1743075"/>
          <p14:tracePt t="20694" x="1728788" y="1762125"/>
          <p14:tracePt t="20711" x="1771650" y="1766888"/>
          <p14:tracePt t="20727" x="1809750" y="1776413"/>
          <p14:tracePt t="20744" x="1852613" y="1790700"/>
          <p14:tracePt t="20761" x="1890713" y="1800225"/>
          <p14:tracePt t="20777" x="1914525" y="1814513"/>
          <p14:tracePt t="20794" x="1957388" y="1824038"/>
          <p14:tracePt t="20813" x="1995488" y="1838325"/>
          <p14:tracePt t="20816" x="2009775" y="1852613"/>
          <p14:tracePt t="20827" x="2038350" y="1866900"/>
          <p14:tracePt t="20844" x="2085975" y="1890713"/>
          <p14:tracePt t="20861" x="2124075" y="1914525"/>
          <p14:tracePt t="20878" x="2171700" y="1947863"/>
          <p14:tracePt t="20894" x="2185988" y="1966913"/>
          <p14:tracePt t="20910" x="2209800" y="1985963"/>
          <p14:tracePt t="20928" x="2228850" y="2014538"/>
          <p14:tracePt t="20942" x="2238375" y="2024063"/>
          <p14:tracePt t="20961" x="2262188" y="2057400"/>
          <p14:tracePt t="20978" x="2281238" y="2100263"/>
          <p14:tracePt t="20994" x="2286000" y="2133600"/>
          <p14:tracePt t="21011" x="2314575" y="2171700"/>
          <p14:tracePt t="21028" x="2328863" y="2266950"/>
          <p14:tracePt t="21045" x="2338388" y="2314575"/>
          <p14:tracePt t="21062" x="2347913" y="2357438"/>
          <p14:tracePt t="21078" x="2381250" y="2495550"/>
          <p14:tracePt t="21094" x="2390775" y="2562225"/>
          <p14:tracePt t="21112" x="2395538" y="2600325"/>
          <p14:tracePt t="21127" x="2395538" y="2624138"/>
          <p14:tracePt t="21427" x="2386013" y="2767013"/>
          <p14:tracePt t="21445" x="2376488" y="2909888"/>
          <p14:tracePt t="21463" x="2362200" y="3086100"/>
          <p14:tracePt t="21477" x="2357438" y="3167063"/>
          <p14:tracePt t="21494" x="2352675" y="3219450"/>
          <p14:tracePt t="21508" x="2338388" y="3257550"/>
          <p14:tracePt t="21527" x="2328863" y="3290888"/>
          <p14:tracePt t="21545" x="2319338" y="3314700"/>
          <p14:tracePt t="21561" x="2309813" y="3357563"/>
          <p14:tracePt t="21578" x="2300288" y="3395663"/>
          <p14:tracePt t="21595" x="2290763" y="3429000"/>
          <p14:tracePt t="21611" x="2286000" y="3471863"/>
          <p14:tracePt t="21624" x="2286000" y="3481388"/>
          <p14:tracePt t="21644" x="2286000" y="3509963"/>
          <p14:tracePt t="21661" x="2286000" y="3529013"/>
          <p14:tracePt t="21677" x="2286000" y="3533775"/>
          <p14:tracePt t="21694" x="2286000" y="3548063"/>
          <p14:tracePt t="21710" x="2286000" y="3557588"/>
          <p14:tracePt t="21760" x="2286000" y="3562350"/>
          <p14:tracePt t="21877" x="2286000" y="3557588"/>
          <p14:tracePt t="21893" x="2286000" y="3500438"/>
          <p14:tracePt t="21910" x="2224088" y="3319463"/>
          <p14:tracePt t="21927" x="2147888" y="3124200"/>
          <p14:tracePt t="21944" x="2038350" y="2909888"/>
          <p14:tracePt t="21961" x="1828800" y="2595563"/>
          <p14:tracePt t="21977" x="1700213" y="2452688"/>
          <p14:tracePt t="21995" x="1514475" y="2290763"/>
          <p14:tracePt t="22011" x="1428750" y="2238375"/>
          <p14:tracePt t="22027" x="1343025" y="2185988"/>
          <p14:tracePt t="22047" x="1252538" y="2147888"/>
          <p14:tracePt t="22062" x="1219200" y="2133600"/>
          <p14:tracePt t="22078" x="1195388" y="2124075"/>
          <p14:tracePt t="22096" x="1171575" y="2124075"/>
          <p14:tracePt t="22111" x="1152525" y="2124075"/>
          <p14:tracePt t="22127" x="1147763" y="2124075"/>
          <p14:tracePt t="22142" x="1143000" y="2124075"/>
          <p14:tracePt t="22161" x="1128713" y="2124075"/>
          <p14:tracePt t="22177" x="1119188" y="2124075"/>
          <p14:tracePt t="22194" x="1114425" y="2124075"/>
          <p14:tracePt t="22211" x="1109663" y="2124075"/>
          <p14:tracePt t="22227" x="1104900" y="2124075"/>
          <p14:tracePt t="22245" x="1104900" y="2128838"/>
          <p14:tracePt t="22261" x="1104900" y="2143125"/>
          <p14:tracePt t="22278" x="1104900" y="2147888"/>
          <p14:tracePt t="22294" x="1104900" y="2157413"/>
          <p14:tracePt t="22310" x="1104900" y="2166938"/>
          <p14:tracePt t="22327" x="1104900" y="2176463"/>
          <p14:tracePt t="22344" x="1109663" y="2181225"/>
          <p14:tracePt t="22361" x="1138238" y="2181225"/>
          <p14:tracePt t="22378" x="1166813" y="2162175"/>
          <p14:tracePt t="22394" x="1228725" y="2085975"/>
          <p14:tracePt t="22411" x="1247775" y="2024063"/>
          <p14:tracePt t="22428" x="1247775" y="1971675"/>
          <p14:tracePt t="22444" x="1219200" y="1924050"/>
          <p14:tracePt t="22461" x="1200150" y="1895475"/>
          <p14:tracePt t="22478" x="1152525" y="1866900"/>
          <p14:tracePt t="22494" x="1109663" y="1857375"/>
          <p14:tracePt t="22511" x="1066800" y="1857375"/>
          <p14:tracePt t="22527" x="1033463" y="1857375"/>
          <p14:tracePt t="22547" x="985838" y="1876425"/>
          <p14:tracePt t="22562" x="962025" y="1900238"/>
          <p14:tracePt t="22579" x="933450" y="1928813"/>
          <p14:tracePt t="22595" x="923925" y="1966913"/>
          <p14:tracePt t="22611" x="923925" y="2000250"/>
          <p14:tracePt t="22627" x="928688" y="2024063"/>
          <p14:tracePt t="22644" x="1009650" y="2062163"/>
          <p14:tracePt t="22661" x="1081088" y="2071688"/>
          <p14:tracePt t="22678" x="1176338" y="2043113"/>
          <p14:tracePt t="22694" x="1233488" y="2000250"/>
          <p14:tracePt t="22712" x="1271588" y="1952625"/>
          <p14:tracePt t="22727" x="1295400" y="1857375"/>
          <p14:tracePt t="22744" x="1285875" y="1819275"/>
          <p14:tracePt t="22761" x="1266825" y="1790700"/>
          <p14:tracePt t="22778" x="1209675" y="1762125"/>
          <p14:tracePt t="22794" x="1152525" y="1747838"/>
          <p14:tracePt t="22812" x="1114425" y="1747838"/>
          <p14:tracePt t="22813" x="1104900" y="1747838"/>
          <p14:tracePt t="22827" x="1081088" y="1752600"/>
          <p14:tracePt t="22845" x="1071563" y="1766888"/>
          <p14:tracePt t="22861" x="1062038" y="1781175"/>
          <p14:tracePt t="22878" x="1057275" y="1800225"/>
          <p14:tracePt t="22894" x="1057275" y="1804988"/>
          <p14:tracePt t="22911" x="1062038" y="1814513"/>
          <p14:tracePt t="22928" x="1071563" y="1819275"/>
          <p14:tracePt t="22945" x="1076325" y="1819275"/>
          <p14:tracePt t="22961" x="1081088" y="1819275"/>
          <p14:tracePt t="23377" x="1033463" y="1857375"/>
          <p14:tracePt t="23394" x="981075" y="1914525"/>
          <p14:tracePt t="23411" x="923925" y="2014538"/>
          <p14:tracePt t="23428" x="895350" y="2076450"/>
          <p14:tracePt t="23445" x="876300" y="2138363"/>
          <p14:tracePt t="23461" x="866775" y="2228850"/>
          <p14:tracePt t="23478" x="876300" y="2271713"/>
          <p14:tracePt t="23495" x="909638" y="2319338"/>
          <p14:tracePt t="23511" x="957263" y="2347913"/>
          <p14:tracePt t="23528" x="1004888" y="2371725"/>
          <p14:tracePt t="23546" x="1066800" y="2376488"/>
          <p14:tracePt t="23561" x="1109663" y="2371725"/>
          <p14:tracePt t="23578" x="1138238" y="2352675"/>
          <p14:tracePt t="23596" x="1176338" y="2305050"/>
          <p14:tracePt t="23611" x="1190625" y="2262188"/>
          <p14:tracePt t="23627" x="1190625" y="2219325"/>
          <p14:tracePt t="23645" x="1166813" y="2171700"/>
          <p14:tracePt t="23661" x="1138238" y="2157413"/>
          <p14:tracePt t="23678" x="1100138" y="2147888"/>
          <p14:tracePt t="23694" x="1057275" y="2138363"/>
          <p14:tracePt t="23710" x="1028700" y="2138363"/>
          <p14:tracePt t="23728" x="1000125" y="2143125"/>
          <p14:tracePt t="23744" x="966788" y="2157413"/>
          <p14:tracePt t="23761" x="952500" y="2181225"/>
          <p14:tracePt t="23778" x="942975" y="2195513"/>
          <p14:tracePt t="23794" x="938213" y="2214563"/>
          <p14:tracePt t="23811" x="938213" y="2224088"/>
          <p14:tracePt t="23827" x="952500" y="2228850"/>
          <p14:tracePt t="23844" x="990600" y="2238375"/>
          <p14:tracePt t="23861" x="1019175" y="2238375"/>
          <p14:tracePt t="23877" x="1052513" y="2228850"/>
          <p14:tracePt t="23894" x="1081088" y="2219325"/>
          <p14:tracePt t="23911" x="1100138" y="2205038"/>
          <p14:tracePt t="23928" x="1109663" y="2195513"/>
          <p14:tracePt t="23945" x="1119188" y="2185988"/>
          <p14:tracePt t="23961" x="1123950" y="2181225"/>
          <p14:tracePt t="23978" x="1123950" y="2171700"/>
          <p14:tracePt t="23994" x="1123950" y="2162175"/>
          <p14:tracePt t="29596" x="1085850" y="2071688"/>
          <p14:tracePt t="29613" x="1028700" y="1971675"/>
          <p14:tracePt t="29628" x="971550" y="1900238"/>
          <p14:tracePt t="29645" x="919163" y="1828800"/>
          <p14:tracePt t="29662" x="862013" y="1743075"/>
          <p14:tracePt t="29678" x="823913" y="1695450"/>
          <p14:tracePt t="29694" x="776288" y="1638300"/>
          <p14:tracePt t="29711" x="709613" y="1547813"/>
          <p14:tracePt t="29728" x="604838" y="1400175"/>
          <p14:tracePt t="29745" x="538163" y="1252538"/>
          <p14:tracePt t="29762" x="442913" y="1019175"/>
          <p14:tracePt t="29778" x="381000" y="881063"/>
          <p14:tracePt t="29795" x="319088" y="747713"/>
          <p14:tracePt t="29811" x="238125" y="581025"/>
          <p14:tracePt t="29828" x="204788" y="481013"/>
          <p14:tracePt t="29844" x="171450" y="423863"/>
          <p14:tracePt t="29862" x="142875" y="371475"/>
          <p14:tracePt t="29878" x="133350" y="361950"/>
          <p14:tracePt t="29895" x="128588" y="357188"/>
          <p14:tracePt t="30145" x="176213" y="371475"/>
          <p14:tracePt t="30161" x="357188" y="476250"/>
          <p14:tracePt t="30179" x="461963" y="528638"/>
          <p14:tracePt t="30195" x="590550" y="609600"/>
          <p14:tracePt t="30213" x="652463" y="647700"/>
          <p14:tracePt t="30229" x="709613" y="700088"/>
          <p14:tracePt t="30246" x="776288" y="785813"/>
          <p14:tracePt t="30262" x="804863" y="828675"/>
          <p14:tracePt t="30279" x="819150" y="862013"/>
          <p14:tracePt t="30295" x="828675" y="885825"/>
          <p14:tracePt t="30312" x="833438" y="890588"/>
          <p14:tracePt t="30328" x="833438" y="900113"/>
          <p14:tracePt t="30345" x="833438" y="909638"/>
          <p14:tracePt t="30362" x="833438" y="914400"/>
          <p14:tracePt t="30494" x="842963" y="914400"/>
          <p14:tracePt t="30794" x="847725" y="914400"/>
          <p14:tracePt t="33263" x="871538" y="928688"/>
          <p14:tracePt t="33281" x="962025" y="985838"/>
          <p14:tracePt t="33297" x="1038225" y="1023938"/>
          <p14:tracePt t="33315" x="1123950" y="1066800"/>
          <p14:tracePt t="33317" x="1176338" y="1085850"/>
          <p14:tracePt t="33332" x="1276350" y="1119188"/>
          <p14:tracePt t="33346" x="1366838" y="1147763"/>
          <p14:tracePt t="33366" x="1495425" y="1185863"/>
          <p14:tracePt t="33380" x="1576388" y="1223963"/>
          <p14:tracePt t="33394" x="1647825" y="1252538"/>
          <p14:tracePt t="33412" x="1709738" y="1281113"/>
          <p14:tracePt t="33428" x="1771650" y="1304925"/>
          <p14:tracePt t="33462" x="1914525" y="1362075"/>
          <p14:tracePt t="33479" x="1952625" y="1381125"/>
          <p14:tracePt t="33495" x="2014538" y="1400175"/>
          <p14:tracePt t="33512" x="2043113" y="1409700"/>
          <p14:tracePt t="33528" x="2071688" y="1414463"/>
          <p14:tracePt t="33547" x="2109788" y="1433513"/>
          <p14:tracePt t="33563" x="2124075" y="1447800"/>
          <p14:tracePt t="33579" x="2157413" y="1476375"/>
          <p14:tracePt t="33597" x="2166938" y="1500188"/>
          <p14:tracePt t="33612" x="2195513" y="1552575"/>
          <p14:tracePt t="33625" x="2219325" y="1614488"/>
          <p14:tracePt t="33645" x="2257425" y="1733550"/>
          <p14:tracePt t="33662" x="2271713" y="1814513"/>
          <p14:tracePt t="33679" x="2290763" y="1952625"/>
          <p14:tracePt t="33695" x="2309813" y="2052638"/>
          <p14:tracePt t="33712" x="2324100" y="2147888"/>
          <p14:tracePt t="33729" x="2338388" y="2262188"/>
          <p14:tracePt t="33745" x="2343150" y="2305050"/>
          <p14:tracePt t="33763" x="2343150" y="2314575"/>
          <p14:tracePt t="34064" x="2319338" y="2376488"/>
          <p14:tracePt t="34080" x="2286000" y="2443163"/>
          <p14:tracePt t="34097" x="2262188" y="2519363"/>
          <p14:tracePt t="34117" x="2219325" y="2633663"/>
          <p14:tracePt t="34131" x="2209800" y="2671763"/>
          <p14:tracePt t="34151" x="2200275" y="2709863"/>
          <p14:tracePt t="34163" x="2200275" y="2724150"/>
          <p14:tracePt t="34189" x="2200275" y="2762250"/>
          <p14:tracePt t="34199" x="2200275" y="2805113"/>
          <p14:tracePt t="34216" x="2195513" y="2838450"/>
          <p14:tracePt t="34230" x="2195513" y="2862263"/>
          <p14:tracePt t="34248" x="2195513" y="2881313"/>
          <p14:tracePt t="34262" x="2181225" y="2905125"/>
          <p14:tracePt t="34280" x="2181225" y="2924175"/>
          <p14:tracePt t="34295" x="2171700" y="2943225"/>
          <p14:tracePt t="34315" x="2166938" y="2971800"/>
          <p14:tracePt t="34330" x="2162175" y="2986088"/>
          <p14:tracePt t="34346" x="2152650" y="3000375"/>
          <p14:tracePt t="34362" x="2138363" y="3028950"/>
          <p14:tracePt t="34377" x="2138363" y="3052763"/>
          <p14:tracePt t="34397" x="2133600" y="3076575"/>
          <p14:tracePt t="34413" x="2124075" y="3095625"/>
          <p14:tracePt t="34431" x="2114550" y="3114675"/>
          <p14:tracePt t="34445" x="2109788" y="3133725"/>
          <p14:tracePt t="34462" x="2105025" y="3157538"/>
          <p14:tracePt t="34478" x="2105025" y="3171825"/>
          <p14:tracePt t="34495" x="2105025" y="3181350"/>
          <p14:tracePt t="34511" x="2090738" y="3209925"/>
          <p14:tracePt t="34528" x="2081213" y="3228975"/>
          <p14:tracePt t="34547" x="2076450" y="3257550"/>
          <p14:tracePt t="34562" x="2076450" y="3271838"/>
          <p14:tracePt t="34579" x="2076450" y="3276600"/>
          <p14:tracePt t="34598" x="2076450" y="3290888"/>
          <p14:tracePt t="34613" x="2076450" y="3300413"/>
          <p14:tracePt t="34629" x="2076450" y="3305175"/>
          <p14:tracePt t="34645" x="2076450" y="3309938"/>
          <p14:tracePt t="34661" x="2071688" y="3314700"/>
          <p14:tracePt t="35345" x="2062163" y="3319463"/>
          <p14:tracePt t="35361" x="2052638" y="3328988"/>
          <p14:tracePt t="35378" x="2024063" y="3338513"/>
          <p14:tracePt t="35394" x="2014538" y="3348038"/>
          <p14:tracePt t="35411" x="1990725" y="3357563"/>
          <p14:tracePt t="35428" x="1976438" y="3371850"/>
          <p14:tracePt t="35445" x="1966913" y="3376613"/>
          <p14:tracePt t="35461" x="1957388" y="3386138"/>
          <p14:tracePt t="35478" x="1943100" y="3400425"/>
          <p14:tracePt t="35495" x="1938338" y="3409950"/>
          <p14:tracePt t="35511" x="1928813" y="3424238"/>
          <p14:tracePt t="35528" x="1928813" y="3452813"/>
          <p14:tracePt t="35545" x="1928813" y="3457575"/>
          <p14:tracePt t="35561" x="1928813" y="3467100"/>
          <p14:tracePt t="35578" x="1928813" y="3476625"/>
          <p14:tracePt t="35611" x="1938338" y="3471863"/>
          <p14:tracePt t="35625" x="1966913" y="3452813"/>
          <p14:tracePt t="35645" x="2014538" y="3419475"/>
          <p14:tracePt t="35662" x="2028825" y="3405188"/>
          <p14:tracePt t="35678" x="2071688" y="3386138"/>
          <p14:tracePt t="35695" x="2085975" y="3371850"/>
          <p14:tracePt t="35711" x="2105025" y="3367088"/>
          <p14:tracePt t="35728" x="2133600" y="3352800"/>
          <p14:tracePt t="35744" x="2147888" y="3352800"/>
          <p14:tracePt t="35762" x="2176463" y="3352800"/>
          <p14:tracePt t="35778" x="2190750" y="3352800"/>
          <p14:tracePt t="35795" x="2209800" y="3352800"/>
          <p14:tracePt t="35811" x="2233613" y="3357563"/>
          <p14:tracePt t="35812" x="2243138" y="3357563"/>
          <p14:tracePt t="35828" x="2276475" y="3362325"/>
          <p14:tracePt t="35844" x="2305050" y="3367088"/>
          <p14:tracePt t="35863" x="2333625" y="3371850"/>
          <p14:tracePt t="35878" x="2357438" y="3386138"/>
          <p14:tracePt t="35894" x="2371725" y="3395663"/>
          <p14:tracePt t="35911" x="2400300" y="3405188"/>
          <p14:tracePt t="35928" x="2414588" y="3405188"/>
          <p14:tracePt t="35945" x="2433638" y="3414713"/>
          <p14:tracePt t="35961" x="2443163" y="3419475"/>
          <p14:tracePt t="35978" x="2452688" y="3419475"/>
          <p14:tracePt t="35995" x="2462213" y="3419475"/>
          <p14:tracePt t="36011" x="2466975" y="3419475"/>
          <p14:tracePt t="36211" x="2452688" y="3419475"/>
          <p14:tracePt t="36228" x="2428875" y="3409950"/>
          <p14:tracePt t="36245" x="2395538" y="3395663"/>
          <p14:tracePt t="36262" x="2371725" y="3390900"/>
          <p14:tracePt t="36279" x="2352675" y="3390900"/>
          <p14:tracePt t="36296" x="2324100" y="3390900"/>
          <p14:tracePt t="36311" x="2309813" y="3390900"/>
          <p14:tracePt t="36328" x="2290763" y="3390900"/>
          <p14:tracePt t="36345" x="2266950" y="3390900"/>
          <p14:tracePt t="36361" x="2238375" y="3390900"/>
          <p14:tracePt t="36378" x="2219325" y="3390900"/>
          <p14:tracePt t="36395" x="2181225" y="3409950"/>
          <p14:tracePt t="36411" x="2166938" y="3419475"/>
          <p14:tracePt t="36428" x="2152650" y="3419475"/>
          <p14:tracePt t="36445" x="2124075" y="3433763"/>
          <p14:tracePt t="36461" x="2105025" y="3443288"/>
          <p14:tracePt t="36478" x="2090738" y="3452813"/>
          <p14:tracePt t="36495" x="2062163" y="3467100"/>
          <p14:tracePt t="36511" x="2038350" y="3476625"/>
          <p14:tracePt t="36529" x="2033588" y="3481388"/>
          <p14:tracePt t="36546" x="2019300" y="3495675"/>
          <p14:tracePt t="36561" x="2014538" y="3505200"/>
          <p14:tracePt t="36579" x="2005013" y="3505200"/>
          <p14:tracePt t="36595" x="1995488" y="3509963"/>
          <p14:tracePt t="36611" x="1985963" y="3509963"/>
          <p14:tracePt t="36844" x="1990725" y="3509963"/>
          <p14:tracePt t="36861" x="2019300" y="3500438"/>
          <p14:tracePt t="36878" x="2057400" y="3486150"/>
          <p14:tracePt t="36896" x="2081213" y="3481388"/>
          <p14:tracePt t="36911" x="2109788" y="3476625"/>
          <p14:tracePt t="36928" x="2152650" y="3471863"/>
          <p14:tracePt t="36944" x="2171700" y="3471863"/>
          <p14:tracePt t="36961" x="2195513" y="3467100"/>
          <p14:tracePt t="36979" x="2219325" y="3467100"/>
          <p14:tracePt t="36992" x="2243138" y="3462338"/>
          <p14:tracePt t="37011" x="2262188" y="3462338"/>
          <p14:tracePt t="37028" x="2286000" y="3462338"/>
          <p14:tracePt t="37045" x="2305050" y="3462338"/>
          <p14:tracePt t="37062" x="2314575" y="3462338"/>
          <p14:tracePt t="37078" x="2328863" y="3462338"/>
          <p14:tracePt t="37095" x="2338388" y="3462338"/>
          <p14:tracePt t="37111" x="2352675" y="3462338"/>
          <p14:tracePt t="37125" x="2357438" y="3462338"/>
          <p14:tracePt t="37145" x="2366963" y="3462338"/>
          <p14:tracePt t="37162" x="2381250" y="3462338"/>
          <p14:tracePt t="37178" x="2390775" y="3462338"/>
          <p14:tracePt t="37211" x="2395538" y="3462338"/>
          <p14:tracePt t="37228" x="2400300" y="3462338"/>
          <p14:tracePt t="39626" x="2452688" y="3467100"/>
          <p14:tracePt t="39645" x="2914650" y="3509963"/>
          <p14:tracePt t="39662" x="3390900" y="3543300"/>
          <p14:tracePt t="39679" x="4329113" y="3648075"/>
          <p14:tracePt t="39696" x="5053013" y="3757613"/>
          <p14:tracePt t="39713" x="5791200" y="3852863"/>
          <p14:tracePt t="39729" x="6896100" y="4000500"/>
          <p14:tracePt t="39745" x="7543800" y="4105275"/>
          <p14:tracePt t="39763" x="8120063" y="4186238"/>
          <p14:tracePt t="39778" x="8596313" y="4214813"/>
          <p14:tracePt t="39795" x="9063038" y="4243388"/>
          <p14:tracePt t="40063" x="8953500" y="3657600"/>
          <p14:tracePt t="40080" x="8729663" y="3662363"/>
          <p14:tracePt t="40096" x="8482013" y="3700463"/>
          <p14:tracePt t="40113" x="8086725" y="3786188"/>
          <p14:tracePt t="40128" x="7843838" y="3852863"/>
          <p14:tracePt t="40145" x="7643813" y="3914775"/>
          <p14:tracePt t="40162" x="7448550" y="3986213"/>
          <p14:tracePt t="40179" x="7377113" y="4014788"/>
          <p14:tracePt t="40195" x="7348538" y="4038600"/>
          <p14:tracePt t="40213" x="7334250" y="4048125"/>
          <p14:tracePt t="40226" x="7334250" y="4052888"/>
          <p14:tracePt t="40245" x="7339013" y="4067175"/>
          <p14:tracePt t="40259" x="7377113" y="4067175"/>
          <p14:tracePt t="40279" x="7458075" y="4057650"/>
          <p14:tracePt t="40295" x="7515225" y="4038600"/>
          <p14:tracePt t="40311" x="7562850" y="4005263"/>
          <p14:tracePt t="40329" x="7586663" y="3981450"/>
          <p14:tracePt t="40347" x="7591425" y="3938588"/>
          <p14:tracePt t="40361" x="7591425" y="3919538"/>
          <p14:tracePt t="40378" x="7553325" y="3876675"/>
          <p14:tracePt t="40396" x="7496175" y="3838575"/>
          <p14:tracePt t="40410" x="7429500" y="3814763"/>
          <p14:tracePt t="40426" x="7319963" y="3800475"/>
          <p14:tracePt t="40445" x="7277100" y="3800475"/>
          <p14:tracePt t="40461" x="7229475" y="3819525"/>
          <p14:tracePt t="40478" x="7219950" y="3824288"/>
          <p14:tracePt t="40495" x="7215188" y="3833813"/>
          <p14:tracePt t="40514" x="7205663" y="3843338"/>
          <p14:tracePt t="40528" x="7205663" y="3852863"/>
          <p14:tracePt t="40546" x="7224713" y="3867150"/>
          <p14:tracePt t="40562" x="7258050" y="3876675"/>
          <p14:tracePt t="40579" x="7281863" y="3876675"/>
          <p14:tracePt t="40596" x="7315200" y="3876675"/>
          <p14:tracePt t="40612" x="7324725" y="3862388"/>
          <p14:tracePt t="40628" x="7329488" y="3833813"/>
          <p14:tracePt t="40646" x="7315200" y="3781425"/>
          <p14:tracePt t="40662" x="7286625" y="3762375"/>
          <p14:tracePt t="40678" x="7253288" y="3748088"/>
          <p14:tracePt t="40695" x="7186613" y="3738563"/>
          <p14:tracePt t="40712" x="7143750" y="3738563"/>
          <p14:tracePt t="40729" x="7124700" y="3738563"/>
          <p14:tracePt t="40746" x="7105650" y="3757613"/>
          <p14:tracePt t="40762" x="7100888" y="3771900"/>
          <p14:tracePt t="40779" x="7100888" y="3790950"/>
          <p14:tracePt t="40797" x="7115175" y="3814763"/>
          <p14:tracePt t="40815" x="7143750" y="3838575"/>
          <p14:tracePt t="40816" x="7162800" y="3843338"/>
          <p14:tracePt t="40828" x="7172325" y="3848100"/>
          <p14:tracePt t="40845" x="7205663" y="3848100"/>
          <p14:tracePt t="40861" x="7215188" y="3848100"/>
          <p14:tracePt t="40911" x="7210425" y="3833813"/>
          <p14:tracePt t="40928" x="7186613" y="3824288"/>
          <p14:tracePt t="40945" x="7162800" y="3819525"/>
          <p14:tracePt t="40962" x="7143750" y="3819525"/>
          <p14:tracePt t="40978" x="7138988" y="3819525"/>
          <p14:tracePt t="40996" x="7129463" y="3819525"/>
          <p14:tracePt t="41011" x="7124700" y="3819525"/>
          <p14:tracePt t="41945" x="7100888" y="3805238"/>
          <p14:tracePt t="41962" x="6919913" y="3714750"/>
          <p14:tracePt t="41978" x="6753225" y="3638550"/>
          <p14:tracePt t="41994" x="6548438" y="3514725"/>
          <p14:tracePt t="42013" x="6110288" y="3276600"/>
          <p14:tracePt t="42030" x="5724525" y="3109913"/>
          <p14:tracePt t="42048" x="5167313" y="2976563"/>
          <p14:tracePt t="42064" x="4772025" y="2971800"/>
          <p14:tracePt t="42080" x="4400550" y="3024188"/>
          <p14:tracePt t="42096" x="3895725" y="3119438"/>
          <p14:tracePt t="42112" x="3595688" y="3181350"/>
          <p14:tracePt t="42128" x="3409950" y="3228975"/>
          <p14:tracePt t="42145" x="3238500" y="3271838"/>
          <p14:tracePt t="42163" x="3014663" y="3324225"/>
          <p14:tracePt t="42179" x="2886075" y="3362325"/>
          <p14:tracePt t="42195" x="2705100" y="3400425"/>
          <p14:tracePt t="42212" x="2624138" y="3433763"/>
          <p14:tracePt t="42229" x="2547938" y="3448050"/>
          <p14:tracePt t="42245" x="2457450" y="3490913"/>
          <p14:tracePt t="42262" x="2409825" y="3509963"/>
          <p14:tracePt t="42278" x="2371725" y="3524250"/>
          <p14:tracePt t="42293" x="2352675" y="3538538"/>
          <p14:tracePt t="42311" x="2328863" y="3548063"/>
          <p14:tracePt t="42328" x="2319338" y="3557588"/>
          <p14:tracePt t="42345" x="2309813" y="3571875"/>
          <p14:tracePt t="42359" x="2300288" y="3571875"/>
          <p14:tracePt t="42378" x="2290763" y="3576638"/>
          <p14:tracePt t="42396" x="2281238" y="3576638"/>
          <p14:tracePt t="42411" x="2276475" y="3576638"/>
          <p14:tracePt t="42428" x="2266950" y="3576638"/>
          <p14:tracePt t="42445" x="2252663" y="3576638"/>
          <p14:tracePt t="42459" x="2247900" y="3576638"/>
          <p14:tracePt t="42478" x="2228850" y="3576638"/>
          <p14:tracePt t="42495" x="2205038" y="3562350"/>
          <p14:tracePt t="42513" x="2181225" y="3557588"/>
          <p14:tracePt t="42529" x="2157413" y="3543300"/>
          <p14:tracePt t="42546" x="2138363" y="3533775"/>
          <p14:tracePt t="42562" x="2128838" y="3524250"/>
          <p14:tracePt t="42580" x="2119313" y="3514725"/>
          <p14:tracePt t="42594" x="2109788" y="3505200"/>
          <p14:tracePt t="42612" x="2105025" y="3500438"/>
          <p14:tracePt t="42626" x="2105025" y="3490913"/>
          <p14:tracePt t="42645" x="2105025" y="3481388"/>
          <p14:tracePt t="42662" x="2105025" y="3476625"/>
          <p14:tracePt t="42679" x="2105025" y="3471863"/>
          <p14:tracePt t="42945" x="2090738" y="3476625"/>
          <p14:tracePt t="42961" x="2062163" y="3495675"/>
          <p14:tracePt t="42978" x="1971675" y="3552825"/>
          <p14:tracePt t="42993" x="1857375" y="3638550"/>
          <p14:tracePt t="43012" x="1733550" y="3724275"/>
          <p14:tracePt t="43030" x="1585913" y="3857625"/>
          <p14:tracePt t="43045" x="1466850" y="3967163"/>
          <p14:tracePt t="43063" x="1338263" y="4081463"/>
          <p14:tracePt t="43080" x="1276350" y="4133850"/>
          <p14:tracePt t="43097" x="1219200" y="4176713"/>
          <p14:tracePt t="43113" x="1143000" y="4243388"/>
          <p14:tracePt t="43128" x="1123950" y="4267200"/>
          <p14:tracePt t="43145" x="1100138" y="4291013"/>
          <p14:tracePt t="43162" x="1071563" y="4310063"/>
          <p14:tracePt t="43179" x="1062038" y="4319588"/>
          <p14:tracePt t="43196" x="1057275" y="4338638"/>
          <p14:tracePt t="43212" x="1042988" y="4357688"/>
          <p14:tracePt t="43228" x="1033463" y="4376738"/>
          <p14:tracePt t="43246" x="1023938" y="4391025"/>
          <p14:tracePt t="43262" x="1014413" y="4410075"/>
          <p14:tracePt t="43280" x="1004888" y="4429125"/>
          <p14:tracePt t="43296" x="981075" y="4448175"/>
          <p14:tracePt t="43314" x="938213" y="4491038"/>
          <p14:tracePt t="43319" x="923925" y="4510088"/>
          <p14:tracePt t="43329" x="909638" y="4519613"/>
          <p14:tracePt t="43344" x="881063" y="4538663"/>
          <p14:tracePt t="43362" x="862013" y="4557713"/>
          <p14:tracePt t="43379" x="852488" y="4567238"/>
          <p14:tracePt t="43396" x="847725" y="4567238"/>
          <p14:tracePt t="43429" x="857250" y="4562475"/>
          <p14:tracePt t="43445" x="871538" y="4529138"/>
          <p14:tracePt t="43462" x="876300" y="4495800"/>
          <p14:tracePt t="43479" x="876300" y="4486275"/>
          <p14:tracePt t="43496" x="866775" y="4476750"/>
          <p14:tracePt t="43512" x="833438" y="4467225"/>
          <p14:tracePt t="43529" x="800100" y="4467225"/>
          <p14:tracePt t="43546" x="714375" y="4486275"/>
          <p14:tracePt t="43563" x="671513" y="4505325"/>
          <p14:tracePt t="43579" x="623888" y="4533900"/>
          <p14:tracePt t="43596" x="571500" y="4562475"/>
          <p14:tracePt t="43612" x="533400" y="4586288"/>
          <p14:tracePt t="43628" x="500063" y="4605338"/>
          <p14:tracePt t="43646" x="466725" y="4633913"/>
          <p14:tracePt t="43662" x="457200" y="4638675"/>
          <p14:tracePt t="43679" x="452438" y="4648200"/>
          <p14:tracePt t="43696" x="452438" y="4657725"/>
          <p14:tracePt t="43711" x="457200" y="4662488"/>
          <p14:tracePt t="43729" x="495300" y="4662488"/>
          <p14:tracePt t="43745" x="619125" y="4643438"/>
          <p14:tracePt t="43762" x="709613" y="4633913"/>
          <p14:tracePt t="43779" x="785813" y="4629150"/>
          <p14:tracePt t="43795" x="919163" y="4619625"/>
          <p14:tracePt t="43812" x="1000125" y="4619625"/>
          <p14:tracePt t="43829" x="1057275" y="4614863"/>
          <p14:tracePt t="43846" x="1143000" y="4600575"/>
          <p14:tracePt t="43862" x="1190625" y="4586288"/>
          <p14:tracePt t="43879" x="1214438" y="4581525"/>
          <p14:tracePt t="43896" x="1223963" y="4581525"/>
          <p14:tracePt t="43912" x="1228725" y="4581525"/>
          <p14:tracePt t="43961" x="1219200" y="4581525"/>
          <p14:tracePt t="43980" x="1162050" y="4567238"/>
          <p14:tracePt t="43996" x="1066800" y="4552950"/>
          <p14:tracePt t="44012" x="952500" y="4552950"/>
          <p14:tracePt t="44029" x="795338" y="4552950"/>
          <p14:tracePt t="44046" x="676275" y="4552950"/>
          <p14:tracePt t="44062" x="595313" y="4552950"/>
          <p14:tracePt t="44079" x="481013" y="4567238"/>
          <p14:tracePt t="44097" x="428625" y="4576763"/>
          <p14:tracePt t="44112" x="400050" y="4581525"/>
          <p14:tracePt t="44129" x="376238" y="4581525"/>
          <p14:tracePt t="44145" x="366713" y="4581525"/>
          <p14:tracePt t="44162" x="361950" y="4581525"/>
          <p14:tracePt t="44196" x="366713" y="4581525"/>
          <p14:tracePt t="44212" x="395288" y="4581525"/>
          <p14:tracePt t="44229" x="457200" y="4581525"/>
          <p14:tracePt t="44246" x="514350" y="4581525"/>
          <p14:tracePt t="44264" x="619125" y="4581525"/>
          <p14:tracePt t="44277" x="638175" y="4581525"/>
          <p14:tracePt t="44295" x="700088" y="4581525"/>
          <p14:tracePt t="44312" x="728663" y="4581525"/>
          <p14:tracePt t="44314" x="742950" y="4581525"/>
          <p14:tracePt t="44329" x="771525" y="4581525"/>
          <p14:tracePt t="44345" x="800100" y="4581525"/>
          <p14:tracePt t="44362" x="819150" y="4581525"/>
          <p14:tracePt t="44379" x="833438" y="4581525"/>
          <p14:tracePt t="44395" x="842963" y="4581525"/>
          <p14:tracePt t="44413" x="847725" y="4581525"/>
          <p14:tracePt t="44495" x="857250" y="4581525"/>
          <p14:tracePt t="44513" x="871538" y="4581525"/>
          <p14:tracePt t="44529" x="881063" y="4572000"/>
          <p14:tracePt t="44546" x="900113" y="4567238"/>
          <p14:tracePt t="44564" x="928688" y="4548188"/>
          <p14:tracePt t="44579" x="947738" y="4538663"/>
          <p14:tracePt t="44597" x="962025" y="4533900"/>
          <p14:tracePt t="44612" x="990600" y="4519613"/>
          <p14:tracePt t="44628" x="995363" y="4519613"/>
          <p14:tracePt t="44646" x="1000125" y="4519613"/>
          <p14:tracePt t="44663" x="1014413" y="4519613"/>
          <p14:tracePt t="44796" x="1019175" y="4519613"/>
          <p14:tracePt t="46513" x="1019175" y="4491038"/>
          <p14:tracePt t="46531" x="1019175" y="4462463"/>
          <p14:tracePt t="46548" x="1019175" y="4367213"/>
          <p14:tracePt t="46565" x="1033463" y="4252913"/>
          <p14:tracePt t="46582" x="1038225" y="4081463"/>
          <p14:tracePt t="46596" x="1033463" y="4014788"/>
          <p14:tracePt t="46614" x="1014413" y="3971925"/>
          <p14:tracePt t="46630" x="1000125" y="3948113"/>
          <p14:tracePt t="46647" x="985838" y="3929063"/>
          <p14:tracePt t="46667" x="971550" y="3929063"/>
          <p14:tracePt t="46683" x="962025" y="3929063"/>
          <p14:tracePt t="46699" x="957263" y="3933825"/>
          <p14:tracePt t="46714" x="942975" y="3957638"/>
          <p14:tracePt t="46731" x="938213" y="4000500"/>
          <p14:tracePt t="46747" x="938213" y="4029075"/>
          <p14:tracePt t="46764" x="962025" y="4086225"/>
          <p14:tracePt t="46781" x="995363" y="4181475"/>
          <p14:tracePt t="46798" x="1023938" y="4233863"/>
          <p14:tracePt t="46814" x="1042988" y="4281488"/>
          <p14:tracePt t="46830" x="1057275" y="4319588"/>
          <p14:tracePt t="46848" x="1062038" y="4338638"/>
          <p14:tracePt t="46865" x="1062038" y="4343400"/>
          <p14:tracePt t="46881" x="1062038" y="4357688"/>
          <p14:tracePt t="46898" x="1062038" y="4367213"/>
          <p14:tracePt t="46914" x="1062038" y="4371975"/>
          <p14:tracePt t="46929" x="1062038" y="4376738"/>
          <p14:tracePt t="46947" x="1066800" y="4391025"/>
          <p14:tracePt t="46963" x="1066800" y="4400550"/>
          <p14:tracePt t="47013" x="1066800" y="4405313"/>
          <p14:tracePt t="47031" x="1066800" y="4414838"/>
          <p14:tracePt t="47048" x="1071563" y="4414838"/>
          <p14:tracePt t="47065" x="1071563" y="4419600"/>
          <p14:tracePt t="47163" x="1071563" y="4424363"/>
          <p14:tracePt t="47180" x="1071563" y="4433888"/>
          <p14:tracePt t="47196" x="1081088" y="4438650"/>
          <p14:tracePt t="47213" x="1090613" y="4448175"/>
          <p14:tracePt t="47230" x="1095375" y="4462463"/>
          <p14:tracePt t="47246" x="1100138" y="4467225"/>
          <p14:tracePt t="47263" x="1100138" y="4476750"/>
          <p14:tracePt t="47283" x="1109663" y="4481513"/>
          <p14:tracePt t="47294" x="1114425" y="4491038"/>
          <p14:tracePt t="47314" x="1123950" y="4500563"/>
          <p14:tracePt t="47331" x="1133475" y="4510088"/>
          <p14:tracePt t="47346" x="1138238" y="4514850"/>
          <p14:tracePt t="47364" x="1152525" y="4529138"/>
          <p14:tracePt t="47379" x="1162050" y="4538663"/>
          <p14:tracePt t="47396" x="1166813" y="4543425"/>
          <p14:tracePt t="47413" x="1176338" y="4552950"/>
          <p14:tracePt t="47429" x="1195388" y="4567238"/>
          <p14:tracePt t="47446" x="1204913" y="4572000"/>
          <p14:tracePt t="47464" x="1223963" y="4586288"/>
          <p14:tracePt t="47479" x="1238250" y="4595813"/>
          <p14:tracePt t="47496" x="1252538" y="4605338"/>
          <p14:tracePt t="47513" x="1276350" y="4614863"/>
          <p14:tracePt t="47530" x="1295400" y="4624388"/>
          <p14:tracePt t="47547" x="1314450" y="4633913"/>
          <p14:tracePt t="47564" x="1347788" y="4652963"/>
          <p14:tracePt t="47580" x="1381125" y="4657725"/>
          <p14:tracePt t="47598" x="1409700" y="4667250"/>
          <p14:tracePt t="47613" x="1457325" y="4695825"/>
          <p14:tracePt t="47629" x="1481138" y="4710113"/>
          <p14:tracePt t="47646" x="1504950" y="4724400"/>
          <p14:tracePt t="47663" x="1547813" y="4752975"/>
          <p14:tracePt t="47679" x="1576388" y="4772025"/>
          <p14:tracePt t="47696" x="1604963" y="4795838"/>
          <p14:tracePt t="47712" x="1652588" y="4829175"/>
          <p14:tracePt t="47729" x="1685925" y="4848225"/>
          <p14:tracePt t="47745" x="1714500" y="4862513"/>
          <p14:tracePt t="47764" x="1757363" y="4895850"/>
          <p14:tracePt t="47779" x="1800225" y="4919663"/>
          <p14:tracePt t="47797" x="1843088" y="4943475"/>
          <p14:tracePt t="47812" x="1914525" y="4991100"/>
          <p14:tracePt t="47829" x="1947863" y="5010150"/>
          <p14:tracePt t="47846" x="1995488" y="5038725"/>
          <p14:tracePt t="47863" x="2043113" y="5067300"/>
          <p14:tracePt t="47879" x="2085975" y="5091113"/>
          <p14:tracePt t="47896" x="2133600" y="5129213"/>
          <p14:tracePt t="47912" x="2166938" y="5157788"/>
          <p14:tracePt t="47929" x="2200275" y="5176838"/>
          <p14:tracePt t="47946" x="2247900" y="5205413"/>
          <p14:tracePt t="47963" x="2266950" y="5214938"/>
          <p14:tracePt t="47979" x="2286000" y="5229225"/>
          <p14:tracePt t="47996" x="2300288" y="5238750"/>
          <p14:tracePt t="48013" x="2309813" y="5243513"/>
          <p14:tracePt t="48030" x="2314575" y="5253038"/>
          <p14:tracePt t="48047" x="2324100" y="5262563"/>
          <p14:tracePt t="48064" x="2328863" y="5267325"/>
          <p14:tracePt t="48147" x="2333625" y="5267325"/>
          <p14:tracePt t="48597" x="2366963" y="5267325"/>
          <p14:tracePt t="48614" x="2414588" y="5272088"/>
          <p14:tracePt t="48630" x="2495550" y="5272088"/>
          <p14:tracePt t="48647" x="2538413" y="5276850"/>
          <p14:tracePt t="48664" x="2600325" y="5281613"/>
          <p14:tracePt t="48680" x="2643188" y="5281613"/>
          <p14:tracePt t="48697" x="2686050" y="5291138"/>
          <p14:tracePt t="48714" x="2743200" y="5300663"/>
          <p14:tracePt t="48730" x="2771775" y="5305425"/>
          <p14:tracePt t="48746" x="2800350" y="5319713"/>
          <p14:tracePt t="48763" x="2828925" y="5319713"/>
          <p14:tracePt t="48780" x="2876550" y="5324475"/>
          <p14:tracePt t="48796" x="2919413" y="5324475"/>
          <p14:tracePt t="48814" x="2967038" y="5324475"/>
          <p14:tracePt t="48829" x="3005138" y="5324475"/>
          <p14:tracePt t="48845" x="3038475" y="5324475"/>
          <p14:tracePt t="48863" x="3081338" y="5324475"/>
          <p14:tracePt t="48879" x="3143250" y="5324475"/>
          <p14:tracePt t="48896" x="3181350" y="5324475"/>
          <p14:tracePt t="48913" x="3233738" y="5324475"/>
          <p14:tracePt t="48929" x="3262313" y="5324475"/>
          <p14:tracePt t="48946" x="3295650" y="5324475"/>
          <p14:tracePt t="48963" x="3357563" y="5310188"/>
          <p14:tracePt t="48979" x="3386138" y="5305425"/>
          <p14:tracePt t="48996" x="3414713" y="5305425"/>
          <p14:tracePt t="49013" x="3448050" y="5305425"/>
          <p14:tracePt t="49029" x="3467100" y="5305425"/>
          <p14:tracePt t="49046" x="3490913" y="5305425"/>
          <p14:tracePt t="49063" x="3529013" y="5305425"/>
          <p14:tracePt t="49079" x="3552825" y="5305425"/>
          <p14:tracePt t="49096" x="3586163" y="5305425"/>
          <p14:tracePt t="49112" x="3619500" y="5305425"/>
          <p14:tracePt t="49129" x="3633788" y="5305425"/>
          <p14:tracePt t="49146" x="3648075" y="5305425"/>
          <p14:tracePt t="49163" x="3681413" y="5305425"/>
          <p14:tracePt t="49179" x="3700463" y="5305425"/>
          <p14:tracePt t="49196" x="3719513" y="5305425"/>
          <p14:tracePt t="49212" x="3748088" y="5305425"/>
          <p14:tracePt t="49229" x="3767138" y="5305425"/>
          <p14:tracePt t="49246" x="3786188" y="5305425"/>
          <p14:tracePt t="49264" x="3810000" y="5305425"/>
          <p14:tracePt t="49279" x="3824288" y="5305425"/>
          <p14:tracePt t="49296" x="3833813" y="5305425"/>
          <p14:tracePt t="49312" x="3848100" y="5314950"/>
          <p14:tracePt t="49329" x="3862388" y="5314950"/>
          <p14:tracePt t="49346" x="3867150" y="5314950"/>
          <p14:tracePt t="49363" x="3881438" y="5314950"/>
          <p14:tracePt t="49379" x="3895725" y="5314950"/>
          <p14:tracePt t="49396" x="3914775" y="5314950"/>
          <p14:tracePt t="49412" x="3924300" y="5314950"/>
          <p14:tracePt t="49429" x="3933825" y="5314950"/>
          <p14:tracePt t="49446" x="3943350" y="5314950"/>
          <p14:tracePt t="49463" x="3948113" y="5314950"/>
          <p14:tracePt t="49479" x="3957638" y="5314950"/>
          <p14:tracePt t="49512" x="3962400" y="5314950"/>
          <p14:tracePt t="52213" x="3824288" y="4986338"/>
          <p14:tracePt t="52229" x="3600450" y="4505325"/>
          <p14:tracePt t="52249" x="3176588" y="3700463"/>
          <p14:tracePt t="52265" x="2847975" y="3143250"/>
          <p14:tracePt t="52280" x="2519363" y="2714625"/>
          <p14:tracePt t="52298" x="2062163" y="2181225"/>
          <p14:tracePt t="52314" x="1833563" y="1924050"/>
          <p14:tracePt t="52331" x="1714500" y="1790700"/>
          <p14:tracePt t="52347" x="1638300" y="1690688"/>
          <p14:tracePt t="52363" x="1600200" y="1652588"/>
          <p14:tracePt t="52379" x="1590675" y="1647825"/>
          <p14:tracePt t="52680" x="1581150" y="1600200"/>
          <p14:tracePt t="52698" x="1543050" y="1404938"/>
          <p14:tracePt t="52713" x="1514475" y="1304925"/>
          <p14:tracePt t="52729" x="1490663" y="1252538"/>
          <p14:tracePt t="52746" x="1462088" y="1209675"/>
          <p14:tracePt t="52765" x="1457325" y="1200150"/>
          <p14:tracePt t="52779" x="1447800" y="1190625"/>
          <p14:tracePt t="52797" x="1433513" y="1176338"/>
          <p14:tracePt t="52813" x="1428750" y="1171575"/>
          <p14:tracePt t="52831" x="1419225" y="1162050"/>
          <p14:tracePt t="52846" x="1409700" y="1147763"/>
          <p14:tracePt t="52863" x="1400175" y="1143000"/>
          <p14:tracePt t="52880" x="1390650" y="1138238"/>
          <p14:tracePt t="52896" x="1381125" y="1123950"/>
          <p14:tracePt t="52913" x="1376363" y="1114425"/>
          <p14:tracePt t="52930" x="1362075" y="1095375"/>
          <p14:tracePt t="52946" x="1347788" y="1085850"/>
          <p14:tracePt t="52963" x="1333500" y="1062038"/>
          <p14:tracePt t="52980" x="1314450" y="1038225"/>
          <p14:tracePt t="52996" x="1304925" y="1019175"/>
          <p14:tracePt t="53013" x="1295400" y="995363"/>
          <p14:tracePt t="53030" x="1285875" y="966788"/>
          <p14:tracePt t="53047" x="1271588" y="938213"/>
          <p14:tracePt t="53063" x="1262063" y="923925"/>
          <p14:tracePt t="53079" x="1252538" y="900113"/>
          <p14:tracePt t="53096" x="1243013" y="895350"/>
          <p14:tracePt t="53113" x="1233488" y="881063"/>
          <p14:tracePt t="53129" x="1233488" y="871538"/>
          <p14:tracePt t="53146" x="1228725" y="862013"/>
          <p14:tracePt t="53164" x="1228725" y="857250"/>
          <p14:tracePt t="54179" x="1228725" y="871538"/>
          <p14:tracePt t="54196" x="1228725" y="895350"/>
          <p14:tracePt t="54213" x="1228725" y="919163"/>
          <p14:tracePt t="54230" x="1243013" y="957263"/>
          <p14:tracePt t="54246" x="1271588" y="1033463"/>
          <p14:tracePt t="54263" x="1304925" y="1100138"/>
          <p14:tracePt t="54280" x="1338263" y="1162050"/>
          <p14:tracePt t="54297" x="1428750" y="1300163"/>
          <p14:tracePt t="54313" x="1490663" y="1395413"/>
          <p14:tracePt t="54329" x="1552575" y="1471613"/>
          <p14:tracePt t="54346" x="1643063" y="1609725"/>
          <p14:tracePt t="54363" x="1695450" y="1685925"/>
          <p14:tracePt t="54380" x="1762125" y="1814513"/>
          <p14:tracePt t="54396" x="1804988" y="1905000"/>
          <p14:tracePt t="54413" x="1843088" y="2000250"/>
          <p14:tracePt t="54430" x="1895475" y="2119313"/>
          <p14:tracePt t="54446" x="1924050" y="2190750"/>
          <p14:tracePt t="54463" x="1947863" y="2247900"/>
          <p14:tracePt t="54479" x="1985963" y="2333625"/>
          <p14:tracePt t="54496" x="2009775" y="2390775"/>
          <p14:tracePt t="54514" x="2024063" y="2438400"/>
          <p14:tracePt t="54530" x="2038350" y="2538413"/>
          <p14:tracePt t="54547" x="2057400" y="2614613"/>
          <p14:tracePt t="54565" x="2066925" y="2728913"/>
          <p14:tracePt t="54581" x="2081213" y="2824163"/>
          <p14:tracePt t="54598" x="2090738" y="2952750"/>
          <p14:tracePt t="54613" x="2109788" y="3067050"/>
          <p14:tracePt t="54629" x="2109788" y="3105150"/>
          <p14:tracePt t="54647" x="2109788" y="3119438"/>
          <p14:tracePt t="54996" x="2114550" y="3195638"/>
          <p14:tracePt t="55013" x="2128838" y="3309938"/>
          <p14:tracePt t="55029" x="2143125" y="3362325"/>
          <p14:tracePt t="55046" x="2152650" y="3400425"/>
          <p14:tracePt t="55063" x="2166938" y="3433763"/>
          <p14:tracePt t="55080" x="2176463" y="3457575"/>
          <p14:tracePt t="55096" x="2176463" y="3462338"/>
          <p14:tracePt t="55112" x="2181225" y="3471863"/>
          <p14:tracePt t="55127" x="2181225" y="3481388"/>
          <p14:tracePt t="55145" x="2181225" y="3490913"/>
          <p14:tracePt t="55162" x="2181225" y="3495675"/>
          <p14:tracePt t="87647" x="2138363" y="3505200"/>
          <p14:tracePt t="87665" x="1985963" y="3543300"/>
          <p14:tracePt t="87681" x="1814513" y="3614738"/>
          <p14:tracePt t="87697" x="1500188" y="3786188"/>
          <p14:tracePt t="87715" x="1319213" y="3914775"/>
          <p14:tracePt t="87731" x="1176338" y="4033838"/>
          <p14:tracePt t="87748" x="1000125" y="4205288"/>
          <p14:tracePt t="87765" x="895350" y="4352925"/>
          <p14:tracePt t="87781" x="828675" y="4462463"/>
          <p14:tracePt t="87798" x="800100" y="4586288"/>
          <p14:tracePt t="87814" x="804863" y="4643438"/>
          <p14:tracePt t="87832" x="838200" y="4700588"/>
          <p14:tracePt t="87848" x="1014413" y="4733925"/>
          <p14:tracePt t="87865" x="1190625" y="4695825"/>
          <p14:tracePt t="87882" x="1566863" y="4476750"/>
          <p14:tracePt t="87899" x="1790700" y="4291013"/>
          <p14:tracePt t="87915" x="1957388" y="4100513"/>
          <p14:tracePt t="87932" x="2124075" y="3757613"/>
          <p14:tracePt t="87948" x="2190750" y="3514725"/>
          <p14:tracePt t="87965" x="2214563" y="3305175"/>
          <p14:tracePt t="87982" x="2200275" y="3124200"/>
          <p14:tracePt t="87998" x="2166938" y="3024188"/>
          <p14:tracePt t="88014" x="2128838" y="2962275"/>
          <p14:tracePt t="88032" x="2076450" y="2909888"/>
          <p14:tracePt t="88048" x="2047875" y="2890838"/>
          <p14:tracePt t="88067" x="1981200" y="2871788"/>
          <p14:tracePt t="88083" x="1957388" y="2871788"/>
          <p14:tracePt t="88100" x="1938338" y="2871788"/>
          <p14:tracePt t="88115" x="1919288" y="2871788"/>
          <p14:tracePt t="88131" x="1895475" y="2890838"/>
          <p14:tracePt t="88148" x="1885950" y="2909888"/>
          <p14:tracePt t="88165" x="1885950" y="2943225"/>
          <p14:tracePt t="88182" x="1890713" y="2981325"/>
          <p14:tracePt t="88200" x="1933575" y="3005138"/>
          <p14:tracePt t="88216" x="1985963" y="3009900"/>
          <p14:tracePt t="88231" x="2028825" y="2971800"/>
          <p14:tracePt t="88247" x="2081213" y="2857500"/>
          <p14:tracePt t="88265" x="2095500" y="2714625"/>
          <p14:tracePt t="88282" x="2081213" y="2505075"/>
          <p14:tracePt t="88299" x="2047875" y="2376488"/>
          <p14:tracePt t="88316" x="1985963" y="2152650"/>
          <p14:tracePt t="88333" x="1947863" y="2043113"/>
          <p14:tracePt t="88348" x="1905000" y="1919288"/>
          <p14:tracePt t="88365" x="1881188" y="1852613"/>
          <p14:tracePt t="88381" x="1862138" y="1800225"/>
          <p14:tracePt t="88398" x="1852613" y="1781175"/>
          <p14:tracePt t="88698" x="1833563" y="1733550"/>
          <p14:tracePt t="88715" x="1743075" y="1543050"/>
          <p14:tracePt t="88731" x="1662113" y="1414463"/>
          <p14:tracePt t="88748" x="1600200" y="1304925"/>
          <p14:tracePt t="88765" x="1500188" y="1171575"/>
          <p14:tracePt t="88782" x="1433513" y="1109663"/>
          <p14:tracePt t="88800" x="1357313" y="1062038"/>
          <p14:tracePt t="88815" x="1328738" y="1052513"/>
          <p14:tracePt t="88832" x="1304925" y="1042988"/>
          <p14:tracePt t="88849" x="1281113" y="1042988"/>
          <p14:tracePt t="88864" x="1266825" y="1042988"/>
          <p14:tracePt t="88881" x="1247775" y="1057275"/>
          <p14:tracePt t="88898" x="1219200" y="1095375"/>
          <p14:tracePt t="88915" x="1166813" y="1266825"/>
          <p14:tracePt t="88932" x="1162050" y="1381125"/>
          <p14:tracePt t="88948" x="1195388" y="1571625"/>
          <p14:tracePt t="88965" x="1238250" y="1676400"/>
          <p14:tracePt t="88982" x="1285875" y="1752600"/>
          <p14:tracePt t="88998" x="1381125" y="1847850"/>
          <p14:tracePt t="89015" x="1471613" y="1924050"/>
          <p14:tracePt t="89031" x="1571625" y="1981200"/>
          <p14:tracePt t="89048" x="1709738" y="2062163"/>
          <p14:tracePt t="89065" x="1790700" y="2124075"/>
          <p14:tracePt t="89082" x="1871663" y="2195513"/>
          <p14:tracePt t="89098" x="1947863" y="2286000"/>
          <p14:tracePt t="89115" x="1990725" y="2357438"/>
          <p14:tracePt t="89131" x="2033588" y="2466975"/>
          <p14:tracePt t="89149" x="2071688" y="2628900"/>
          <p14:tracePt t="89165" x="2081213" y="2743200"/>
          <p14:tracePt t="89182" x="2081213" y="2862263"/>
          <p14:tracePt t="89199" x="2076450" y="3019425"/>
          <p14:tracePt t="89215" x="2062163" y="3105150"/>
          <p14:tracePt t="89231" x="2052638" y="3162300"/>
          <p14:tracePt t="89248" x="2033588" y="3228975"/>
          <p14:tracePt t="89264" x="2024063" y="3257550"/>
          <p14:tracePt t="89281" x="2014538" y="3286125"/>
          <p14:tracePt t="89298" x="2000250" y="3348038"/>
          <p14:tracePt t="89314" x="2000250" y="3376613"/>
          <p14:tracePt t="89331" x="2000250" y="3414713"/>
          <p14:tracePt t="89348" x="2019300" y="3467100"/>
          <p14:tracePt t="89364" x="2043113" y="3495675"/>
          <p14:tracePt t="89381" x="2066925" y="3514725"/>
          <p14:tracePt t="89397" x="2133600" y="3519488"/>
          <p14:tracePt t="89414" x="2171700" y="3495675"/>
          <p14:tracePt t="89431" x="2214563" y="3462338"/>
          <p14:tracePt t="89448" x="2290763" y="3328988"/>
          <p14:tracePt t="89465" x="2328863" y="3200400"/>
          <p14:tracePt t="89482" x="2333625" y="3019425"/>
          <p14:tracePt t="89498" x="2305050" y="2933700"/>
          <p14:tracePt t="89515" x="2271713" y="2890838"/>
          <p14:tracePt t="89533" x="2166938" y="2852738"/>
          <p14:tracePt t="89548" x="2085975" y="2867025"/>
          <p14:tracePt t="89567" x="1943100" y="2933700"/>
          <p14:tracePt t="89583" x="1890713" y="2986088"/>
          <p14:tracePt t="89599" x="1857375" y="3038475"/>
          <p14:tracePt t="89614" x="1833563" y="3100388"/>
          <p14:tracePt t="89628" x="1828800" y="3162300"/>
          <p14:tracePt t="89651" x="1857375" y="3219450"/>
          <p14:tracePt t="89669" x="1928813" y="3281363"/>
          <p14:tracePt t="89682" x="2024063" y="3305175"/>
          <p14:tracePt t="89698" x="2114550" y="3314700"/>
          <p14:tracePt t="89714" x="2176463" y="3309938"/>
          <p14:tracePt t="89732" x="2224088" y="3290888"/>
          <p14:tracePt t="89747" x="2243138" y="3257550"/>
          <p14:tracePt t="89765" x="2247900" y="3214688"/>
          <p14:tracePt t="89781" x="2200275" y="3143250"/>
          <p14:tracePt t="89798" x="2152650" y="3105150"/>
          <p14:tracePt t="89817" x="2076450" y="3090863"/>
          <p14:tracePt t="89832" x="2024063" y="3090863"/>
          <p14:tracePt t="89848" x="1976438" y="3124200"/>
          <p14:tracePt t="89865" x="1938338" y="3176588"/>
          <p14:tracePt t="89881" x="1919288" y="3295650"/>
          <p14:tracePt t="89898" x="1924050" y="3352800"/>
          <p14:tracePt t="89914" x="1947863" y="3405188"/>
          <p14:tracePt t="89931" x="2024063" y="3481388"/>
          <p14:tracePt t="89947" x="2090738" y="3519488"/>
          <p14:tracePt t="89966" x="2195513" y="3557588"/>
          <p14:tracePt t="89981" x="2233613" y="3567113"/>
          <p14:tracePt t="89998" x="2257425" y="3567113"/>
          <p14:tracePt t="90014" x="2266950" y="3567113"/>
          <p14:tracePt t="90030" x="2281238" y="3586163"/>
          <p14:tracePt t="90049" x="2286000" y="3600450"/>
          <p14:tracePt t="90066" x="2286000" y="3614738"/>
          <p14:tracePt t="90431" x="2276475" y="3638550"/>
          <p14:tracePt t="90448" x="2238375" y="3700463"/>
          <p14:tracePt t="90464" x="2200275" y="3833813"/>
          <p14:tracePt t="90481" x="2200275" y="3910013"/>
          <p14:tracePt t="90498" x="2224088" y="3967163"/>
          <p14:tracePt t="90515" x="2276475" y="4038600"/>
          <p14:tracePt t="90531" x="2328863" y="4081463"/>
          <p14:tracePt t="90550" x="2405063" y="4100513"/>
          <p14:tracePt t="90566" x="2433638" y="4100513"/>
          <p14:tracePt t="90582" x="2452688" y="4071938"/>
          <p14:tracePt t="90599" x="2495550" y="3929063"/>
          <p14:tracePt t="90616" x="2495550" y="3843338"/>
          <p14:tracePt t="90633" x="2457450" y="3743325"/>
          <p14:tracePt t="90649" x="2386013" y="3643313"/>
          <p14:tracePt t="90665" x="2328863" y="3609975"/>
          <p14:tracePt t="90682" x="2247900" y="3586163"/>
          <p14:tracePt t="90699" x="2109788" y="3590925"/>
          <p14:tracePt t="90716" x="2024063" y="3629025"/>
          <p14:tracePt t="90732" x="1966913" y="3681413"/>
          <p14:tracePt t="90749" x="1909763" y="3771900"/>
          <p14:tracePt t="90765" x="1885950" y="3838575"/>
          <p14:tracePt t="90781" x="1885950" y="3890963"/>
          <p14:tracePt t="90798" x="1933575" y="3948113"/>
          <p14:tracePt t="90815" x="2005013" y="3981450"/>
          <p14:tracePt t="90830" x="2095500" y="4005263"/>
          <p14:tracePt t="90848" x="2233613" y="4000500"/>
          <p14:tracePt t="90864" x="2295525" y="3957638"/>
          <p14:tracePt t="90881" x="2352675" y="3905250"/>
          <p14:tracePt t="90898" x="2409825" y="3814763"/>
          <p14:tracePt t="90914" x="2424113" y="3724275"/>
          <p14:tracePt t="90931" x="2419350" y="3643313"/>
          <p14:tracePt t="90948" x="2376488" y="3567113"/>
          <p14:tracePt t="90965" x="2333625" y="3524250"/>
          <p14:tracePt t="90981" x="2266950" y="3490913"/>
          <p14:tracePt t="90998" x="2171700" y="3452813"/>
          <p14:tracePt t="91014" x="2109788" y="3448050"/>
          <p14:tracePt t="91031" x="2066925" y="3448050"/>
          <p14:tracePt t="91048" x="2019300" y="3457575"/>
          <p14:tracePt t="91065" x="2005013" y="3476625"/>
          <p14:tracePt t="91082" x="2000250" y="3519488"/>
          <p14:tracePt t="91099" x="2009775" y="3552825"/>
          <p14:tracePt t="91114" x="2028825" y="3576638"/>
          <p14:tracePt t="91130" x="2081213" y="3614738"/>
          <p14:tracePt t="91147" x="2190750" y="3643313"/>
          <p14:tracePt t="91165" x="2238375" y="3643313"/>
          <p14:tracePt t="91181" x="2290763" y="3629025"/>
          <p14:tracePt t="91198" x="2314575" y="3600450"/>
          <p14:tracePt t="91214" x="2328863" y="3562350"/>
          <p14:tracePt t="91231" x="2333625" y="3495675"/>
          <p14:tracePt t="91248" x="2305050" y="3438525"/>
          <p14:tracePt t="91264" x="2271713" y="3395663"/>
          <p14:tracePt t="91281" x="2247900" y="3381375"/>
          <p14:tracePt t="91296" x="2176463" y="3352800"/>
          <p14:tracePt t="91314" x="2119313" y="3352800"/>
          <p14:tracePt t="91317" x="2090738" y="3362325"/>
          <p14:tracePt t="91331" x="2047875" y="3376613"/>
          <p14:tracePt t="91347" x="2024063" y="3390900"/>
          <p14:tracePt t="91364" x="2000250" y="3419475"/>
          <p14:tracePt t="91381" x="1995488" y="3481388"/>
          <p14:tracePt t="91398" x="2024063" y="3519488"/>
          <p14:tracePt t="91414" x="2076450" y="3562350"/>
          <p14:tracePt t="91431" x="2205038" y="3590925"/>
          <p14:tracePt t="91447" x="2266950" y="3590925"/>
          <p14:tracePt t="91465" x="2314575" y="3567113"/>
          <p14:tracePt t="91483" x="2366963" y="3524250"/>
          <p14:tracePt t="91498" x="2386013" y="3481388"/>
          <p14:tracePt t="91514" x="2395538" y="3419475"/>
          <p14:tracePt t="91531" x="2376488" y="3348038"/>
          <p14:tracePt t="91548" x="2343150" y="3324225"/>
          <p14:tracePt t="91566" x="2286000" y="3295650"/>
          <p14:tracePt t="91582" x="2243138" y="3290888"/>
          <p14:tracePt t="91599" x="2200275" y="3290888"/>
          <p14:tracePt t="91615" x="2138363" y="3324225"/>
          <p14:tracePt t="91629" x="2124075" y="3338513"/>
          <p14:tracePt t="91647" x="2085975" y="3405188"/>
          <p14:tracePt t="91663" x="2081213" y="3443288"/>
          <p14:tracePt t="91681" x="2085975" y="3519488"/>
          <p14:tracePt t="91698" x="2109788" y="3552825"/>
          <p14:tracePt t="91714" x="2162175" y="3576638"/>
          <p14:tracePt t="91731" x="2190750" y="3581400"/>
          <p14:tracePt t="91747" x="2214563" y="3576638"/>
          <p14:tracePt t="91764" x="2228850" y="3552825"/>
          <p14:tracePt t="91780" x="2233613" y="3509963"/>
          <p14:tracePt t="91796" x="2233613" y="3471863"/>
          <p14:tracePt t="91814" x="2205038" y="3424238"/>
          <p14:tracePt t="91831" x="2181225" y="3409950"/>
          <p14:tracePt t="91847" x="2162175" y="3405188"/>
          <p14:tracePt t="91864" x="2114550" y="3424238"/>
          <p14:tracePt t="91881" x="2085975" y="3438525"/>
          <p14:tracePt t="91897" x="2071688" y="3471863"/>
          <p14:tracePt t="91915" x="2052638" y="3529013"/>
          <p14:tracePt t="91929" x="2057400" y="3552825"/>
          <p14:tracePt t="91948" x="2066925" y="3567113"/>
          <p14:tracePt t="91965" x="2105025" y="3576638"/>
          <p14:tracePt t="91981" x="2133600" y="3567113"/>
          <p14:tracePt t="91998" x="2162175" y="3548063"/>
          <p14:tracePt t="92014" x="2195513" y="3500438"/>
          <p14:tracePt t="92031" x="2214563" y="3462338"/>
          <p14:tracePt t="92048" x="2224088" y="3386138"/>
          <p14:tracePt t="92069" x="2224088" y="3362325"/>
          <p14:tracePt t="92082" x="2214563" y="3338513"/>
          <p14:tracePt t="92099" x="2200275" y="3319463"/>
          <p14:tracePt t="92114" x="2181225" y="3314700"/>
          <p14:tracePt t="92129" x="2166938" y="3314700"/>
          <p14:tracePt t="92148" x="2138363" y="3314700"/>
          <p14:tracePt t="92165" x="2124075" y="3319463"/>
          <p14:tracePt t="92181" x="2109788" y="3328988"/>
          <p14:tracePt t="92199" x="2100263" y="3338513"/>
          <p14:tracePt t="92214" x="2100263" y="3343275"/>
          <p14:tracePt t="92230" x="2100263" y="3357563"/>
          <p14:tracePt t="92248" x="2100263" y="3371850"/>
          <p14:tracePt t="94398" x="2095500" y="3371850"/>
          <p14:tracePt t="104800" x="2128838" y="3352800"/>
          <p14:tracePt t="104817" x="2252663" y="3281363"/>
          <p14:tracePt t="104832" x="2386013" y="3214688"/>
          <p14:tracePt t="104849" x="2624138" y="3095625"/>
          <p14:tracePt t="104866" x="2767013" y="3057525"/>
          <p14:tracePt t="104885" x="2971800" y="3005138"/>
          <p14:tracePt t="104899" x="3105150" y="2990850"/>
          <p14:tracePt t="104916" x="3257550" y="2971800"/>
          <p14:tracePt t="104932" x="3424238" y="2957513"/>
          <p14:tracePt t="104950" x="3695700" y="2943225"/>
          <p14:tracePt t="104966" x="3852863" y="2943225"/>
          <p14:tracePt t="104982" x="4038600" y="2938463"/>
          <p14:tracePt t="104999" x="4310063" y="2919413"/>
          <p14:tracePt t="105016" x="4452938" y="2905125"/>
          <p14:tracePt t="105035" x="4652963" y="2919413"/>
          <p14:tracePt t="105049" x="4767263" y="2943225"/>
          <p14:tracePt t="105067" x="4876800" y="2990850"/>
          <p14:tracePt t="105083" x="5100638" y="3048000"/>
          <p14:tracePt t="105100" x="5243513" y="3081338"/>
          <p14:tracePt t="105116" x="5362575" y="3119438"/>
          <p14:tracePt t="105132" x="5457825" y="3152775"/>
          <p14:tracePt t="105149" x="5619750" y="3214688"/>
          <p14:tracePt t="105165" x="5719763" y="3267075"/>
          <p14:tracePt t="105183" x="5915025" y="3352800"/>
          <p14:tracePt t="105199" x="6029325" y="3390900"/>
          <p14:tracePt t="105216" x="6153150" y="3433763"/>
          <p14:tracePt t="105233" x="6281738" y="3495675"/>
          <p14:tracePt t="105250" x="6348413" y="3543300"/>
          <p14:tracePt t="105266" x="6396038" y="3581400"/>
          <p14:tracePt t="105282" x="6481763" y="3643313"/>
          <p14:tracePt t="105299" x="6524625" y="3681413"/>
          <p14:tracePt t="105316" x="6567488" y="3705225"/>
          <p14:tracePt t="105318" x="6586538" y="3724275"/>
          <p14:tracePt t="105336" x="6610350" y="3743325"/>
          <p14:tracePt t="105349" x="6634163" y="3771900"/>
          <p14:tracePt t="105365" x="6657975" y="3790950"/>
          <p14:tracePt t="105383" x="6696075" y="3829050"/>
          <p14:tracePt t="105398" x="6710363" y="3857625"/>
          <p14:tracePt t="105413" x="6734175" y="3876675"/>
          <p14:tracePt t="105432" x="6748463" y="3905250"/>
          <p14:tracePt t="105449" x="6753225" y="3910013"/>
          <p14:tracePt t="105465" x="6762750" y="3919538"/>
          <p14:tracePt t="105482" x="6762750" y="3924300"/>
          <p14:tracePt t="109001" x="6834188" y="3924300"/>
          <p14:tracePt t="109018" x="6929438" y="3924300"/>
          <p14:tracePt t="109035" x="7019925" y="3929063"/>
          <p14:tracePt t="109053" x="7148513" y="3938588"/>
          <p14:tracePt t="109068" x="7229475" y="3948113"/>
          <p14:tracePt t="109087" x="7343775" y="3967163"/>
          <p14:tracePt t="109102" x="7429500" y="3976688"/>
          <p14:tracePt t="109118" x="7486650" y="3995738"/>
          <p14:tracePt t="109134" x="7548563" y="4010025"/>
          <p14:tracePt t="109152" x="7615238" y="4048125"/>
          <p14:tracePt t="109168" x="7667625" y="4067175"/>
          <p14:tracePt t="109184" x="7724775" y="4090988"/>
          <p14:tracePt t="109201" x="7800975" y="4114800"/>
          <p14:tracePt t="109219" x="7848600" y="4124325"/>
          <p14:tracePt t="109236" x="7905750" y="4129088"/>
          <p14:tracePt t="109253" x="7939088" y="4129088"/>
          <p14:tracePt t="109269" x="7953375" y="4119563"/>
          <p14:tracePt t="109285" x="7977188" y="4090988"/>
          <p14:tracePt t="109302" x="7986713" y="4071938"/>
          <p14:tracePt t="109319" x="7991475" y="4038600"/>
          <p14:tracePt t="109321" x="7996238" y="4029075"/>
          <p14:tracePt t="109334" x="7996238" y="4024313"/>
          <p14:tracePt t="109353" x="8001000" y="4005263"/>
          <p14:tracePt t="109368" x="8001000" y="3995738"/>
          <p14:tracePt t="109388" x="8001000" y="3986213"/>
          <p14:tracePt t="109401" x="8001000" y="3976688"/>
          <p14:tracePt t="109420" x="7996238" y="3957638"/>
          <p14:tracePt t="109433" x="7986713" y="3938588"/>
          <p14:tracePt t="109452" x="7948613" y="3910013"/>
          <p14:tracePt t="109469" x="7905750" y="3886200"/>
          <p14:tracePt t="109486" x="7786688" y="3843338"/>
          <p14:tracePt t="109507" x="7691438" y="3824288"/>
          <p14:tracePt t="109522" x="7634288" y="3819525"/>
          <p14:tracePt t="109535" x="7577138" y="3819525"/>
          <p14:tracePt t="109553" x="7529513" y="3819525"/>
          <p14:tracePt t="109570" x="7486650" y="3819525"/>
          <p14:tracePt t="109587" x="7410450" y="3824288"/>
          <p14:tracePt t="109603" x="7348538" y="3838575"/>
          <p14:tracePt t="109618" x="7296150" y="3848100"/>
          <p14:tracePt t="109634" x="7248525" y="3857625"/>
          <p14:tracePt t="109652" x="7215188" y="3867150"/>
          <p14:tracePt t="109671" x="7186613" y="3871913"/>
          <p14:tracePt t="109685" x="7177088" y="3876675"/>
          <p14:tracePt t="109702" x="7167563" y="3876675"/>
          <p14:tracePt t="109719" x="7158038" y="3876675"/>
          <p14:tracePt t="109736" x="7148513" y="3876675"/>
          <p14:tracePt t="111366" x="7167563" y="3871913"/>
          <p14:tracePt t="111383" x="7210425" y="3848100"/>
          <p14:tracePt t="111399" x="7243763" y="3819525"/>
          <p14:tracePt t="111416" x="7277100" y="3771900"/>
          <p14:tracePt t="111432" x="7315200" y="3729038"/>
          <p14:tracePt t="111449" x="7348538" y="3681413"/>
          <p14:tracePt t="111466" x="7367588" y="3657600"/>
          <p14:tracePt t="111483" x="7377113" y="3614738"/>
          <p14:tracePt t="111499" x="7377113" y="3590925"/>
          <p14:tracePt t="111515" x="7377113" y="3576638"/>
          <p14:tracePt t="111533" x="7377113" y="3567113"/>
          <p14:tracePt t="111549" x="7367588" y="3548063"/>
          <p14:tracePt t="111566" x="7358063" y="3543300"/>
          <p14:tracePt t="111582" x="7343775" y="3533775"/>
          <p14:tracePt t="111599" x="7329488" y="3524250"/>
          <p14:tracePt t="111616" x="7319963" y="3524250"/>
          <p14:tracePt t="111632" x="7296150" y="3519488"/>
          <p14:tracePt t="111649" x="7286625" y="3519488"/>
          <p14:tracePt t="111665" x="7277100" y="3519488"/>
          <p14:tracePt t="111682" x="7253288" y="3519488"/>
          <p14:tracePt t="111699" x="7239000" y="3519488"/>
          <p14:tracePt t="111719" x="7210425" y="3524250"/>
          <p14:tracePt t="111733" x="7186613" y="3529013"/>
          <p14:tracePt t="111749" x="7172325" y="3529013"/>
          <p14:tracePt t="111765" x="7153275" y="3529013"/>
          <p14:tracePt t="111783" x="7134225" y="3529013"/>
          <p14:tracePt t="111799" x="7124700" y="3529013"/>
          <p14:tracePt t="111816" x="7115175" y="3529013"/>
          <p14:tracePt t="111818" x="7110413" y="3529013"/>
          <p14:tracePt t="111835" x="7100888" y="3529013"/>
          <p14:tracePt t="111849" x="7091363" y="3529013"/>
          <p14:tracePt t="111865" x="7077075" y="3529013"/>
          <p14:tracePt t="111882" x="7058025" y="3529013"/>
          <p14:tracePt t="111899" x="7038975" y="3529013"/>
          <p14:tracePt t="111916" x="7019925" y="3529013"/>
          <p14:tracePt t="111932" x="7005638" y="3529013"/>
          <p14:tracePt t="111949" x="6991350" y="3529013"/>
          <p14:tracePt t="111967" x="6972300" y="3529013"/>
          <p14:tracePt t="111983" x="6962775" y="3529013"/>
          <p14:tracePt t="111999" x="6948488" y="3529013"/>
          <p14:tracePt t="112016" x="6934200" y="3529013"/>
          <p14:tracePt t="112032" x="6924675" y="3529013"/>
          <p14:tracePt t="112049" x="6919913" y="3529013"/>
          <p14:tracePt t="112066" x="6910388" y="3529013"/>
          <p14:tracePt t="112083" x="6896100" y="3529013"/>
          <p14:tracePt t="112099" x="6891338" y="3529013"/>
          <p14:tracePt t="112116" x="6881813" y="3529013"/>
          <p14:tracePt t="112132" x="6872288" y="3529013"/>
          <p14:tracePt t="112149" x="6862763" y="3529013"/>
          <p14:tracePt t="112166" x="6853238" y="3529013"/>
          <p14:tracePt t="112183" x="6848475" y="3529013"/>
          <p14:tracePt t="112199" x="6838950" y="3533775"/>
          <p14:tracePt t="112220" x="6824663" y="3548063"/>
          <p14:tracePt t="112232" x="6819900" y="3557588"/>
          <p14:tracePt t="112249" x="6805613" y="3562350"/>
          <p14:tracePt t="112265" x="6791325" y="3576638"/>
          <p14:tracePt t="112283" x="6786563" y="3581400"/>
          <p14:tracePt t="112299" x="6777038" y="3590925"/>
          <p14:tracePt t="112316" x="6767513" y="3600450"/>
          <p14:tracePt t="112337" x="6753225" y="3614738"/>
          <p14:tracePt t="112365" x="6753225" y="3629025"/>
          <p14:tracePt t="112383" x="6753225" y="3638550"/>
          <p14:tracePt t="112399" x="6753225" y="3643313"/>
          <p14:tracePt t="112416" x="6753225" y="3652838"/>
          <p14:tracePt t="112435" x="6753225" y="3667125"/>
          <p14:tracePt t="112449" x="6753225" y="3676650"/>
          <p14:tracePt t="112466" x="6762750" y="3681413"/>
          <p14:tracePt t="112483" x="6767513" y="3690938"/>
          <p14:tracePt t="112499" x="6777038" y="3705225"/>
          <p14:tracePt t="112516" x="6781800" y="3709988"/>
          <p14:tracePt t="112535" x="6796088" y="3719513"/>
          <p14:tracePt t="112551" x="6800850" y="3729038"/>
          <p14:tracePt t="112570" x="6819900" y="3738563"/>
          <p14:tracePt t="112584" x="6843713" y="3738563"/>
          <p14:tracePt t="112600" x="6858000" y="3738563"/>
          <p14:tracePt t="112618" x="6862763" y="3738563"/>
          <p14:tracePt t="112635" x="6877050" y="3738563"/>
          <p14:tracePt t="112652" x="6886575" y="3738563"/>
          <p14:tracePt t="112668" x="6891338" y="3729038"/>
          <p14:tracePt t="112685" x="6900863" y="3719513"/>
          <p14:tracePt t="112702" x="6900863" y="3705225"/>
          <p14:tracePt t="112718" x="6900863" y="3686175"/>
          <p14:tracePt t="112735" x="6900863" y="3657600"/>
          <p14:tracePt t="112750" x="6900863" y="3629025"/>
          <p14:tracePt t="112766" x="6900863" y="3600450"/>
          <p14:tracePt t="112785" x="6900863" y="3576638"/>
          <p14:tracePt t="112801" x="6900863" y="3552825"/>
          <p14:tracePt t="112818" x="6896100" y="3533775"/>
          <p14:tracePt t="112820" x="6891338" y="3524250"/>
          <p14:tracePt t="112835" x="6886575" y="3505200"/>
          <p14:tracePt t="112850" x="6877050" y="3495675"/>
          <p14:tracePt t="112866" x="6872288" y="3486150"/>
          <p14:tracePt t="112883" x="6858000" y="3471863"/>
          <p14:tracePt t="112900" x="6848475" y="3467100"/>
          <p14:tracePt t="112916" x="6843713" y="3457575"/>
          <p14:tracePt t="112933" x="6824663" y="3443288"/>
          <p14:tracePt t="112955" x="6815138" y="3438525"/>
          <p14:tracePt t="112971" x="6805613" y="3433763"/>
          <p14:tracePt t="112992" x="6791325" y="3429000"/>
          <p14:tracePt t="113006" x="6786563" y="3429000"/>
          <p14:tracePt t="113017" x="6781800" y="3429000"/>
          <p14:tracePt t="113035" x="6772275" y="3429000"/>
          <p14:tracePt t="113054" x="6757988" y="3429000"/>
          <p14:tracePt t="113068" x="6743700" y="3429000"/>
          <p14:tracePt t="113085" x="6734175" y="3433763"/>
          <p14:tracePt t="113104" x="6700838" y="3443288"/>
          <p14:tracePt t="113123" x="6691313" y="3457575"/>
          <p14:tracePt t="113139" x="6672263" y="3481388"/>
          <p14:tracePt t="113155" x="6667500" y="3500438"/>
          <p14:tracePt t="113174" x="6657975" y="3519488"/>
          <p14:tracePt t="113188" x="6653213" y="3538538"/>
          <p14:tracePt t="113205" x="6653213" y="3562350"/>
          <p14:tracePt t="113221" x="6653213" y="3581400"/>
          <p14:tracePt t="113236" x="6662738" y="3600450"/>
          <p14:tracePt t="113253" x="6677025" y="3629025"/>
          <p14:tracePt t="113266" x="6681788" y="3638550"/>
          <p14:tracePt t="113283" x="6715125" y="3667125"/>
          <p14:tracePt t="113304" x="6762750" y="3686175"/>
          <p14:tracePt t="113317" x="6800850" y="3686175"/>
          <p14:tracePt t="113333" x="6834188" y="3686175"/>
          <p14:tracePt t="113350" x="6848475" y="3686175"/>
          <p14:tracePt t="113366" x="6867525" y="3686175"/>
          <p14:tracePt t="113383" x="6872288" y="3686175"/>
          <p14:tracePt t="113399" x="6877050" y="3681413"/>
          <p14:tracePt t="113416" x="6877050" y="3667125"/>
          <p14:tracePt t="113433" x="6877050" y="3652838"/>
          <p14:tracePt t="113451" x="6872288" y="3629025"/>
          <p14:tracePt t="113468" x="6848475" y="3614738"/>
          <p14:tracePt t="113483" x="6834188" y="3605213"/>
          <p14:tracePt t="113500" x="6810375" y="3600450"/>
          <p14:tracePt t="113519" x="6800850" y="3586163"/>
          <p14:tracePt t="113539" x="6791325" y="3586163"/>
          <p14:tracePt t="113549" x="6786563" y="3586163"/>
          <p14:tracePt t="113568" x="6772275" y="3586163"/>
          <p14:tracePt t="113585" x="6767513" y="3586163"/>
          <p14:tracePt t="114283" x="6700838" y="3543300"/>
          <p14:tracePt t="114299" x="6596063" y="3467100"/>
          <p14:tracePt t="114317" x="6462713" y="3395663"/>
          <p14:tracePt t="114319" x="6396038" y="3362325"/>
          <p14:tracePt t="114335" x="6262688" y="3281363"/>
          <p14:tracePt t="114353" x="6100763" y="3195638"/>
          <p14:tracePt t="114368" x="5900738" y="3090863"/>
          <p14:tracePt t="114384" x="5481638" y="2938463"/>
          <p14:tracePt t="114401" x="5133975" y="2819400"/>
          <p14:tracePt t="114417" x="4881563" y="2757488"/>
          <p14:tracePt t="114434" x="4538663" y="2695575"/>
          <p14:tracePt t="114450" x="4319588" y="2676525"/>
          <p14:tracePt t="114467" x="4152900" y="2667000"/>
          <p14:tracePt t="114483" x="3924300" y="2667000"/>
          <p14:tracePt t="114500" x="3819525" y="2667000"/>
          <p14:tracePt t="114516" x="3709988" y="2671763"/>
          <p14:tracePt t="114538" x="3590925" y="2690813"/>
          <p14:tracePt t="114554" x="3524250" y="2728913"/>
          <p14:tracePt t="114568" x="3462338" y="2757488"/>
          <p14:tracePt t="114588" x="3390900" y="2795588"/>
          <p14:tracePt t="114602" x="3328988" y="2838450"/>
          <p14:tracePt t="114618" x="3248025" y="2876550"/>
          <p14:tracePt t="114635" x="3190875" y="2900363"/>
          <p14:tracePt t="114654" x="3100388" y="2957513"/>
          <p14:tracePt t="114670" x="3043238" y="2990850"/>
          <p14:tracePt t="114685" x="2995613" y="3038475"/>
          <p14:tracePt t="114702" x="2943225" y="3086100"/>
          <p14:tracePt t="114719" x="2871788" y="3181350"/>
          <p14:tracePt t="114735" x="2828925" y="3243263"/>
          <p14:tracePt t="114752" x="2786063" y="3300413"/>
          <p14:tracePt t="114767" x="2733675" y="3362325"/>
          <p14:tracePt t="114784" x="2700338" y="3419475"/>
          <p14:tracePt t="114802" x="2662238" y="3476625"/>
          <p14:tracePt t="114818" x="2619375" y="3552825"/>
          <p14:tracePt t="114833" x="2600325" y="3581400"/>
          <p14:tracePt t="114850" x="2586038" y="3595688"/>
          <p14:tracePt t="114867" x="2571750" y="3609975"/>
          <p14:tracePt t="114882" x="2566988" y="3619500"/>
          <p14:tracePt t="114899" x="2562225" y="3624263"/>
          <p14:tracePt t="114916" x="2562225" y="3633788"/>
          <p14:tracePt t="115367" x="2566988" y="3643313"/>
          <p14:tracePt t="115383" x="2576513" y="3652838"/>
          <p14:tracePt t="115399" x="2590800" y="3671888"/>
          <p14:tracePt t="115416" x="2600325" y="3681413"/>
          <p14:tracePt t="115433" x="2605088" y="3686175"/>
          <p14:tracePt t="115450" x="2614613" y="3695700"/>
          <p14:tracePt t="115467" x="2614613" y="3700463"/>
          <p14:tracePt t="115501" x="2614613" y="3705225"/>
          <p14:tracePt t="115549" x="2619375" y="3705225"/>
          <p14:tracePt t="116150" x="2743200" y="3686175"/>
          <p14:tracePt t="116167" x="2938463" y="3638550"/>
          <p14:tracePt t="116183" x="3086100" y="3619500"/>
          <p14:tracePt t="116199" x="3286125" y="3600450"/>
          <p14:tracePt t="116217" x="3452813" y="3571875"/>
          <p14:tracePt t="116234" x="3724275" y="3543300"/>
          <p14:tracePt t="116251" x="3938588" y="3514725"/>
          <p14:tracePt t="116266" x="4095750" y="3500438"/>
          <p14:tracePt t="116283" x="4362450" y="3486150"/>
          <p14:tracePt t="116299" x="4529138" y="3486150"/>
          <p14:tracePt t="116317" x="4738688" y="3486150"/>
          <p14:tracePt t="116333" x="4886325" y="3495675"/>
          <p14:tracePt t="116350" x="5019675" y="3519488"/>
          <p14:tracePt t="116367" x="5219700" y="3557588"/>
          <p14:tracePt t="116383" x="5338763" y="3590925"/>
          <p14:tracePt t="116400" x="5453063" y="3624263"/>
          <p14:tracePt t="116415" x="5538788" y="3667125"/>
          <p14:tracePt t="116433" x="5634038" y="3729038"/>
          <p14:tracePt t="116450" x="5686425" y="3781425"/>
          <p14:tracePt t="116466" x="5772150" y="3843338"/>
          <p14:tracePt t="116483" x="5824538" y="3895725"/>
          <p14:tracePt t="116500" x="5886450" y="3948113"/>
          <p14:tracePt t="116516" x="5986463" y="4014788"/>
          <p14:tracePt t="116534" x="6067425" y="4052888"/>
          <p14:tracePt t="116551" x="6200775" y="4114800"/>
          <p14:tracePt t="116568" x="6296025" y="4148138"/>
          <p14:tracePt t="116586" x="6386513" y="4186238"/>
          <p14:tracePt t="116601" x="6567488" y="4243388"/>
          <p14:tracePt t="116620" x="6686550" y="4262438"/>
          <p14:tracePt t="116635" x="6815138" y="4271963"/>
          <p14:tracePt t="116651" x="6972300" y="4271963"/>
          <p14:tracePt t="116668" x="7048500" y="4267200"/>
          <p14:tracePt t="116684" x="7091363" y="4262438"/>
          <p14:tracePt t="116701" x="7138988" y="4243388"/>
          <p14:tracePt t="116718" x="7153275" y="4238625"/>
          <p14:tracePt t="116735" x="7177088" y="4214813"/>
          <p14:tracePt t="116751" x="7200900" y="4162425"/>
          <p14:tracePt t="116767" x="7205663" y="4129088"/>
          <p14:tracePt t="116783" x="7205663" y="4100513"/>
          <p14:tracePt t="116800" x="7200900" y="4062413"/>
          <p14:tracePt t="116816" x="7181850" y="4043363"/>
          <p14:tracePt t="116832" x="7158038" y="4029075"/>
          <p14:tracePt t="116850" x="7081838" y="3990975"/>
          <p14:tracePt t="116866" x="7029450" y="3981450"/>
          <p14:tracePt t="116883" x="6986588" y="3976688"/>
          <p14:tracePt t="116898" x="6953250" y="3976688"/>
          <p14:tracePt t="116915" x="6905625" y="3981450"/>
          <p14:tracePt t="116933" x="6877050" y="3990975"/>
          <p14:tracePt t="116950" x="6848475" y="4019550"/>
          <p14:tracePt t="116966" x="6838950" y="4033838"/>
          <p14:tracePt t="116984" x="6829425" y="4052888"/>
          <p14:tracePt t="116999" x="6819900" y="4071938"/>
          <p14:tracePt t="117016" x="6819900" y="4100513"/>
          <p14:tracePt t="117032" x="6824663" y="4119563"/>
          <p14:tracePt t="117049" x="6862763" y="4148138"/>
          <p14:tracePt t="117066" x="6891338" y="4157663"/>
          <p14:tracePt t="117085" x="6915150" y="4162425"/>
          <p14:tracePt t="117099" x="6929438" y="4162425"/>
          <p14:tracePt t="117116" x="6938963" y="4143375"/>
          <p14:tracePt t="117133" x="6938963" y="4110038"/>
          <p14:tracePt t="117149" x="6891338" y="4029075"/>
          <p14:tracePt t="117166" x="6819900" y="3995738"/>
          <p14:tracePt t="117183" x="6705600" y="3971925"/>
          <p14:tracePt t="117199" x="6577013" y="3971925"/>
          <p14:tracePt t="117217" x="6524625" y="3986213"/>
          <p14:tracePt t="117236" x="6477000" y="4010025"/>
          <p14:tracePt t="117250" x="6457950" y="4033838"/>
          <p14:tracePt t="117267" x="6448425" y="4052888"/>
          <p14:tracePt t="117283" x="6448425" y="4086225"/>
          <p14:tracePt t="117300" x="6453188" y="4110038"/>
          <p14:tracePt t="117316" x="6481763" y="4129088"/>
          <p14:tracePt t="117333" x="6524625" y="4162425"/>
          <p14:tracePt t="117351" x="6543675" y="4171950"/>
          <p14:tracePt t="117367" x="6553200" y="4176713"/>
          <p14:tracePt t="117384" x="6562725" y="4186238"/>
          <p14:tracePt t="117967" x="6434138" y="4338638"/>
          <p14:tracePt t="117984" x="6348413" y="4429125"/>
          <p14:tracePt t="118000" x="6272213" y="4514850"/>
          <p14:tracePt t="118018" x="6176963" y="4619625"/>
          <p14:tracePt t="118032" x="6124575" y="4691063"/>
          <p14:tracePt t="118051" x="6072188" y="4738688"/>
          <p14:tracePt t="118066" x="6005513" y="4814888"/>
          <p14:tracePt t="118083" x="5972175" y="4843463"/>
          <p14:tracePt t="118100" x="5943600" y="4881563"/>
          <p14:tracePt t="118117" x="5915025" y="4914900"/>
          <p14:tracePt t="118133" x="5900738" y="4929188"/>
          <p14:tracePt t="118150" x="5895975" y="4938713"/>
          <p14:tracePt t="118166" x="5881688" y="4953000"/>
          <p14:tracePt t="118183" x="5872163" y="4957763"/>
          <p14:tracePt t="118200" x="5867400" y="4957763"/>
          <p14:tracePt t="118217" x="5857875" y="4957763"/>
          <p14:tracePt t="118234" x="5843588" y="4957763"/>
          <p14:tracePt t="118251" x="5834063" y="4972050"/>
          <p14:tracePt t="118270" x="5829300" y="4976813"/>
          <p14:tracePt t="118283" x="5819775" y="4986338"/>
          <p14:tracePt t="118299" x="5810250" y="4995863"/>
          <p14:tracePt t="118316" x="5805488" y="5005388"/>
          <p14:tracePt t="118333" x="5805488" y="5010150"/>
          <p14:tracePt t="118350" x="5805488" y="5024438"/>
          <p14:tracePt t="118366" x="5805488" y="5033963"/>
          <p14:tracePt t="118383" x="5815013" y="5038725"/>
          <p14:tracePt t="118401" x="5834063" y="5053013"/>
          <p14:tracePt t="118414" x="5843588" y="5062538"/>
          <p14:tracePt t="118433" x="5853113" y="5067300"/>
          <p14:tracePt t="118450" x="5862638" y="5067300"/>
          <p14:tracePt t="118466" x="5872163" y="5067300"/>
          <p14:tracePt t="118483" x="5876925" y="5067300"/>
          <p14:tracePt t="118500" x="5891213" y="5067300"/>
          <p14:tracePt t="118516" x="5895975" y="5067300"/>
          <p14:tracePt t="118535" x="5900738" y="5067300"/>
          <p14:tracePt t="118932" x="5967413" y="5062538"/>
          <p14:tracePt t="118951" x="6086475" y="5062538"/>
          <p14:tracePt t="118967" x="6153150" y="5062538"/>
          <p14:tracePt t="118984" x="6229350" y="5062538"/>
          <p14:tracePt t="119001" x="6281738" y="5062538"/>
          <p14:tracePt t="119018" x="6343650" y="5057775"/>
          <p14:tracePt t="119033" x="6419850" y="5053013"/>
          <p14:tracePt t="119050" x="6462713" y="5053013"/>
          <p14:tracePt t="119066" x="6505575" y="5053013"/>
          <p14:tracePt t="119083" x="6581775" y="5057775"/>
          <p14:tracePt t="119100" x="6638925" y="5062538"/>
          <p14:tracePt t="119117" x="6686550" y="5062538"/>
          <p14:tracePt t="119133" x="6772275" y="5062538"/>
          <p14:tracePt t="119150" x="6853238" y="5062538"/>
          <p14:tracePt t="119167" x="6919913" y="5062538"/>
          <p14:tracePt t="119183" x="7010400" y="5062538"/>
          <p14:tracePt t="119199" x="7067550" y="5062538"/>
          <p14:tracePt t="119217" x="7119938" y="5062538"/>
          <p14:tracePt t="119233" x="7181850" y="5062538"/>
          <p14:tracePt t="119250" x="7210425" y="5062538"/>
          <p14:tracePt t="119266" x="7243763" y="5062538"/>
          <p14:tracePt t="119284" x="7272338" y="5062538"/>
          <p14:tracePt t="119300" x="7291388" y="5062538"/>
          <p14:tracePt t="119316" x="7305675" y="5062538"/>
          <p14:tracePt t="119318" x="7310438" y="5062538"/>
          <p14:tracePt t="119333" x="7319963" y="5062538"/>
          <p14:tracePt t="119350" x="7324725" y="5062538"/>
          <p14:tracePt t="119399" x="7334250" y="5062538"/>
          <p14:tracePt t="119417" x="7343775" y="5062538"/>
          <p14:tracePt t="119433" x="7348538" y="5062538"/>
          <p14:tracePt t="119450" x="7358063" y="5062538"/>
          <p14:tracePt t="119532" x="7362825" y="5062538"/>
          <p14:tracePt t="119550" x="7367588" y="5072063"/>
          <p14:tracePt t="119566" x="7377113" y="5081588"/>
          <p14:tracePt t="119583" x="7386638" y="5086350"/>
          <p14:tracePt t="119600" x="7396163" y="5095875"/>
          <p14:tracePt t="119616" x="7424738" y="5124450"/>
          <p14:tracePt t="119633" x="7472363" y="5153025"/>
          <p14:tracePt t="119651" x="7534275" y="5191125"/>
          <p14:tracePt t="119666" x="7634288" y="5248275"/>
          <p14:tracePt t="119683" x="7696200" y="5286375"/>
          <p14:tracePt t="119700" x="7777163" y="5329238"/>
          <p14:tracePt t="119717" x="7877175" y="5372100"/>
          <p14:tracePt t="119733" x="7943850" y="5400675"/>
          <p14:tracePt t="119749" x="7996238" y="5414963"/>
          <p14:tracePt t="119766" x="8062913" y="5429250"/>
          <p14:tracePt t="119784" x="8096250" y="5443538"/>
          <p14:tracePt t="119801" x="8139113" y="5457825"/>
          <p14:tracePt t="119816" x="8167688" y="5467350"/>
          <p14:tracePt t="119834" x="8181975" y="5472113"/>
          <p14:tracePt t="119850" x="8210550" y="5491163"/>
          <p14:tracePt t="119867" x="8215313" y="5495925"/>
          <p14:tracePt t="119883" x="8220075" y="5505450"/>
          <p14:tracePt t="119900" x="8229600" y="5505450"/>
          <p14:tracePt t="119916" x="8234363" y="5505450"/>
          <p14:tracePt t="119950" x="8239125" y="5510213"/>
          <p14:tracePt t="119967" x="8243888" y="5510213"/>
          <p14:tracePt t="120832" x="8239125" y="5510213"/>
          <p14:tracePt t="120850" x="8224838" y="5505450"/>
          <p14:tracePt t="120866" x="8196263" y="5486400"/>
          <p14:tracePt t="120884" x="8177213" y="5472113"/>
          <p14:tracePt t="120900" x="8162925" y="5467350"/>
          <p14:tracePt t="120917" x="8148638" y="5453063"/>
          <p14:tracePt t="120933" x="8143875" y="5438775"/>
          <p14:tracePt t="120950" x="8134350" y="5424488"/>
          <p14:tracePt t="120967" x="8120063" y="5414963"/>
          <p14:tracePt t="120983" x="8115300" y="5410200"/>
          <p14:tracePt t="121000" x="8105775" y="5395913"/>
          <p14:tracePt t="121017" x="8091488" y="5395913"/>
          <p14:tracePt t="121034" x="8086725" y="5395913"/>
          <p14:tracePt t="121050" x="8081963" y="5391150"/>
          <p14:tracePt t="121067" x="8067675" y="5391150"/>
          <p14:tracePt t="121082" x="8067675" y="5386388"/>
          <p14:tracePt t="121533" x="8077200" y="5386388"/>
          <p14:tracePt t="121550" x="8101013" y="5386388"/>
          <p14:tracePt t="121567" x="8148638" y="5391150"/>
          <p14:tracePt t="121583" x="8172450" y="5395913"/>
          <p14:tracePt t="121600" x="8201025" y="5395913"/>
          <p14:tracePt t="121617" x="8215313" y="5395913"/>
          <p14:tracePt t="121633" x="8239125" y="5395913"/>
          <p14:tracePt t="121650" x="8272463" y="5395913"/>
          <p14:tracePt t="121667" x="8301038" y="5395913"/>
          <p14:tracePt t="121683" x="8329613" y="5395913"/>
          <p14:tracePt t="121701" x="8372475" y="5395913"/>
          <p14:tracePt t="121716" x="8401050" y="5395913"/>
          <p14:tracePt t="121734" x="8443913" y="5395913"/>
          <p14:tracePt t="121750" x="8467725" y="5395913"/>
          <p14:tracePt t="121766" x="8496300" y="5395913"/>
          <p14:tracePt t="121784" x="8553450" y="5395913"/>
          <p14:tracePt t="121800" x="8586788" y="5395913"/>
          <p14:tracePt t="121817" x="8615363" y="5395913"/>
          <p14:tracePt t="121833" x="8672513" y="5395913"/>
          <p14:tracePt t="121850" x="8710613" y="5395913"/>
          <p14:tracePt t="121866" x="8772525" y="5395913"/>
          <p14:tracePt t="121882" x="8805863" y="5400675"/>
          <p14:tracePt t="121900" x="8882063" y="5400675"/>
          <p14:tracePt t="121917" x="8920163" y="5400675"/>
          <p14:tracePt t="121933" x="8982075" y="5400675"/>
          <p14:tracePt t="121950" x="9015413" y="5410200"/>
          <p14:tracePt t="121966" x="9048750" y="5414963"/>
          <p14:tracePt t="121983" x="9072563" y="5414963"/>
          <p14:tracePt t="122000" x="9077325" y="5414963"/>
          <p14:tracePt t="122016" x="9086850" y="5414963"/>
          <p14:tracePt t="122033" x="9096375" y="5414963"/>
          <p14:tracePt t="125466" x="9048750" y="5376863"/>
          <p14:tracePt t="125484" x="8696325" y="5029200"/>
          <p14:tracePt t="125501" x="8305800" y="4652963"/>
          <p14:tracePt t="125517" x="7615238" y="4010025"/>
          <p14:tracePt t="125534" x="7124700" y="3624263"/>
          <p14:tracePt t="125550" x="6667500" y="3390900"/>
          <p14:tracePt t="125569" x="6062663" y="3195638"/>
          <p14:tracePt t="125586" x="5743575" y="3109913"/>
          <p14:tracePt t="125601" x="5505450" y="3057525"/>
          <p14:tracePt t="125617" x="5200650" y="3005138"/>
          <p14:tracePt t="125633" x="5081588" y="2990850"/>
          <p14:tracePt t="125650" x="4976813" y="2986088"/>
          <p14:tracePt t="125667" x="4886325" y="2986088"/>
          <p14:tracePt t="125683" x="4862513" y="2986088"/>
          <p14:tracePt t="125701" x="4848225" y="2986088"/>
          <p14:tracePt t="126016" x="4581525" y="2724150"/>
          <p14:tracePt t="126033" x="4191000" y="2466975"/>
          <p14:tracePt t="126051" x="3433763" y="2147888"/>
          <p14:tracePt t="126067" x="2981325" y="2009775"/>
          <p14:tracePt t="126086" x="2595563" y="1905000"/>
          <p14:tracePt t="126101" x="2228850" y="1824038"/>
          <p14:tracePt t="126117" x="2081213" y="1790700"/>
          <p14:tracePt t="126134" x="1990725" y="1776413"/>
          <p14:tracePt t="126151" x="1928813" y="1776413"/>
          <p14:tracePt t="126167" x="1909763" y="1776413"/>
          <p14:tracePt t="126185" x="1900238" y="1776413"/>
          <p14:tracePt t="126202" x="1890713" y="1776413"/>
          <p14:tracePt t="126217" x="1885950" y="1776413"/>
          <p14:tracePt t="126235" x="1876425" y="1776413"/>
          <p14:tracePt t="126283" x="1871663" y="1776413"/>
          <p14:tracePt t="126301" x="1862138" y="1776413"/>
          <p14:tracePt t="126317" x="1852613" y="1776413"/>
          <p14:tracePt t="126334" x="1838325" y="1776413"/>
          <p14:tracePt t="126351" x="1819275" y="1776413"/>
          <p14:tracePt t="126368" x="1804988" y="1776413"/>
          <p14:tracePt t="126384" x="1795463" y="1776413"/>
          <p14:tracePt t="126400" x="1785938" y="1776413"/>
          <p14:tracePt t="126417" x="1776413" y="1776413"/>
          <p14:tracePt t="126434" x="1766888" y="1776413"/>
          <p14:tracePt t="126452" x="1757363" y="1776413"/>
          <p14:tracePt t="126467" x="1752600" y="1776413"/>
          <p14:tracePt t="126534" x="1747838" y="1776413"/>
          <p14:tracePt t="127034" x="1785938" y="1795463"/>
          <p14:tracePt t="127051" x="1804988" y="1804988"/>
          <p14:tracePt t="127068" x="1833563" y="1824038"/>
          <p14:tracePt t="127085" x="1843088" y="1828800"/>
          <p14:tracePt t="127101" x="1852613" y="1838325"/>
          <p14:tracePt t="127118" x="1866900" y="1852613"/>
          <p14:tracePt t="127134" x="1876425" y="1857375"/>
          <p14:tracePt t="127151" x="1881188" y="1866900"/>
          <p14:tracePt t="127169" x="1890713" y="1876425"/>
          <p14:tracePt t="127184" x="1900238" y="1885950"/>
          <p14:tracePt t="127201" x="1914525" y="1895475"/>
          <p14:tracePt t="127218" x="1933575" y="1905000"/>
          <p14:tracePt t="127234" x="1957388" y="1928813"/>
          <p14:tracePt t="127251" x="1971675" y="1943100"/>
          <p14:tracePt t="127267" x="2005013" y="1976438"/>
          <p14:tracePt t="127284" x="2019300" y="1990725"/>
          <p14:tracePt t="127300" x="2043113" y="2009775"/>
          <p14:tracePt t="127317" x="2062163" y="2038350"/>
          <p14:tracePt t="127333" x="2071688" y="2057400"/>
          <p14:tracePt t="127350" x="2090738" y="2085975"/>
          <p14:tracePt t="127366" x="2114550" y="2128838"/>
          <p14:tracePt t="127384" x="2128838" y="2157413"/>
          <p14:tracePt t="127400" x="2143125" y="2181225"/>
          <p14:tracePt t="127417" x="2157413" y="2214563"/>
          <p14:tracePt t="127434" x="2166938" y="2233613"/>
          <p14:tracePt t="127451" x="2181225" y="2257425"/>
          <p14:tracePt t="127467" x="2185988" y="2276475"/>
          <p14:tracePt t="127483" x="2185988" y="2290763"/>
          <p14:tracePt t="127501" x="2190750" y="2319338"/>
          <p14:tracePt t="127518" x="2200275" y="2333625"/>
          <p14:tracePt t="127534" x="2205038" y="2352675"/>
          <p14:tracePt t="127551" x="2224088" y="2395538"/>
          <p14:tracePt t="127567" x="2233613" y="2414588"/>
          <p14:tracePt t="127585" x="2243138" y="2438400"/>
          <p14:tracePt t="127601" x="2252663" y="2481263"/>
          <p14:tracePt t="127618" x="2266950" y="2514600"/>
          <p14:tracePt t="127633" x="2276475" y="2543175"/>
          <p14:tracePt t="127651" x="2290763" y="2581275"/>
          <p14:tracePt t="127668" x="2295525" y="2600325"/>
          <p14:tracePt t="127686" x="2295525" y="2628900"/>
          <p14:tracePt t="127701" x="2295525" y="2638425"/>
          <p14:tracePt t="127718" x="2295525" y="2643188"/>
          <p14:tracePt t="127735" x="2295525" y="2652713"/>
          <p14:tracePt t="127751" x="2295525" y="2671763"/>
          <p14:tracePt t="127767" x="2300288" y="2690813"/>
          <p14:tracePt t="127785" x="2305050" y="2719388"/>
          <p14:tracePt t="127801" x="2305050" y="2728913"/>
          <p14:tracePt t="127818" x="2309813" y="2743200"/>
          <p14:tracePt t="127835" x="2314575" y="2757488"/>
          <p14:tracePt t="127851" x="2319338" y="2767013"/>
          <p14:tracePt t="127868" x="2324100" y="2786063"/>
          <p14:tracePt t="127885" x="2328863" y="2805113"/>
          <p14:tracePt t="127906" x="2328863" y="2819400"/>
          <p14:tracePt t="127921" x="2328863" y="2828925"/>
          <p14:tracePt t="127935" x="2328863" y="2833688"/>
          <p14:tracePt t="127952" x="2328863" y="2843213"/>
          <p14:tracePt t="127968" x="2328863" y="2852738"/>
          <p14:tracePt t="127985" x="2328863" y="2857500"/>
          <p14:tracePt t="128001" x="2328863" y="2862263"/>
          <p14:tracePt t="135900" x="2300288" y="2833688"/>
          <p14:tracePt t="135919" x="2181225" y="2719388"/>
          <p14:tracePt t="135935" x="1962150" y="2514600"/>
          <p14:tracePt t="135953" x="1785938" y="2371725"/>
          <p14:tracePt t="135969" x="1585913" y="2219325"/>
          <p14:tracePt t="135985" x="1385888" y="2095500"/>
          <p14:tracePt t="136002" x="1290638" y="2043113"/>
          <p14:tracePt t="136015" x="1228725" y="2014538"/>
          <p14:tracePt t="136034" x="1176338" y="1976438"/>
          <p14:tracePt t="136051" x="1152525" y="1966913"/>
          <p14:tracePt t="136067" x="1143000" y="1962150"/>
          <p14:tracePt t="136083" x="1133475" y="1952625"/>
          <p14:tracePt t="136101" x="1128713" y="1952625"/>
          <p14:tracePt t="136150" x="1166813" y="1943100"/>
          <p14:tracePt t="136167" x="1252538" y="1919288"/>
          <p14:tracePt t="136184" x="1371600" y="1876425"/>
          <p14:tracePt t="136201" x="1638300" y="1804988"/>
          <p14:tracePt t="136218" x="1862138" y="1743075"/>
          <p14:tracePt t="136235" x="2214563" y="1657350"/>
          <p14:tracePt t="136251" x="2424113" y="1604963"/>
          <p14:tracePt t="136267" x="2595563" y="1552575"/>
          <p14:tracePt t="136284" x="2809875" y="1509713"/>
          <p14:tracePt t="136301" x="2933700" y="1495425"/>
          <p14:tracePt t="136318" x="3014663" y="1490663"/>
          <p14:tracePt t="136319" x="3043238" y="1490663"/>
          <p14:tracePt t="136334" x="3081338" y="1490663"/>
          <p14:tracePt t="136351" x="3100388" y="1490663"/>
          <p14:tracePt t="136367" x="3109913" y="1490663"/>
          <p14:tracePt t="136384" x="3124200" y="1490663"/>
          <p14:tracePt t="136767" x="3086100" y="1552575"/>
          <p14:tracePt t="136785" x="3009900" y="1633538"/>
          <p14:tracePt t="136801" x="2938463" y="1719263"/>
          <p14:tracePt t="136819" x="2871788" y="1843088"/>
          <p14:tracePt t="136834" x="2838450" y="1905000"/>
          <p14:tracePt t="136852" x="2805113" y="2024063"/>
          <p14:tracePt t="136868" x="2790825" y="2105025"/>
          <p14:tracePt t="136885" x="2781300" y="2162175"/>
          <p14:tracePt t="136901" x="2781300" y="2243138"/>
          <p14:tracePt t="136918" x="2781300" y="2362200"/>
          <p14:tracePt t="136934" x="2781300" y="2452688"/>
          <p14:tracePt t="136951" x="2786063" y="2590800"/>
          <p14:tracePt t="136968" x="2800350" y="2676525"/>
          <p14:tracePt t="136985" x="2809875" y="2767013"/>
          <p14:tracePt t="137002" x="2833688" y="2867025"/>
          <p14:tracePt t="137017" x="2852738" y="2924175"/>
          <p14:tracePt t="137034" x="2867025" y="2962275"/>
          <p14:tracePt t="137051" x="2886075" y="3019425"/>
          <p14:tracePt t="137068" x="2890838" y="3038475"/>
          <p14:tracePt t="137085" x="2895600" y="3052763"/>
          <p14:tracePt t="137102" x="2895600" y="3062288"/>
          <p14:tracePt t="137817" x="2876550" y="3057525"/>
          <p14:tracePt t="137819" x="2857500" y="3052763"/>
          <p14:tracePt t="137835" x="2833688" y="3043238"/>
          <p14:tracePt t="137851" x="2795588" y="3033713"/>
          <p14:tracePt t="137872" x="2747963" y="3019425"/>
          <p14:tracePt t="137891" x="2705100" y="3005138"/>
          <p14:tracePt t="137906" x="2671763" y="2995613"/>
          <p14:tracePt t="137924" x="2647950" y="2990850"/>
          <p14:tracePt t="137945" x="2609850" y="2976563"/>
          <p14:tracePt t="137956" x="2590800" y="2971800"/>
          <p14:tracePt t="137971" x="2571750" y="2967038"/>
          <p14:tracePt t="137988" x="2557463" y="2967038"/>
          <p14:tracePt t="138006" x="2528888" y="2962275"/>
          <p14:tracePt t="138019" x="2514600" y="2962275"/>
          <p14:tracePt t="138039" x="2486025" y="2962275"/>
          <p14:tracePt t="138053" x="2471738" y="2962275"/>
          <p14:tracePt t="138069" x="2462213" y="2962275"/>
          <p14:tracePt t="138086" x="2452688" y="2962275"/>
          <p14:tracePt t="138102" x="2443163" y="2962275"/>
          <p14:tracePt t="138119" x="2414588" y="2962275"/>
          <p14:tracePt t="138135" x="2405063" y="2962275"/>
          <p14:tracePt t="138152" x="2381250" y="2957513"/>
          <p14:tracePt t="138170" x="2371725" y="2957513"/>
          <p14:tracePt t="138186" x="2362200" y="2952750"/>
          <p14:tracePt t="138202" x="2352675" y="2952750"/>
          <p14:tracePt t="138219" x="2343150" y="2952750"/>
          <p14:tracePt t="138235" x="2333625" y="2947988"/>
          <p14:tracePt t="138251" x="2328863" y="2947988"/>
          <p14:tracePt t="138267" x="2314575" y="2947988"/>
          <p14:tracePt t="138367" x="2309813" y="2947988"/>
          <p14:tracePt t="138385" x="2300288" y="2947988"/>
          <p14:tracePt t="138402" x="2286000" y="2947988"/>
          <p14:tracePt t="138419" x="2281238" y="2947988"/>
          <p14:tracePt t="138438" x="2271713" y="2947988"/>
          <p14:tracePt t="138452" x="2262188" y="2947988"/>
          <p14:tracePt t="138467" x="2257425" y="2947988"/>
          <p14:tracePt t="138502" x="2252663" y="2943225"/>
          <p14:tracePt t="139486" x="2224088" y="2876550"/>
          <p14:tracePt t="139503" x="2181225" y="2819400"/>
          <p14:tracePt t="139519" x="2114550" y="2728913"/>
          <p14:tracePt t="139535" x="2076450" y="2681288"/>
          <p14:tracePt t="139552" x="2047875" y="2633663"/>
          <p14:tracePt t="139568" x="2009775" y="2533650"/>
          <p14:tracePt t="139585" x="2000250" y="2481263"/>
          <p14:tracePt t="139604" x="1990725" y="2438400"/>
          <p14:tracePt t="139616" x="1990725" y="2414588"/>
          <p14:tracePt t="139635" x="1990725" y="2386013"/>
          <p14:tracePt t="139651" x="1990725" y="2371725"/>
          <p14:tracePt t="139669" x="1990725" y="2343150"/>
          <p14:tracePt t="139685" x="1990725" y="2328863"/>
          <p14:tracePt t="139702" x="1990725" y="2305050"/>
          <p14:tracePt t="139718" x="1990725" y="2286000"/>
          <p14:tracePt t="139736" x="1990725" y="2262188"/>
          <p14:tracePt t="139752" x="1990725" y="2252663"/>
          <p14:tracePt t="139768" x="1990725" y="2233613"/>
          <p14:tracePt t="139785" x="1995488" y="2228850"/>
          <p14:tracePt t="139801" x="1995488" y="2219325"/>
          <p14:tracePt t="139819" x="1995488" y="2209800"/>
          <p14:tracePt t="139835" x="2000250" y="2209800"/>
          <p14:tracePt t="139852" x="2019300" y="2209800"/>
          <p14:tracePt t="139868" x="2038350" y="2209800"/>
          <p14:tracePt t="139885" x="2081213" y="2214563"/>
          <p14:tracePt t="139902" x="2147888" y="2243138"/>
          <p14:tracePt t="139919" x="2181225" y="2266950"/>
          <p14:tracePt t="139936" x="2200275" y="2281238"/>
          <p14:tracePt t="139950" x="2214563" y="2305050"/>
          <p14:tracePt t="139967" x="2238375" y="2314575"/>
          <p14:tracePt t="139986" x="2247900" y="2328863"/>
          <p14:tracePt t="140002" x="2257425" y="2352675"/>
          <p14:tracePt t="140018" x="2266950" y="2362200"/>
          <p14:tracePt t="140034" x="2276475" y="2371725"/>
          <p14:tracePt t="140051" x="2286000" y="2400300"/>
          <p14:tracePt t="140069" x="2295525" y="2419350"/>
          <p14:tracePt t="140085" x="2300288" y="2438400"/>
          <p14:tracePt t="140102" x="2309813" y="2466975"/>
          <p14:tracePt t="140119" x="2324100" y="2486025"/>
          <p14:tracePt t="140135" x="2328863" y="2509838"/>
          <p14:tracePt t="140151" x="2328863" y="2543175"/>
          <p14:tracePt t="140168" x="2328863" y="2571750"/>
          <p14:tracePt t="140186" x="2333625" y="2619375"/>
          <p14:tracePt t="140202" x="2333625" y="2647950"/>
          <p14:tracePt t="140218" x="2333625" y="2667000"/>
          <p14:tracePt t="140235" x="2333625" y="2695575"/>
          <p14:tracePt t="140252" x="2333625" y="2728913"/>
          <p14:tracePt t="140269" x="2333625" y="2747963"/>
          <p14:tracePt t="140285" x="2333625" y="2776538"/>
          <p14:tracePt t="140304" x="2333625" y="2819400"/>
          <p14:tracePt t="140318" x="2333625" y="2852738"/>
          <p14:tracePt t="140321" x="2333625" y="2862263"/>
          <p14:tracePt t="140335" x="2333625" y="2876550"/>
          <p14:tracePt t="140352" x="2333625" y="2914650"/>
          <p14:tracePt t="140369" x="2333625" y="2938463"/>
          <p14:tracePt t="140384" x="2333625" y="2957513"/>
          <p14:tracePt t="140401" x="2333625" y="3000375"/>
          <p14:tracePt t="140418" x="2333625" y="3028950"/>
          <p14:tracePt t="140436" x="2319338" y="3057525"/>
          <p14:tracePt t="140451" x="2309813" y="3086100"/>
          <p14:tracePt t="140467" x="2309813" y="3100388"/>
          <p14:tracePt t="140485" x="2305050" y="3128963"/>
          <p14:tracePt t="140500" x="2305050" y="3133725"/>
          <p14:tracePt t="140517" x="2305050" y="3143250"/>
          <p14:tracePt t="140535" x="2305050" y="3157538"/>
          <p14:tracePt t="140551" x="2305050" y="3162300"/>
          <p14:tracePt t="140568" x="2305050" y="3171825"/>
          <p14:tracePt t="140585" x="2305050" y="3186113"/>
          <p14:tracePt t="141034" x="2305050" y="3176588"/>
          <p14:tracePt t="141051" x="2309813" y="3162300"/>
          <p14:tracePt t="141067" x="2309813" y="3152775"/>
          <p14:tracePt t="141087" x="2309813" y="3138488"/>
          <p14:tracePt t="141100" x="2309813" y="3128963"/>
          <p14:tracePt t="141116" x="2309813" y="3114675"/>
          <p14:tracePt t="141134" x="2314575" y="3095625"/>
          <p14:tracePt t="141153" x="2314575" y="3076575"/>
          <p14:tracePt t="141168" x="2328863" y="3048000"/>
          <p14:tracePt t="141184" x="2333625" y="3028950"/>
          <p14:tracePt t="141201" x="2338388" y="3019425"/>
          <p14:tracePt t="141217" x="2343150" y="3009900"/>
          <p14:tracePt t="141234" x="2343150" y="2995613"/>
          <p14:tracePt t="141253" x="2343150" y="2986088"/>
          <p14:tracePt t="141286" x="2343150" y="2981325"/>
          <p14:tracePt t="141851" x="2343150" y="3005138"/>
          <p14:tracePt t="141868" x="2343150" y="3024188"/>
          <p14:tracePt t="141886" x="2343150" y="3062288"/>
          <p14:tracePt t="141901" x="2343150" y="3100388"/>
          <p14:tracePt t="141934" x="2343150" y="3162300"/>
          <p14:tracePt t="141951" x="2328863" y="3205163"/>
          <p14:tracePt t="141967" x="2314575" y="3238500"/>
          <p14:tracePt t="141985" x="2286000" y="3305175"/>
          <p14:tracePt t="142000" x="2276475" y="3338513"/>
          <p14:tracePt t="142017" x="2262188" y="3386138"/>
          <p14:tracePt t="142034" x="2252663" y="3424238"/>
          <p14:tracePt t="142051" x="2238375" y="3476625"/>
          <p14:tracePt t="142067" x="2224088" y="3514725"/>
          <p14:tracePt t="142085" x="2224088" y="3552825"/>
          <p14:tracePt t="142101" x="2224088" y="3576638"/>
          <p14:tracePt t="142117" x="2224088" y="3581400"/>
          <p14:tracePt t="142134" x="2224088" y="3586163"/>
          <p14:tracePt t="142151" x="2224088" y="3590925"/>
          <p14:tracePt t="142467" x="2233613" y="3581400"/>
          <p14:tracePt t="142484" x="2257425" y="3562350"/>
          <p14:tracePt t="142500" x="2266950" y="3538538"/>
          <p14:tracePt t="142517" x="2276475" y="3524250"/>
          <p14:tracePt t="142535" x="2295525" y="3476625"/>
          <p14:tracePt t="142551" x="2295525" y="3443288"/>
          <p14:tracePt t="142568" x="2281238" y="3395663"/>
          <p14:tracePt t="142585" x="2262188" y="3381375"/>
          <p14:tracePt t="142601" x="2238375" y="3367088"/>
          <p14:tracePt t="142619" x="2185988" y="3352800"/>
          <p14:tracePt t="142636" x="2152650" y="3352800"/>
          <p14:tracePt t="142652" x="2119313" y="3352800"/>
          <p14:tracePt t="142670" x="2095500" y="3376613"/>
          <p14:tracePt t="142686" x="2071688" y="3390900"/>
          <p14:tracePt t="142702" x="2062163" y="3419475"/>
          <p14:tracePt t="142719" x="2062163" y="3452813"/>
          <p14:tracePt t="142735" x="2062163" y="3486150"/>
          <p14:tracePt t="142750" x="2085975" y="3533775"/>
          <p14:tracePt t="142768" x="2152650" y="3600450"/>
          <p14:tracePt t="142785" x="2190750" y="3633788"/>
          <p14:tracePt t="142801" x="2238375" y="3652838"/>
          <p14:tracePt t="142819" x="2305050" y="3681413"/>
          <p14:tracePt t="142834" x="2357438" y="3686175"/>
          <p14:tracePt t="142851" x="2395538" y="3686175"/>
          <p14:tracePt t="142867" x="2443163" y="3681413"/>
          <p14:tracePt t="142884" x="2462213" y="3657600"/>
          <p14:tracePt t="142900" x="2486025" y="3629025"/>
          <p14:tracePt t="142917" x="2505075" y="3567113"/>
          <p14:tracePt t="142935" x="2509838" y="3509963"/>
          <p14:tracePt t="142951" x="2500313" y="3438525"/>
          <p14:tracePt t="142967" x="2452688" y="3376613"/>
          <p14:tracePt t="142984" x="2409825" y="3343275"/>
          <p14:tracePt t="143001" x="2347913" y="3314700"/>
          <p14:tracePt t="143017" x="2247900" y="3290888"/>
          <p14:tracePt t="143034" x="2195513" y="3290888"/>
          <p14:tracePt t="143051" x="2147888" y="3305175"/>
          <p14:tracePt t="143067" x="2105025" y="3319463"/>
          <p14:tracePt t="143084" x="2090738" y="3338513"/>
          <p14:tracePt t="143101" x="2066925" y="3357563"/>
          <p14:tracePt t="143118" x="2043113" y="3400425"/>
          <p14:tracePt t="143134" x="2033588" y="3424238"/>
          <p14:tracePt t="143151" x="2024063" y="3467100"/>
          <p14:tracePt t="143167" x="2033588" y="3543300"/>
          <p14:tracePt t="143185" x="2047875" y="3576638"/>
          <p14:tracePt t="143200" x="2066925" y="3600450"/>
          <p14:tracePt t="143218" x="2128838" y="3643313"/>
          <p14:tracePt t="143235" x="2157413" y="3652838"/>
          <p14:tracePt t="143251" x="2214563" y="3652838"/>
          <p14:tracePt t="143268" x="2238375" y="3648075"/>
          <p14:tracePt t="143284" x="2266950" y="3629025"/>
          <p14:tracePt t="143301" x="2300288" y="3600450"/>
          <p14:tracePt t="143318" x="2314575" y="3567113"/>
          <p14:tracePt t="143334" x="2324100" y="3533775"/>
          <p14:tracePt t="143351" x="2319338" y="3490913"/>
          <p14:tracePt t="143367" x="2309813" y="3462338"/>
          <p14:tracePt t="143384" x="2286000" y="3429000"/>
          <p14:tracePt t="143402" x="2238375" y="3400425"/>
          <p14:tracePt t="143418" x="2214563" y="3390900"/>
          <p14:tracePt t="143438" x="2166938" y="3381375"/>
          <p14:tracePt t="143449" x="2157413" y="3381375"/>
          <p14:tracePt t="143467" x="2114550" y="3381375"/>
          <p14:tracePt t="143485" x="2095500" y="3386138"/>
          <p14:tracePt t="143500" x="2076450" y="3395663"/>
          <p14:tracePt t="143517" x="2066925" y="3409950"/>
          <p14:tracePt t="143534" x="2062163" y="3429000"/>
          <p14:tracePt t="143551" x="2057400" y="3462338"/>
          <p14:tracePt t="143567" x="2062163" y="3490913"/>
          <p14:tracePt t="143584" x="2085975" y="3524250"/>
          <p14:tracePt t="143600" x="2162175" y="3586163"/>
          <p14:tracePt t="143617" x="2224088" y="3609975"/>
          <p14:tracePt t="143634" x="2276475" y="3619500"/>
          <p14:tracePt t="143651" x="2333625" y="3619500"/>
          <p14:tracePt t="143667" x="2376488" y="3614738"/>
          <p14:tracePt t="143686" x="2419350" y="3581400"/>
          <p14:tracePt t="143701" x="2443163" y="3548063"/>
          <p14:tracePt t="143717" x="2462213" y="3509963"/>
          <p14:tracePt t="143735" x="2471738" y="3419475"/>
          <p14:tracePt t="143750" x="2466975" y="3367088"/>
          <p14:tracePt t="143767" x="2447925" y="3333750"/>
          <p14:tracePt t="143784" x="2414588" y="3309938"/>
          <p14:tracePt t="143800" x="2381250" y="3295650"/>
          <p14:tracePt t="143817" x="2357438" y="3290888"/>
          <p14:tracePt t="143834" x="2324100" y="3290888"/>
          <p14:tracePt t="143851" x="2305050" y="3290888"/>
          <p14:tracePt t="143867" x="2286000" y="3300413"/>
          <p14:tracePt t="143884" x="2276475" y="3319463"/>
          <p14:tracePt t="143901" x="2266950" y="3343275"/>
          <p14:tracePt t="143918" x="2266950" y="3357563"/>
          <p14:tracePt t="143935" x="2266950" y="3386138"/>
          <p14:tracePt t="143951" x="2266950" y="3390900"/>
          <p14:tracePt t="143967" x="2266950" y="3400425"/>
          <p14:tracePt t="143985" x="2266950" y="3414713"/>
          <p14:tracePt t="144001" x="2266950" y="3419475"/>
          <p14:tracePt t="144017" x="2266950" y="3424238"/>
          <p14:tracePt t="145217" x="2266950" y="3429000"/>
          <p14:tracePt t="145234" x="2262188" y="3438525"/>
          <p14:tracePt t="145251" x="2262188" y="3448050"/>
          <p14:tracePt t="145267" x="2252663" y="3452813"/>
          <p14:tracePt t="145285" x="2252663" y="3467100"/>
          <p14:tracePt t="145301" x="2252663" y="3471863"/>
          <p14:tracePt t="145318" x="2252663" y="3481388"/>
          <p14:tracePt t="145417" x="2247900" y="3481388"/>
          <p14:tracePt t="145434" x="2233613" y="3481388"/>
          <p14:tracePt t="145451" x="2224088" y="3481388"/>
          <p14:tracePt t="145467" x="2219325" y="3481388"/>
          <p14:tracePt t="145485" x="2214563" y="3481388"/>
          <p14:tracePt t="145884" x="2347913" y="3486150"/>
          <p14:tracePt t="145901" x="2571750" y="3495675"/>
          <p14:tracePt t="145918" x="3009900" y="3495675"/>
          <p14:tracePt t="145936" x="3352800" y="3505200"/>
          <p14:tracePt t="145952" x="3714750" y="3524250"/>
          <p14:tracePt t="145968" x="4205288" y="3571875"/>
          <p14:tracePt t="145986" x="4510088" y="3605213"/>
          <p14:tracePt t="146001" x="4805363" y="3648075"/>
          <p14:tracePt t="146018" x="5191125" y="3709988"/>
          <p14:tracePt t="146034" x="5405438" y="3748088"/>
          <p14:tracePt t="146052" x="5638800" y="3786188"/>
          <p14:tracePt t="146068" x="5781675" y="3819525"/>
          <p14:tracePt t="146085" x="5915025" y="3848100"/>
          <p14:tracePt t="146102" x="6038850" y="3886200"/>
          <p14:tracePt t="146118" x="6076950" y="3910013"/>
          <p14:tracePt t="146135" x="6124575" y="3929063"/>
          <p14:tracePt t="146152" x="6153150" y="3938588"/>
          <p14:tracePt t="146169" x="6162675" y="3943350"/>
          <p14:tracePt t="146552" x="6281738" y="3924300"/>
          <p14:tracePt t="146569" x="6381750" y="3914775"/>
          <p14:tracePt t="146586" x="6500813" y="3914775"/>
          <p14:tracePt t="146603" x="6553200" y="3914775"/>
          <p14:tracePt t="146620" x="6591300" y="3914775"/>
          <p14:tracePt t="146635" x="6634163" y="3914775"/>
          <p14:tracePt t="146654" x="6662738" y="3914775"/>
          <p14:tracePt t="146674" x="6686550" y="3910013"/>
          <p14:tracePt t="146686" x="6705600" y="3910013"/>
          <p14:tracePt t="146703" x="6719888" y="3910013"/>
          <p14:tracePt t="146720" x="6753225" y="3910013"/>
          <p14:tracePt t="146736" x="6781800" y="3910013"/>
          <p14:tracePt t="146752" x="6810375" y="3914775"/>
          <p14:tracePt t="146769" x="6843713" y="3919538"/>
          <p14:tracePt t="146786" x="6900863" y="3933825"/>
          <p14:tracePt t="146802" x="6938963" y="3938588"/>
          <p14:tracePt t="146818" x="6981825" y="3938588"/>
          <p14:tracePt t="146819" x="7010400" y="3933825"/>
          <p14:tracePt t="146851" x="7138988" y="3900488"/>
          <p14:tracePt t="146868" x="7200900" y="3867150"/>
          <p14:tracePt t="146884" x="7267575" y="3838575"/>
          <p14:tracePt t="146902" x="7291388" y="3814763"/>
          <p14:tracePt t="146916" x="7300913" y="3800475"/>
          <p14:tracePt t="146935" x="7300913" y="3771900"/>
          <p14:tracePt t="146952" x="7291388" y="3752850"/>
          <p14:tracePt t="146968" x="7253288" y="3729038"/>
          <p14:tracePt t="146984" x="7086600" y="3690938"/>
          <p14:tracePt t="147001" x="6953250" y="3671888"/>
          <p14:tracePt t="147018" x="6819900" y="3671888"/>
          <p14:tracePt t="147034" x="6677025" y="3690938"/>
          <p14:tracePt t="147054" x="6600825" y="3714750"/>
          <p14:tracePt t="147069" x="6577013" y="3733800"/>
          <p14:tracePt t="147086" x="6553200" y="3752850"/>
          <p14:tracePt t="147102" x="6548438" y="3771900"/>
          <p14:tracePt t="147119" x="6548438" y="3805238"/>
          <p14:tracePt t="147136" x="6548438" y="3829050"/>
          <p14:tracePt t="147152" x="6567488" y="3848100"/>
          <p14:tracePt t="147169" x="6610350" y="3886200"/>
          <p14:tracePt t="147185" x="6634163" y="3905250"/>
          <p14:tracePt t="147202" x="6653213" y="3914775"/>
          <p14:tracePt t="147219" x="6667500" y="3924300"/>
          <p14:tracePt t="147235" x="6672263" y="3924300"/>
          <p14:tracePt t="147284" x="6643688" y="3895725"/>
          <p14:tracePt t="147302" x="6586538" y="3852863"/>
          <p14:tracePt t="147319" x="6400800" y="3738563"/>
          <p14:tracePt t="147336" x="6205538" y="3629025"/>
          <p14:tracePt t="147354" x="5962650" y="3538538"/>
          <p14:tracePt t="147368" x="5800725" y="3490913"/>
          <p14:tracePt t="147385" x="5672138" y="3467100"/>
          <p14:tracePt t="147401" x="5534025" y="3443288"/>
          <p14:tracePt t="147418" x="5429250" y="3429000"/>
          <p14:tracePt t="147435" x="5391150" y="3429000"/>
          <p14:tracePt t="147452" x="5376863" y="3429000"/>
          <p14:tracePt t="147468" x="5362575" y="3429000"/>
          <p14:tracePt t="147485" x="5353050" y="3429000"/>
          <p14:tracePt t="147501" x="5348288" y="3438525"/>
          <p14:tracePt t="147518" x="5348288" y="3443288"/>
          <p14:tracePt t="147552" x="5357813" y="3448050"/>
          <p14:tracePt t="147568" x="5362575" y="3452813"/>
          <p14:tracePt t="147585" x="5376863" y="3457575"/>
          <p14:tracePt t="147601" x="5395913" y="3467100"/>
          <p14:tracePt t="147618" x="5419725" y="3481388"/>
          <p14:tracePt t="147634" x="5443538" y="3486150"/>
          <p14:tracePt t="147652" x="5467350" y="3500438"/>
          <p14:tracePt t="147668" x="5491163" y="3514725"/>
          <p14:tracePt t="147685" x="5524500" y="3524250"/>
          <p14:tracePt t="147701" x="5581650" y="3543300"/>
          <p14:tracePt t="147718" x="5653088" y="3571875"/>
          <p14:tracePt t="147737" x="5762625" y="3605213"/>
          <p14:tracePt t="147752" x="5876925" y="3638550"/>
          <p14:tracePt t="147768" x="5967413" y="3662363"/>
          <p14:tracePt t="147785" x="6067425" y="3690938"/>
          <p14:tracePt t="147803" x="6238875" y="3729038"/>
          <p14:tracePt t="147819" x="6343650" y="3757613"/>
          <p14:tracePt t="147835" x="6472238" y="3776663"/>
          <p14:tracePt t="147852" x="6643688" y="3805238"/>
          <p14:tracePt t="147869" x="6734175" y="3829050"/>
          <p14:tracePt t="147883" x="6824663" y="3852863"/>
          <p14:tracePt t="147902" x="6896100" y="3881438"/>
          <p14:tracePt t="147920" x="6924675" y="3890963"/>
          <p14:tracePt t="147935" x="6934200" y="3895725"/>
          <p14:tracePt t="147951" x="6948488" y="3895725"/>
          <p14:tracePt t="148002" x="6953250" y="3895725"/>
          <p14:tracePt t="148015" x="6962775" y="3895725"/>
          <p14:tracePt t="148035" x="6967538" y="3900488"/>
          <p14:tracePt t="148051" x="6981825" y="3900488"/>
          <p14:tracePt t="148068" x="6991350" y="3900488"/>
          <p14:tracePt t="148085" x="6996113" y="3900488"/>
          <p14:tracePt t="148101" x="7000875" y="3900488"/>
          <p14:tracePt t="148484" x="7005638" y="3900488"/>
          <p14:tracePt t="148752" x="7015163" y="3905250"/>
          <p14:tracePt t="148768" x="7038975" y="3914775"/>
          <p14:tracePt t="148784" x="7062788" y="3914775"/>
          <p14:tracePt t="148801" x="7077075" y="3914775"/>
          <p14:tracePt t="148819" x="7086600" y="3914775"/>
          <p14:tracePt t="148834" x="7091363" y="3914775"/>
          <p14:tracePt t="148851" x="7105650" y="3914775"/>
          <p14:tracePt t="148868" x="7110413" y="3876675"/>
          <p14:tracePt t="148885" x="7110413" y="3833813"/>
          <p14:tracePt t="148901" x="7100888" y="3795713"/>
          <p14:tracePt t="148918" x="7077075" y="3771900"/>
          <p14:tracePt t="148934" x="7062788" y="3762375"/>
          <p14:tracePt t="148952" x="7038975" y="3757613"/>
          <p14:tracePt t="148967" x="7029450" y="3757613"/>
          <p14:tracePt t="148985" x="7024688" y="3757613"/>
          <p14:tracePt t="149000" x="7015163" y="3757613"/>
          <p14:tracePt t="149016" x="7010400" y="3757613"/>
          <p14:tracePt t="149168" x="7010400" y="3767138"/>
          <p14:tracePt t="149189" x="7010400" y="3781425"/>
          <p14:tracePt t="149203" x="7010400" y="3800475"/>
          <p14:tracePt t="149218" x="7019925" y="3814763"/>
          <p14:tracePt t="149234" x="7034213" y="3848100"/>
          <p14:tracePt t="149251" x="7062788" y="3890963"/>
          <p14:tracePt t="149267" x="7081838" y="3914775"/>
          <p14:tracePt t="149285" x="7105650" y="3943350"/>
          <p14:tracePt t="149301" x="7134225" y="3976688"/>
          <p14:tracePt t="149318" x="7148513" y="3986213"/>
          <p14:tracePt t="149334" x="7158038" y="3995738"/>
          <p14:tracePt t="149351" x="7167563" y="4000500"/>
          <p14:tracePt t="149368" x="7172325" y="4000500"/>
          <p14:tracePt t="149385" x="7181850" y="4000500"/>
          <p14:tracePt t="149401" x="7200900" y="3990975"/>
          <p14:tracePt t="149419" x="7205663" y="3971925"/>
          <p14:tracePt t="149434" x="7215188" y="3943350"/>
          <p14:tracePt t="149451" x="7229475" y="3905250"/>
          <p14:tracePt t="149468" x="7229475" y="3886200"/>
          <p14:tracePt t="149484" x="7224713" y="3876675"/>
          <p14:tracePt t="149501" x="7215188" y="3871913"/>
          <p14:tracePt t="149518" x="7205663" y="3871913"/>
          <p14:tracePt t="149534" x="7200900" y="3871913"/>
          <p14:tracePt t="149551" x="7186613" y="3871913"/>
          <p14:tracePt t="149568" x="7181850" y="3871913"/>
          <p14:tracePt t="149585" x="7181850" y="3876675"/>
          <p14:tracePt t="149601" x="7181850" y="3886200"/>
          <p14:tracePt t="149618" x="7205663" y="3895725"/>
          <p14:tracePt t="149634" x="7243763" y="3900488"/>
          <p14:tracePt t="149651" x="7296150" y="3900488"/>
          <p14:tracePt t="149667" x="7329488" y="3900488"/>
          <p14:tracePt t="149684" x="7358063" y="3895725"/>
          <p14:tracePt t="149701" x="7362825" y="3881438"/>
          <p14:tracePt t="149717" x="7377113" y="3871913"/>
          <p14:tracePt t="149736" x="7372350" y="3857625"/>
          <p14:tracePt t="149751" x="7367588" y="3843338"/>
          <p14:tracePt t="149768" x="7358063" y="3843338"/>
          <p14:tracePt t="149786" x="7343775" y="3843338"/>
          <p14:tracePt t="149801" x="7324725" y="3843338"/>
          <p14:tracePt t="149818" x="7315200" y="3843338"/>
          <p14:tracePt t="149819" x="7310438" y="3852863"/>
          <p14:tracePt t="149835" x="7300913" y="3857625"/>
          <p14:tracePt t="149852" x="7291388" y="3867150"/>
          <p14:tracePt t="149868" x="7286625" y="3871913"/>
          <p14:tracePt t="149885" x="7286625" y="3886200"/>
          <p14:tracePt t="149901" x="7286625" y="3890963"/>
          <p14:tracePt t="151118" x="7286625" y="3895725"/>
          <p14:tracePt t="151251" x="7291388" y="3895725"/>
          <p14:tracePt t="151285" x="7291388" y="3900488"/>
          <p14:tracePt t="156268" x="7243763" y="3671888"/>
          <p14:tracePt t="156285" x="7143750" y="3390900"/>
          <p14:tracePt t="156302" x="7019925" y="3143250"/>
          <p14:tracePt t="156321" x="6829425" y="2824163"/>
          <p14:tracePt t="156329" x="6738938" y="2719388"/>
          <p14:tracePt t="156336" x="6657975" y="2633663"/>
          <p14:tracePt t="156352" x="6491288" y="2457450"/>
          <p14:tracePt t="156369" x="6191250" y="2205038"/>
          <p14:tracePt t="156386" x="5919788" y="2028825"/>
          <p14:tracePt t="156402" x="5676900" y="1866900"/>
          <p14:tracePt t="156420" x="5443538" y="1714500"/>
          <p14:tracePt t="156435" x="5310188" y="1633538"/>
          <p14:tracePt t="156453" x="5143500" y="1538288"/>
          <p14:tracePt t="156470" x="5048250" y="1485900"/>
          <p14:tracePt t="156484" x="4938713" y="1433513"/>
          <p14:tracePt t="156502" x="4862513" y="1390650"/>
          <p14:tracePt t="156519" x="4762500" y="1338263"/>
          <p14:tracePt t="156536" x="4710113" y="1319213"/>
          <p14:tracePt t="156554" x="4657725" y="1290638"/>
          <p14:tracePt t="156570" x="4624388" y="1276350"/>
          <p14:tracePt t="156587" x="4605338" y="1262063"/>
          <p14:tracePt t="156604" x="4572000" y="1247775"/>
          <p14:tracePt t="156622" x="4557713" y="1238250"/>
          <p14:tracePt t="156640" x="4524375" y="1219200"/>
          <p14:tracePt t="156654" x="4495800" y="1200150"/>
          <p14:tracePt t="156677" x="4471988" y="1185863"/>
          <p14:tracePt t="156689" x="4448175" y="1176338"/>
          <p14:tracePt t="156703" x="4433888" y="1166813"/>
          <p14:tracePt t="156720" x="4424363" y="1157288"/>
          <p14:tracePt t="156736" x="4410075" y="1147763"/>
          <p14:tracePt t="156752" x="4400550" y="1143000"/>
          <p14:tracePt t="156769" x="4395788" y="1143000"/>
          <p14:tracePt t="156852" x="4395788" y="1138238"/>
          <p14:tracePt t="156985" x="4395788" y="1128713"/>
          <p14:tracePt t="157118" x="4386263" y="1123950"/>
          <p14:tracePt t="157135" x="4286250" y="1109663"/>
          <p14:tracePt t="157151" x="4176713" y="1095375"/>
          <p14:tracePt t="157169" x="4048125" y="1076325"/>
          <p14:tracePt t="157186" x="3843338" y="1033463"/>
          <p14:tracePt t="157203" x="3700463" y="1000125"/>
          <p14:tracePt t="157218" x="3538538" y="971550"/>
          <p14:tracePt t="157238" x="3314700" y="947738"/>
          <p14:tracePt t="157252" x="3186113" y="928688"/>
          <p14:tracePt t="157269" x="3076575" y="919163"/>
          <p14:tracePt t="157286" x="2962275" y="919163"/>
          <p14:tracePt t="157302" x="2938463" y="919163"/>
          <p14:tracePt t="157318" x="2914650" y="919163"/>
          <p14:tracePt t="157619" x="2633663" y="809625"/>
          <p14:tracePt t="157636" x="2386013" y="719138"/>
          <p14:tracePt t="157652" x="2109788" y="642938"/>
          <p14:tracePt t="157669" x="1785938" y="585788"/>
          <p14:tracePt t="157685" x="1595438" y="571500"/>
          <p14:tracePt t="157704" x="1452563" y="571500"/>
          <p14:tracePt t="157718" x="1300163" y="571500"/>
          <p14:tracePt t="157736" x="1243013" y="571500"/>
          <p14:tracePt t="157752" x="1200150" y="576263"/>
          <p14:tracePt t="157768" x="1162050" y="576263"/>
          <p14:tracePt t="157785" x="1152525" y="585788"/>
          <p14:tracePt t="157802" x="1143000" y="585788"/>
          <p14:tracePt t="157818" x="1133475" y="585788"/>
          <p14:tracePt t="157836" x="1123950" y="585788"/>
          <p14:tracePt t="157850" x="1119188" y="585788"/>
          <p14:tracePt t="157870" x="1109663" y="585788"/>
          <p14:tracePt t="157883" x="1104900" y="585788"/>
          <p14:tracePt t="157902" x="1100138" y="585788"/>
          <p14:tracePt t="157935" x="1100138" y="590550"/>
          <p14:tracePt t="157952" x="1100138" y="595313"/>
          <p14:tracePt t="157969" x="1100138" y="604838"/>
          <p14:tracePt t="157985" x="1100138" y="623888"/>
          <p14:tracePt t="158002" x="1100138" y="647700"/>
          <p14:tracePt t="158018" x="1104900" y="709613"/>
          <p14:tracePt t="158036" x="1119188" y="790575"/>
          <p14:tracePt t="158052" x="1133475" y="904875"/>
          <p14:tracePt t="158069" x="1152525" y="1014413"/>
          <p14:tracePt t="158087" x="1166813" y="1109663"/>
          <p14:tracePt t="158103" x="1181100" y="1233488"/>
          <p14:tracePt t="158119" x="1195388" y="1328738"/>
          <p14:tracePt t="158136" x="1219200" y="1404938"/>
          <p14:tracePt t="158152" x="1262063" y="1524000"/>
          <p14:tracePt t="158170" x="1309688" y="1595438"/>
          <p14:tracePt t="158185" x="1376363" y="1671638"/>
          <p14:tracePt t="158202" x="1509713" y="1790700"/>
          <p14:tracePt t="158219" x="1614488" y="1876425"/>
          <p14:tracePt t="158236" x="1719263" y="1971675"/>
          <p14:tracePt t="158253" x="1857375" y="2100263"/>
          <p14:tracePt t="158268" x="1938338" y="2181225"/>
          <p14:tracePt t="158286" x="2019300" y="2257425"/>
          <p14:tracePt t="158302" x="2138363" y="2357438"/>
          <p14:tracePt t="158319" x="2190750" y="2414588"/>
          <p14:tracePt t="158336" x="2243138" y="2471738"/>
          <p14:tracePt t="158352" x="2300288" y="2581275"/>
          <p14:tracePt t="158370" x="2333625" y="2681288"/>
          <p14:tracePt t="158387" x="2352675" y="2781300"/>
          <p14:tracePt t="158403" x="2352675" y="2852738"/>
          <p14:tracePt t="158420" x="2338388" y="2909888"/>
          <p14:tracePt t="158439" x="2333625" y="2933700"/>
          <p14:tracePt t="158453" x="2328863" y="2933700"/>
          <p14:tracePt t="158753" x="2309813" y="3009900"/>
          <p14:tracePt t="158768" x="2295525" y="3086100"/>
          <p14:tracePt t="158786" x="2295525" y="3181350"/>
          <p14:tracePt t="158802" x="2295525" y="3228975"/>
          <p14:tracePt t="158819" x="2295525" y="3267075"/>
          <p14:tracePt t="158821" x="2295525" y="3281363"/>
          <p14:tracePt t="158836" x="2295525" y="3309938"/>
          <p14:tracePt t="158850" x="2295525" y="3333750"/>
          <p14:tracePt t="158870" x="2295525" y="3357563"/>
          <p14:tracePt t="158883" x="2295525" y="3371850"/>
          <p14:tracePt t="158902" x="2295525" y="3405188"/>
          <p14:tracePt t="158919" x="2295525" y="3414713"/>
          <p14:tracePt t="158935" x="2295525" y="3429000"/>
          <p14:tracePt t="158952" x="2295525" y="3433763"/>
          <p14:tracePt t="158968" x="2295525" y="3443288"/>
          <p14:tracePt t="158985" x="2290763" y="3452813"/>
          <p14:tracePt t="159002" x="2281238" y="3457575"/>
          <p14:tracePt t="159018" x="2281238" y="3471863"/>
          <p14:tracePt t="159035" x="2276475" y="3481388"/>
          <p14:tracePt t="159052" x="2276475" y="3486150"/>
          <p14:tracePt t="159068" x="2276475" y="3495675"/>
          <p14:tracePt t="159101" x="2271713" y="3495675"/>
          <p14:tracePt t="159119" x="2266950" y="3505200"/>
          <p14:tracePt t="159134" x="2262188" y="3505200"/>
          <p14:tracePt t="159152" x="2262188" y="3509963"/>
          <p14:tracePt t="159169" x="2257425" y="3514725"/>
          <p14:tracePt t="159185" x="2257425" y="3519488"/>
          <p14:tracePt t="159202" x="2257425" y="3524250"/>
          <p14:tracePt t="159250" x="2257425" y="3529013"/>
          <p14:tracePt t="159283" x="2257425" y="3538538"/>
          <p14:tracePt t="163002" x="2257425" y="3457575"/>
          <p14:tracePt t="163018" x="2252663" y="3319463"/>
          <p14:tracePt t="163035" x="2233613" y="3157538"/>
          <p14:tracePt t="163052" x="2147888" y="2867025"/>
          <p14:tracePt t="163070" x="2095500" y="2733675"/>
          <p14:tracePt t="163087" x="2019300" y="2547938"/>
          <p14:tracePt t="163103" x="1966913" y="2443163"/>
          <p14:tracePt t="163120" x="1909763" y="2366963"/>
          <p14:tracePt t="163136" x="1857375" y="2276475"/>
          <p14:tracePt t="163154" x="1776413" y="2162175"/>
          <p14:tracePt t="163169" x="1709738" y="2095500"/>
          <p14:tracePt t="163186" x="1600200" y="1947863"/>
          <p14:tracePt t="163203" x="1538288" y="1862138"/>
          <p14:tracePt t="163220" x="1485900" y="1804988"/>
          <p14:tracePt t="163236" x="1390650" y="1709738"/>
          <p14:tracePt t="163253" x="1338263" y="1643063"/>
          <p14:tracePt t="163269" x="1285875" y="1571625"/>
          <p14:tracePt t="163286" x="1228725" y="1481138"/>
          <p14:tracePt t="163303" x="1204913" y="1419225"/>
          <p14:tracePt t="163320" x="1181100" y="1371600"/>
          <p14:tracePt t="163322" x="1171575" y="1343025"/>
          <p14:tracePt t="163335" x="1166813" y="1309688"/>
          <p14:tracePt t="163353" x="1157288" y="1271588"/>
          <p14:tracePt t="163370" x="1157288" y="1243013"/>
          <p14:tracePt t="163386" x="1152525" y="1209675"/>
          <p14:tracePt t="163402" x="1152525" y="1200150"/>
          <p14:tracePt t="163420" x="1152525" y="1195388"/>
          <p14:tracePt t="163902" x="1152525" y="1190625"/>
          <p14:tracePt t="163985" x="1152525" y="1185863"/>
          <p14:tracePt t="164019" x="1147763" y="1185863"/>
          <p14:tracePt t="164469" x="1147763" y="1181100"/>
          <p14:tracePt t="164502" x="1147763" y="1176338"/>
          <p14:tracePt t="164519" x="1147763" y="1171575"/>
          <p14:tracePt t="164553" x="1147763" y="1166813"/>
          <p14:tracePt t="164569" x="1147763" y="1162050"/>
          <p14:tracePt t="164620" x="1147763" y="1157288"/>
          <p14:tracePt t="164638" x="1147763" y="1152525"/>
          <p14:tracePt t="164654" x="1147763" y="1147763"/>
          <p14:tracePt t="164688" x="1147763" y="1138238"/>
          <p14:tracePt t="164721" x="1147763" y="1133475"/>
          <p14:tracePt t="164737" x="1147763" y="1128713"/>
          <p14:tracePt t="165869" x="1147763" y="1133475"/>
          <p14:tracePt t="165886" x="1147763" y="1147763"/>
          <p14:tracePt t="165902" x="1147763" y="1176338"/>
          <p14:tracePt t="165919" x="1157288" y="1195388"/>
          <p14:tracePt t="165937" x="1166813" y="1228725"/>
          <p14:tracePt t="165954" x="1185863" y="1262063"/>
          <p14:tracePt t="165970" x="1209675" y="1314450"/>
          <p14:tracePt t="165986" x="1247775" y="1376363"/>
          <p14:tracePt t="166004" x="1314450" y="1485900"/>
          <p14:tracePt t="166019" x="1376363" y="1581150"/>
          <p14:tracePt t="166037" x="1481138" y="1743075"/>
          <p14:tracePt t="166053" x="1566863" y="1857375"/>
          <p14:tracePt t="166070" x="1647825" y="1990725"/>
          <p14:tracePt t="166087" x="1785938" y="2243138"/>
          <p14:tracePt t="166103" x="1871663" y="2438400"/>
          <p14:tracePt t="166120" x="1952625" y="2619375"/>
          <p14:tracePt t="166137" x="2062163" y="2905125"/>
          <p14:tracePt t="166155" x="2105025" y="3038475"/>
          <p14:tracePt t="166170" x="2152650" y="3176588"/>
          <p14:tracePt t="166191" x="2190750" y="3333750"/>
          <p14:tracePt t="166205" x="2233613" y="3486150"/>
          <p14:tracePt t="166219" x="2262188" y="3600450"/>
          <p14:tracePt t="166236" x="2286000" y="3681413"/>
          <p14:tracePt t="166252" x="2286000" y="3695700"/>
          <p14:tracePt t="166269" x="2286000" y="3686175"/>
          <p14:tracePt t="166637" x="2271713" y="3633788"/>
          <p14:tracePt t="166654" x="2247900" y="3538538"/>
          <p14:tracePt t="166671" x="2205038" y="3348038"/>
          <p14:tracePt t="166687" x="2157413" y="3148013"/>
          <p14:tracePt t="166703" x="2133600" y="2986088"/>
          <p14:tracePt t="166722" x="2081213" y="2724150"/>
          <p14:tracePt t="166739" x="2057400" y="2581275"/>
          <p14:tracePt t="166754" x="2024063" y="2457450"/>
          <p14:tracePt t="166770" x="2005013" y="2343150"/>
          <p14:tracePt t="166787" x="2000250" y="2309813"/>
          <p14:tracePt t="166803" x="1990725" y="2286000"/>
          <p14:tracePt t="166820" x="1990725" y="2271713"/>
          <p14:tracePt t="167152" x="1981200" y="2219325"/>
          <p14:tracePt t="167171" x="1909763" y="2057400"/>
          <p14:tracePt t="167186" x="1847850" y="1976438"/>
          <p14:tracePt t="167203" x="1733550" y="1857375"/>
          <p14:tracePt t="167220" x="1671638" y="1795463"/>
          <p14:tracePt t="167238" x="1581150" y="1733550"/>
          <p14:tracePt t="167253" x="1476375" y="1666875"/>
          <p14:tracePt t="167270" x="1423988" y="1628775"/>
          <p14:tracePt t="167287" x="1385888" y="1590675"/>
          <p14:tracePt t="167303" x="1333500" y="1543050"/>
          <p14:tracePt t="167320" x="1304925" y="1519238"/>
          <p14:tracePt t="167337" x="1285875" y="1504950"/>
          <p14:tracePt t="167353" x="1262063" y="1481138"/>
          <p14:tracePt t="167369" x="1238250" y="1471613"/>
          <p14:tracePt t="167386" x="1233488" y="1466850"/>
          <p14:tracePt t="167403" x="1223963" y="1447800"/>
          <p14:tracePt t="167420" x="1209675" y="1443038"/>
          <p14:tracePt t="167438" x="1200150" y="1419225"/>
          <p14:tracePt t="167453" x="1190625" y="1400175"/>
          <p14:tracePt t="167469" x="1181100" y="1385888"/>
          <p14:tracePt t="167487" x="1166813" y="1352550"/>
          <p14:tracePt t="167503" x="1147763" y="1319213"/>
          <p14:tracePt t="167520" x="1138238" y="1300163"/>
          <p14:tracePt t="167537" x="1123950" y="1271588"/>
          <p14:tracePt t="167553" x="1114425" y="1257300"/>
          <p14:tracePt t="167570" x="1104900" y="1233488"/>
          <p14:tracePt t="167587" x="1095375" y="1219200"/>
          <p14:tracePt t="167603" x="1085850" y="1214438"/>
          <p14:tracePt t="167619" x="1085850" y="1200150"/>
          <p14:tracePt t="167636" x="1081088" y="1195388"/>
          <p14:tracePt t="167654" x="1081088" y="1190625"/>
          <p14:tracePt t="167902" x="1085850" y="1195388"/>
          <p14:tracePt t="167921" x="1095375" y="1204913"/>
          <p14:tracePt t="167937" x="1100138" y="1209675"/>
          <p14:tracePt t="167953" x="1100138" y="1214438"/>
          <p14:tracePt t="167968" x="1104900" y="1219200"/>
          <p14:tracePt t="167987" x="1109663" y="1223963"/>
          <p14:tracePt t="168003" x="1109663" y="1238250"/>
          <p14:tracePt t="168019" x="1109663" y="1243013"/>
          <p14:tracePt t="168036" x="1123950" y="1252538"/>
          <p14:tracePt t="168053" x="1123950" y="1262063"/>
          <p14:tracePt t="168070" x="1128713" y="1276350"/>
          <p14:tracePt t="168087" x="1128713" y="1281113"/>
          <p14:tracePt t="168103" x="1133475" y="1285875"/>
          <p14:tracePt t="168120" x="1133475" y="1300163"/>
          <p14:tracePt t="168138" x="1133475" y="1309688"/>
          <p14:tracePt t="168152" x="1133475" y="1314450"/>
          <p14:tracePt t="168171" x="1133475" y="1319213"/>
          <p14:tracePt t="169336" x="1133475" y="1323975"/>
          <p14:tracePt t="169436" x="1133475" y="1328738"/>
          <p14:tracePt t="171170" x="1128713" y="1328738"/>
          <p14:tracePt t="171186" x="1119188" y="1328738"/>
          <p14:tracePt t="171203" x="1114425" y="1328738"/>
          <p14:tracePt t="171219" x="1100138" y="1333500"/>
          <p14:tracePt t="171237" x="1090613" y="1338263"/>
          <p14:tracePt t="171256" x="1066800" y="1352550"/>
          <p14:tracePt t="171272" x="1052513" y="1357313"/>
          <p14:tracePt t="171286" x="1019175" y="1381125"/>
          <p14:tracePt t="171304" x="995363" y="1400175"/>
          <p14:tracePt t="171320" x="952500" y="1433513"/>
          <p14:tracePt t="171337" x="919163" y="1452563"/>
          <p14:tracePt t="171354" x="876300" y="1481138"/>
          <p14:tracePt t="171370" x="862013" y="1495425"/>
          <p14:tracePt t="171386" x="842963" y="1504950"/>
          <p14:tracePt t="171403" x="838200" y="1514475"/>
          <p14:tracePt t="171421" x="828675" y="1524000"/>
          <p14:tracePt t="171435" x="819150" y="1528763"/>
          <p14:tracePt t="171453" x="814388" y="1528763"/>
          <p14:tracePt t="171519" x="847725" y="1495425"/>
          <p14:tracePt t="171536" x="885825" y="1457325"/>
          <p14:tracePt t="171553" x="1000125" y="1343025"/>
          <p14:tracePt t="171570" x="1081088" y="1276350"/>
          <p14:tracePt t="171587" x="1157288" y="1233488"/>
          <p14:tracePt t="171605" x="1219200" y="1200150"/>
          <p14:tracePt t="171620" x="1243013" y="1190625"/>
          <p14:tracePt t="171637" x="1271588" y="1185863"/>
          <p14:tracePt t="171654" x="1304925" y="1185863"/>
          <p14:tracePt t="171670" x="1319213" y="1185863"/>
          <p14:tracePt t="171686" x="1338263" y="1185863"/>
          <p14:tracePt t="171703" x="1347788" y="1185863"/>
          <p14:tracePt t="171719" x="1357313" y="1185863"/>
          <p14:tracePt t="171737" x="1366838" y="1185863"/>
          <p14:tracePt t="171769" x="1371600" y="1185863"/>
          <p14:tracePt t="172103" x="1300163" y="1190625"/>
          <p14:tracePt t="172120" x="1266825" y="1200150"/>
          <p14:tracePt t="172138" x="1228725" y="1219200"/>
          <p14:tracePt t="172153" x="1219200" y="1223963"/>
          <p14:tracePt t="172169" x="1209675" y="1233488"/>
          <p14:tracePt t="172188" x="1200150" y="1243013"/>
          <p14:tracePt t="172203" x="1190625" y="1247775"/>
          <p14:tracePt t="172220" x="1185863" y="1252538"/>
          <p14:tracePt t="172237" x="1181100" y="1252538"/>
          <p14:tracePt t="172269" x="1181100" y="1257300"/>
          <p14:tracePt t="172386" x="1266825" y="1228725"/>
          <p14:tracePt t="172404" x="1338263" y="1200150"/>
          <p14:tracePt t="172421" x="1423988" y="1171575"/>
          <p14:tracePt t="172437" x="1490663" y="1157288"/>
          <p14:tracePt t="172454" x="1533525" y="1157288"/>
          <p14:tracePt t="172470" x="1571625" y="1157288"/>
          <p14:tracePt t="172487" x="1576388" y="1157288"/>
          <p14:tracePt t="172503" x="1585913" y="1157288"/>
          <p14:tracePt t="172520" x="1600200" y="1157288"/>
          <p14:tracePt t="172786" x="1514475" y="1181100"/>
          <p14:tracePt t="172804" x="1414463" y="1228725"/>
          <p14:tracePt t="172820" x="1347788" y="1257300"/>
          <p14:tracePt t="172836" x="1304925" y="1276350"/>
          <p14:tracePt t="172854" x="1271588" y="1300163"/>
          <p14:tracePt t="172870" x="1252538" y="1309688"/>
          <p14:tracePt t="172887" x="1247775" y="1314450"/>
          <p14:tracePt t="172904" x="1233488" y="1328738"/>
          <p14:tracePt t="172920" x="1228725" y="1328738"/>
          <p14:tracePt t="172937" x="1219200" y="1328738"/>
          <p14:tracePt t="173119" x="1214438" y="1333500"/>
          <p14:tracePt t="173139" x="1204913" y="1343025"/>
          <p14:tracePt t="173154" x="1195388" y="1352550"/>
          <p14:tracePt t="173171" x="1185863" y="1376363"/>
          <p14:tracePt t="173186" x="1166813" y="1390650"/>
          <p14:tracePt t="173204" x="1143000" y="1423988"/>
          <p14:tracePt t="173220" x="1133475" y="1438275"/>
          <p14:tracePt t="173237" x="1128713" y="1447800"/>
          <p14:tracePt t="173254" x="1114425" y="1462088"/>
          <p14:tracePt t="173270" x="1104900" y="1466850"/>
          <p14:tracePt t="173287" x="1104900" y="1476375"/>
          <p14:tracePt t="173652" x="1119188" y="1476375"/>
          <p14:tracePt t="173670" x="1128713" y="1476375"/>
          <p14:tracePt t="173686" x="1133475" y="1476375"/>
          <p14:tracePt t="174002" x="1138238" y="1476375"/>
          <p14:tracePt t="174037" x="1147763" y="1466850"/>
          <p14:tracePt t="174054" x="1152525" y="1457325"/>
          <p14:tracePt t="174071" x="1162050" y="1443038"/>
          <p14:tracePt t="174103" x="1162050" y="1438275"/>
          <p14:tracePt t="174119" x="1166813" y="1428750"/>
          <p14:tracePt t="174139" x="1166813" y="1423988"/>
          <p14:tracePt t="174155" x="1171575" y="1423988"/>
          <p14:tracePt t="174219" x="1171575" y="1419225"/>
          <p14:tracePt t="174319" x="1171575" y="1414463"/>
          <p14:tracePt t="175352" x="1176338" y="1404938"/>
          <p14:tracePt t="175369" x="1185863" y="1400175"/>
          <p14:tracePt t="175386" x="1195388" y="1395413"/>
          <p14:tracePt t="175403" x="1209675" y="1390650"/>
          <p14:tracePt t="175420" x="1223963" y="1390650"/>
          <p14:tracePt t="175437" x="1228725" y="1390650"/>
          <p14:tracePt t="175453" x="1233488" y="1390650"/>
          <p14:tracePt t="175471" x="1247775" y="1390650"/>
          <p14:tracePt t="175487" x="1266825" y="1390650"/>
          <p14:tracePt t="175503" x="1281113" y="1390650"/>
          <p14:tracePt t="175520" x="1309688" y="1385888"/>
          <p14:tracePt t="175536" x="1319213" y="1376363"/>
          <p14:tracePt t="175554" x="1338263" y="1376363"/>
          <p14:tracePt t="175571" x="1347788" y="1376363"/>
          <p14:tracePt t="175586" x="1352550" y="1371600"/>
          <p14:tracePt t="175603" x="1362075" y="1371600"/>
          <p14:tracePt t="175621" x="1371600" y="1371600"/>
          <p14:tracePt t="175735" x="1371600" y="1362075"/>
          <p14:tracePt t="175753" x="1362075" y="1357313"/>
          <p14:tracePt t="175769" x="1347788" y="1357313"/>
          <p14:tracePt t="175787" x="1328738" y="1357313"/>
          <p14:tracePt t="175805" x="1314450" y="1357313"/>
          <p14:tracePt t="175820" x="1304925" y="1357313"/>
          <p14:tracePt t="175837" x="1300163" y="1357313"/>
          <p14:tracePt t="175854" x="1285875" y="1357313"/>
          <p14:tracePt t="175872" x="1281113" y="1357313"/>
          <p14:tracePt t="175986" x="1276350" y="1357313"/>
          <p14:tracePt t="176004" x="1262063" y="1357313"/>
          <p14:tracePt t="176020" x="1252538" y="1357313"/>
          <p14:tracePt t="176038" x="1247775" y="1357313"/>
          <p14:tracePt t="176053" x="1238250" y="1357313"/>
          <p14:tracePt t="176070" x="1228725" y="1357313"/>
          <p14:tracePt t="176087" x="1219200" y="1362075"/>
          <p14:tracePt t="176103" x="1209675" y="1371600"/>
          <p14:tracePt t="176120" x="1200150" y="1381125"/>
          <p14:tracePt t="176139" x="1185863" y="1395413"/>
          <p14:tracePt t="176156" x="1181100" y="1395413"/>
          <p14:tracePt t="176169" x="1176338" y="1395413"/>
          <p14:tracePt t="176186" x="1166813" y="1395413"/>
          <p14:tracePt t="176205" x="1166813" y="1400175"/>
          <p14:tracePt t="177469" x="1162050" y="1400175"/>
          <p14:tracePt t="177619" x="1181100" y="1381125"/>
          <p14:tracePt t="177639" x="1214438" y="1352550"/>
          <p14:tracePt t="177653" x="1243013" y="1333500"/>
          <p14:tracePt t="177674" x="1266825" y="1319213"/>
          <p14:tracePt t="177688" x="1300163" y="1304925"/>
          <p14:tracePt t="177704" x="1304925" y="1304925"/>
          <p14:tracePt t="177721" x="1309688" y="1304925"/>
          <p14:tracePt t="177737" x="1319213" y="1304925"/>
          <p14:tracePt t="177753" x="1333500" y="1300163"/>
          <p14:tracePt t="177771" x="1338263" y="1300163"/>
          <p14:tracePt t="177786" x="1347788" y="1300163"/>
          <p14:tracePt t="177804" x="1357313" y="1300163"/>
          <p14:tracePt t="177820" x="1366838" y="1300163"/>
          <p14:tracePt t="177837" x="1371600" y="1300163"/>
          <p14:tracePt t="177870" x="1376363" y="1300163"/>
          <p14:tracePt t="180371" x="1371600" y="1319213"/>
          <p14:tracePt t="180387" x="1371600" y="1352550"/>
          <p14:tracePt t="180404" x="1371600" y="1390650"/>
          <p14:tracePt t="180420" x="1376363" y="1409700"/>
          <p14:tracePt t="180438" x="1390650" y="1443038"/>
          <p14:tracePt t="180454" x="1433513" y="1466850"/>
          <p14:tracePt t="180470" x="1457325" y="1485900"/>
          <p14:tracePt t="180486" x="1490663" y="1485900"/>
          <p14:tracePt t="180503" x="1514475" y="1485900"/>
          <p14:tracePt t="180519" x="1519238" y="1471613"/>
          <p14:tracePt t="180539" x="1524000" y="1457325"/>
          <p14:tracePt t="180554" x="1524000" y="1438275"/>
          <p14:tracePt t="180571" x="1524000" y="1433513"/>
          <p14:tracePt t="180588" x="1509713" y="1423988"/>
          <p14:tracePt t="180605" x="1500188" y="1423988"/>
          <p14:tracePt t="180622" x="1495425" y="1423988"/>
          <p14:tracePt t="180639" x="1485900" y="1423988"/>
          <p14:tracePt t="180660" x="1471613" y="1428750"/>
          <p14:tracePt t="180674" x="1462088" y="1443038"/>
          <p14:tracePt t="180689" x="1457325" y="1447800"/>
          <p14:tracePt t="180705" x="1457325" y="1452563"/>
          <p14:tracePt t="180722" x="1457325" y="1462088"/>
          <p14:tracePt t="180738" x="1466850" y="1476375"/>
          <p14:tracePt t="180754" x="1476375" y="1476375"/>
          <p14:tracePt t="180770" x="1485900" y="1476375"/>
          <p14:tracePt t="180788" x="1495425" y="1476375"/>
          <p14:tracePt t="180805" x="1500188" y="1476375"/>
          <p14:tracePt t="181869" x="1495425" y="1462088"/>
          <p14:tracePt t="181888" x="1485900" y="1433513"/>
          <p14:tracePt t="181904" x="1471613" y="1385888"/>
          <p14:tracePt t="181921" x="1457325" y="1328738"/>
          <p14:tracePt t="181938" x="1443038" y="1271588"/>
          <p14:tracePt t="181953" x="1428750" y="1185863"/>
          <p14:tracePt t="181970" x="1419225" y="1128713"/>
          <p14:tracePt t="181986" x="1404938" y="1081088"/>
          <p14:tracePt t="182003" x="1385888" y="1014413"/>
          <p14:tracePt t="182020" x="1381125" y="985838"/>
          <p14:tracePt t="182037" x="1371600" y="966788"/>
          <p14:tracePt t="182054" x="1357313" y="952500"/>
          <p14:tracePt t="182071" x="1347788" y="947738"/>
          <p14:tracePt t="182088" x="1338263" y="938213"/>
          <p14:tracePt t="182104" x="1328738" y="938213"/>
          <p14:tracePt t="182486" x="1304925" y="923925"/>
          <p14:tracePt t="182505" x="1285875" y="923925"/>
          <p14:tracePt t="182522" x="1262063" y="919163"/>
          <p14:tracePt t="182539" x="1247775" y="919163"/>
          <p14:tracePt t="182555" x="1243013" y="919163"/>
          <p14:tracePt t="182571" x="1233488" y="919163"/>
          <p14:tracePt t="182588" x="1223963" y="919163"/>
          <p14:tracePt t="182605" x="1214438" y="919163"/>
          <p14:tracePt t="182622" x="1209675" y="919163"/>
          <p14:tracePt t="182705" x="1200150" y="919163"/>
          <p14:tracePt t="182738" x="1195388" y="919163"/>
          <p14:tracePt t="182787" x="1185863" y="919163"/>
          <p14:tracePt t="182805" x="1181100" y="923925"/>
          <p14:tracePt t="182821" x="1176338" y="933450"/>
          <p14:tracePt t="182838" x="1176338" y="938213"/>
          <p14:tracePt t="182853" x="1176338" y="947738"/>
          <p14:tracePt t="182871" x="1176338" y="957263"/>
          <p14:tracePt t="182888" x="1176338" y="966788"/>
          <p14:tracePt t="182905" x="1176338" y="971550"/>
          <p14:tracePt t="182920" x="1176338" y="985838"/>
          <p14:tracePt t="182936" x="1176338" y="990600"/>
          <p14:tracePt t="182953" x="1176338" y="1009650"/>
          <p14:tracePt t="182971" x="1171575" y="1033463"/>
          <p14:tracePt t="182987" x="1171575" y="1052513"/>
          <p14:tracePt t="183003" x="1171575" y="1066800"/>
          <p14:tracePt t="183020" x="1166813" y="1081088"/>
          <p14:tracePt t="183038" x="1166813" y="1100138"/>
          <p14:tracePt t="183054" x="1166813" y="1109663"/>
          <p14:tracePt t="183071" x="1166813" y="1128713"/>
          <p14:tracePt t="183087" x="1166813" y="1143000"/>
          <p14:tracePt t="183105" x="1166813" y="1171575"/>
          <p14:tracePt t="183121" x="1166813" y="1181100"/>
          <p14:tracePt t="183139" x="1166813" y="1200150"/>
          <p14:tracePt t="183155" x="1162050" y="1219200"/>
          <p14:tracePt t="183171" x="1162050" y="1233488"/>
          <p14:tracePt t="183187" x="1157288" y="1247775"/>
          <p14:tracePt t="183204" x="1157288" y="1257300"/>
          <p14:tracePt t="183221" x="1157288" y="1262063"/>
          <p14:tracePt t="183237" x="1157288" y="1271588"/>
          <p14:tracePt t="183254" x="1157288" y="1281113"/>
          <p14:tracePt t="183270" x="1157288" y="1300163"/>
          <p14:tracePt t="183288" x="1157288" y="1314450"/>
          <p14:tracePt t="183304" x="1157288" y="1333500"/>
          <p14:tracePt t="183320" x="1157288" y="1352550"/>
          <p14:tracePt t="183337" x="1157288" y="1362075"/>
          <p14:tracePt t="183354" x="1157288" y="1376363"/>
          <p14:tracePt t="183373" x="1157288" y="1385888"/>
          <p14:tracePt t="183389" x="1157288" y="1395413"/>
          <p14:tracePt t="183405" x="1157288" y="1404938"/>
          <p14:tracePt t="183421" x="1162050" y="1409700"/>
          <p14:tracePt t="183438" x="1176338" y="1428750"/>
          <p14:tracePt t="183454" x="1190625" y="1438275"/>
          <p14:tracePt t="183470" x="1204913" y="1452563"/>
          <p14:tracePt t="183488" x="1228725" y="1471613"/>
          <p14:tracePt t="183502" x="1247775" y="1481138"/>
          <p14:tracePt t="183521" x="1276350" y="1509713"/>
          <p14:tracePt t="183537" x="1290638" y="1524000"/>
          <p14:tracePt t="183554" x="1323975" y="1557338"/>
          <p14:tracePt t="183572" x="1338263" y="1571625"/>
          <p14:tracePt t="183588" x="1371600" y="1604963"/>
          <p14:tracePt t="183604" x="1390650" y="1619250"/>
          <p14:tracePt t="183621" x="1419225" y="1624013"/>
          <p14:tracePt t="183639" x="1457325" y="1647825"/>
          <p14:tracePt t="183654" x="1481138" y="1657350"/>
          <p14:tracePt t="183672" x="1500188" y="1666875"/>
          <p14:tracePt t="183687" x="1533525" y="1685925"/>
          <p14:tracePt t="183706" x="1547813" y="1695450"/>
          <p14:tracePt t="183721" x="1571625" y="1709738"/>
          <p14:tracePt t="183737" x="1595438" y="1728788"/>
          <p14:tracePt t="183754" x="1614488" y="1738313"/>
          <p14:tracePt t="183770" x="1633538" y="1752600"/>
          <p14:tracePt t="183787" x="1666875" y="1771650"/>
          <p14:tracePt t="183804" x="1685925" y="1781175"/>
          <p14:tracePt t="183821" x="1704975" y="1790700"/>
          <p14:tracePt t="183823" x="1714500" y="1790700"/>
          <p14:tracePt t="183837" x="1728788" y="1800225"/>
          <p14:tracePt t="183854" x="1747838" y="1814513"/>
          <p14:tracePt t="183871" x="1757363" y="1819275"/>
          <p14:tracePt t="183887" x="1781175" y="1833563"/>
          <p14:tracePt t="183904" x="1795463" y="1838325"/>
          <p14:tracePt t="183921" x="1809750" y="1852613"/>
          <p14:tracePt t="183938" x="1838325" y="1866900"/>
          <p14:tracePt t="183954" x="1862138" y="1871663"/>
          <p14:tracePt t="183972" x="1881188" y="1885950"/>
          <p14:tracePt t="183987" x="1900238" y="1895475"/>
          <p14:tracePt t="184004" x="1914525" y="1905000"/>
          <p14:tracePt t="184020" x="1928813" y="1914525"/>
          <p14:tracePt t="184037" x="1952625" y="1943100"/>
          <p14:tracePt t="184055" x="1971675" y="1947863"/>
          <p14:tracePt t="184071" x="1985963" y="1966913"/>
          <p14:tracePt t="184087" x="2000250" y="1976438"/>
          <p14:tracePt t="184104" x="2005013" y="1981200"/>
          <p14:tracePt t="184121" x="2028825" y="2000250"/>
          <p14:tracePt t="184139" x="2038350" y="2014538"/>
          <p14:tracePt t="184154" x="2057400" y="2024063"/>
          <p14:tracePt t="184170" x="2071688" y="2043113"/>
          <p14:tracePt t="184186" x="2081213" y="2062163"/>
          <p14:tracePt t="184203" x="2095500" y="2071688"/>
          <p14:tracePt t="184223" x="2109788" y="2095500"/>
          <p14:tracePt t="184238" x="2119313" y="2114550"/>
          <p14:tracePt t="184254" x="2128838" y="2128838"/>
          <p14:tracePt t="184271" x="2147888" y="2157413"/>
          <p14:tracePt t="184287" x="2157413" y="2181225"/>
          <p14:tracePt t="184304" x="2166938" y="2195513"/>
          <p14:tracePt t="184321" x="2190750" y="2238375"/>
          <p14:tracePt t="184337" x="2195513" y="2252663"/>
          <p14:tracePt t="184355" x="2195513" y="2262188"/>
          <p14:tracePt t="184821" x="2205038" y="2271713"/>
          <p14:tracePt t="184840" x="2219325" y="2286000"/>
          <p14:tracePt t="184855" x="2224088" y="2305050"/>
          <p14:tracePt t="184870" x="2238375" y="2314575"/>
          <p14:tracePt t="184888" x="2243138" y="2324100"/>
          <p14:tracePt t="184905" x="2252663" y="2333625"/>
          <p14:tracePt t="184923" x="2257425" y="2343150"/>
          <p14:tracePt t="184938" x="2266950" y="2352675"/>
          <p14:tracePt t="184954" x="2271713" y="2362200"/>
          <p14:tracePt t="184970" x="2276475" y="2371725"/>
          <p14:tracePt t="184987" x="2281238" y="2390775"/>
          <p14:tracePt t="185004" x="2286000" y="2419350"/>
          <p14:tracePt t="185020" x="2295525" y="2438400"/>
          <p14:tracePt t="185036" x="2300288" y="2447925"/>
          <p14:tracePt t="185054" x="2309813" y="2471738"/>
          <p14:tracePt t="185071" x="2309813" y="2476500"/>
          <p14:tracePt t="185087" x="2314575" y="2486025"/>
          <p14:tracePt t="185104" x="2314575" y="2500313"/>
          <p14:tracePt t="185122" x="2319338" y="2509838"/>
          <p14:tracePt t="185138" x="2319338" y="2519363"/>
          <p14:tracePt t="185154" x="2319338" y="2533650"/>
          <p14:tracePt t="185173" x="2319338" y="2552700"/>
          <p14:tracePt t="185187" x="2319338" y="2566988"/>
          <p14:tracePt t="185204" x="2319338" y="2576513"/>
          <p14:tracePt t="185221" x="2319338" y="2590800"/>
          <p14:tracePt t="185237" x="2319338" y="2605088"/>
          <p14:tracePt t="185254" x="2319338" y="2619375"/>
          <p14:tracePt t="185271" x="2319338" y="2633663"/>
          <p14:tracePt t="185287" x="2319338" y="2652713"/>
          <p14:tracePt t="185305" x="2319338" y="2662238"/>
          <p14:tracePt t="185321" x="2319338" y="2671763"/>
          <p14:tracePt t="185323" x="2319338" y="2681288"/>
          <p14:tracePt t="185352" x="2319338" y="2700338"/>
          <p14:tracePt t="185371" x="2324100" y="2719388"/>
          <p14:tracePt t="185389" x="2324100" y="2738438"/>
          <p14:tracePt t="185405" x="2324100" y="2757488"/>
          <p14:tracePt t="185422" x="2324100" y="2781300"/>
          <p14:tracePt t="185438" x="2324100" y="2805113"/>
          <p14:tracePt t="185455" x="2324100" y="2819400"/>
          <p14:tracePt t="185471" x="2324100" y="2838450"/>
          <p14:tracePt t="185488" x="2324100" y="2847975"/>
          <p14:tracePt t="185505" x="2324100" y="2862263"/>
          <p14:tracePt t="185521" x="2324100" y="2886075"/>
          <p14:tracePt t="185538" x="2324100" y="2900363"/>
          <p14:tracePt t="185555" x="2324100" y="2919413"/>
          <p14:tracePt t="185571" x="2324100" y="2943225"/>
          <p14:tracePt t="185588" x="2324100" y="2962275"/>
          <p14:tracePt t="185604" x="2324100" y="2976563"/>
          <p14:tracePt t="185620" x="2324100" y="2986088"/>
          <p14:tracePt t="185638" x="2324100" y="3000375"/>
          <p14:tracePt t="185654" x="2324100" y="3005138"/>
          <p14:tracePt t="185671" x="2324100" y="3014663"/>
          <p14:tracePt t="185688" x="2324100" y="3024188"/>
          <p14:tracePt t="185703" x="2324100" y="3033713"/>
          <p14:tracePt t="185720" x="2324100" y="3043238"/>
          <p14:tracePt t="185736" x="2324100" y="3048000"/>
          <p14:tracePt t="185754" x="2324100" y="3057525"/>
          <p14:tracePt t="185769" x="2324100" y="3067050"/>
          <p14:tracePt t="185787" x="2324100" y="3076575"/>
          <p14:tracePt t="185803" x="2324100" y="3086100"/>
          <p14:tracePt t="185820" x="2324100" y="3100388"/>
          <p14:tracePt t="185836" x="2324100" y="3105150"/>
          <p14:tracePt t="185853" x="2324100" y="3109913"/>
          <p14:tracePt t="185869" x="2324100" y="3124200"/>
          <p14:tracePt t="185887" x="2324100" y="3133725"/>
          <p14:tracePt t="185903" x="2324100" y="3138488"/>
          <p14:tracePt t="185920" x="2324100" y="3148013"/>
          <p14:tracePt t="185936" x="2324100" y="3157538"/>
          <p14:tracePt t="185953" x="2324100" y="3167063"/>
          <p14:tracePt t="185969" x="2324100" y="3176588"/>
          <p14:tracePt t="185987" x="2324100" y="3186113"/>
          <p14:tracePt t="186003" x="2324100" y="3190875"/>
          <p14:tracePt t="186019" x="2324100" y="3209925"/>
          <p14:tracePt t="186036" x="2324100" y="3219450"/>
          <p14:tracePt t="186053" x="2324100" y="3228975"/>
          <p14:tracePt t="186070" x="2324100" y="3257550"/>
          <p14:tracePt t="186087" x="2324100" y="3276600"/>
          <p14:tracePt t="186104" x="2324100" y="3290888"/>
          <p14:tracePt t="186121" x="2324100" y="3319463"/>
          <p14:tracePt t="186136" x="2324100" y="3338513"/>
          <p14:tracePt t="186155" x="2319338" y="3352800"/>
          <p14:tracePt t="186170" x="2314575" y="3362325"/>
          <p14:tracePt t="186187" x="2314575" y="3367088"/>
          <p14:tracePt t="186203" x="2305050" y="3381375"/>
          <p14:tracePt t="186220" x="2300288" y="3405188"/>
          <p14:tracePt t="186236" x="2295525" y="3409950"/>
          <p14:tracePt t="186253" x="2290763" y="3429000"/>
          <p14:tracePt t="186269" x="2281238" y="3443288"/>
          <p14:tracePt t="186285" x="2276475" y="3457575"/>
          <p14:tracePt t="186303" x="2276475" y="3467100"/>
          <p14:tracePt t="186320" x="2276475" y="3476625"/>
          <p14:tracePt t="186336" x="2276475" y="3481388"/>
          <p14:tracePt t="186353" x="2276475" y="3490913"/>
          <p14:tracePt t="186369" x="2276475" y="3500438"/>
          <p14:tracePt t="186403" x="2276475" y="3505200"/>
          <p14:tracePt t="186870" x="2286000" y="3471863"/>
          <p14:tracePt t="186888" x="2309813" y="3305175"/>
          <p14:tracePt t="186903" x="2314575" y="3152775"/>
          <p14:tracePt t="186921" x="2314575" y="2943225"/>
          <p14:tracePt t="186938" x="2257425" y="2600325"/>
          <p14:tracePt t="186956" x="2200275" y="2424113"/>
          <p14:tracePt t="186971" x="2119313" y="2195513"/>
          <p14:tracePt t="186988" x="2062163" y="2038350"/>
          <p14:tracePt t="187004" x="2019300" y="1924050"/>
          <p14:tracePt t="187021" x="1933575" y="1790700"/>
          <p14:tracePt t="187037" x="1871663" y="1724025"/>
          <p14:tracePt t="187054" x="1819275" y="1666875"/>
          <p14:tracePt t="187070" x="1766888" y="1609725"/>
          <p14:tracePt t="187088" x="1724025" y="1562100"/>
          <p14:tracePt t="187104" x="1671638" y="1509713"/>
          <p14:tracePt t="187121" x="1600200" y="1438275"/>
          <p14:tracePt t="187139" x="1562100" y="1395413"/>
          <p14:tracePt t="187154" x="1528763" y="1323975"/>
          <p14:tracePt t="187171" x="1485900" y="1223963"/>
          <p14:tracePt t="187187" x="1466850" y="1162050"/>
          <p14:tracePt t="187203" x="1428750" y="1109663"/>
          <p14:tracePt t="187220" x="1371600" y="1062038"/>
          <p14:tracePt t="187237" x="1328738" y="1028700"/>
          <p14:tracePt t="187254" x="1295400" y="995363"/>
          <p14:tracePt t="187270" x="1262063" y="947738"/>
          <p14:tracePt t="187287" x="1238250" y="909638"/>
          <p14:tracePt t="187304" x="1219200" y="876300"/>
          <p14:tracePt t="187321" x="1185863" y="828675"/>
          <p14:tracePt t="187337" x="1176338" y="804863"/>
          <p14:tracePt t="187355" x="1166813" y="771525"/>
          <p14:tracePt t="187373" x="1152525" y="766763"/>
          <p14:tracePt t="187385" x="1147763" y="757238"/>
          <p14:tracePt t="187404" x="1138238" y="757238"/>
          <p14:tracePt t="187420" x="1128713" y="757238"/>
          <p14:tracePt t="187438" x="1119188" y="762000"/>
          <p14:tracePt t="187453" x="1109663" y="771525"/>
          <p14:tracePt t="187471" x="1100138" y="809625"/>
          <p14:tracePt t="187487" x="1090613" y="862013"/>
          <p14:tracePt t="187505" x="1076325" y="947738"/>
          <p14:tracePt t="187521" x="1076325" y="995363"/>
          <p14:tracePt t="187537" x="1085850" y="1038225"/>
          <p14:tracePt t="187554" x="1100138" y="1104900"/>
          <p14:tracePt t="187571" x="1109663" y="1147763"/>
          <p14:tracePt t="187588" x="1119188" y="1185863"/>
          <p14:tracePt t="187603" x="1152525" y="1243013"/>
          <p14:tracePt t="187621" x="1176338" y="1271588"/>
          <p14:tracePt t="187643" x="1209675" y="1319213"/>
          <p14:tracePt t="187655" x="1243013" y="1352550"/>
          <p14:tracePt t="187671" x="1295400" y="1385888"/>
          <p14:tracePt t="187688" x="1343025" y="1419225"/>
          <p14:tracePt t="187703" x="1390650" y="1466850"/>
          <p14:tracePt t="187721" x="1419225" y="1500188"/>
          <p14:tracePt t="187738" x="1457325" y="1538288"/>
          <p14:tracePt t="187754" x="1500188" y="1581150"/>
          <p14:tracePt t="187771" x="1533525" y="1609725"/>
          <p14:tracePt t="187787" x="1562100" y="1638300"/>
          <p14:tracePt t="187805" x="1604963" y="1666875"/>
          <p14:tracePt t="187821" x="1624013" y="1685925"/>
          <p14:tracePt t="187837" x="1643063" y="1709738"/>
          <p14:tracePt t="187857" x="1676400" y="1757363"/>
          <p14:tracePt t="187872" x="1700213" y="1790700"/>
          <p14:tracePt t="187889" x="1743075" y="1838325"/>
          <p14:tracePt t="187905" x="1776413" y="1871663"/>
          <p14:tracePt t="187921" x="1804988" y="1890713"/>
          <p14:tracePt t="187938" x="1833563" y="1919288"/>
          <p14:tracePt t="187954" x="1862138" y="1943100"/>
          <p14:tracePt t="187970" x="1881188" y="1971675"/>
          <p14:tracePt t="187987" x="1919288" y="2009775"/>
          <p14:tracePt t="188004" x="1938338" y="2028825"/>
          <p14:tracePt t="188020" x="1971675" y="2052638"/>
          <p14:tracePt t="188037" x="2005013" y="2071688"/>
          <p14:tracePt t="188054" x="2052638" y="2105025"/>
          <p14:tracePt t="188071" x="2071688" y="2124075"/>
          <p14:tracePt t="188088" x="2105025" y="2152650"/>
          <p14:tracePt t="188104" x="2124075" y="2171700"/>
          <p14:tracePt t="188121" x="2143125" y="2185988"/>
          <p14:tracePt t="188137" x="2171700" y="2214563"/>
          <p14:tracePt t="188154" x="2185988" y="2228850"/>
          <p14:tracePt t="188171" x="2200275" y="2247900"/>
          <p14:tracePt t="188189" x="2224088" y="2276475"/>
          <p14:tracePt t="188203" x="2233613" y="2286000"/>
          <p14:tracePt t="188222" x="2252663" y="2305050"/>
          <p14:tracePt t="188238" x="2257425" y="2319338"/>
          <p14:tracePt t="188255" x="2266950" y="2324100"/>
          <p14:tracePt t="188272" x="2271713" y="2333625"/>
          <p14:tracePt t="188288" x="2290763" y="2362200"/>
          <p14:tracePt t="188304" x="2300288" y="2376488"/>
          <p14:tracePt t="188321" x="2309813" y="2405063"/>
          <p14:tracePt t="188337" x="2319338" y="2424113"/>
          <p14:tracePt t="188354" x="2333625" y="2447925"/>
          <p14:tracePt t="188370" x="2338388" y="2471738"/>
          <p14:tracePt t="188389" x="2352675" y="2500313"/>
          <p14:tracePt t="188405" x="2362200" y="2514600"/>
          <p14:tracePt t="188423" x="2376488" y="2547938"/>
          <p14:tracePt t="188438" x="2386013" y="2571750"/>
          <p14:tracePt t="188454" x="2395538" y="2595563"/>
          <p14:tracePt t="188472" x="2409825" y="2638425"/>
          <p14:tracePt t="188488" x="2419350" y="2671763"/>
          <p14:tracePt t="188504" x="2428875" y="2695575"/>
          <p14:tracePt t="188522" x="2438400" y="2738438"/>
          <p14:tracePt t="188539" x="2438400" y="2767013"/>
          <p14:tracePt t="188556" x="2443163" y="2809875"/>
          <p14:tracePt t="188572" x="2443163" y="2838450"/>
          <p14:tracePt t="188593" x="2443163" y="2867025"/>
          <p14:tracePt t="188605" x="2443163" y="2890838"/>
          <p14:tracePt t="188624" x="2443163" y="2933700"/>
          <p14:tracePt t="188640" x="2443163" y="2976563"/>
          <p14:tracePt t="188656" x="2443163" y="3028950"/>
          <p14:tracePt t="188673" x="2443163" y="3052763"/>
          <p14:tracePt t="188690" x="2443163" y="3076575"/>
          <p14:tracePt t="188705" x="2438400" y="3100388"/>
          <p14:tracePt t="188722" x="2433638" y="3119438"/>
          <p14:tracePt t="188738" x="2433638" y="3138488"/>
          <p14:tracePt t="188754" x="2433638" y="3162300"/>
          <p14:tracePt t="188771" x="2428875" y="3190875"/>
          <p14:tracePt t="188785" x="2428875" y="3195638"/>
          <p14:tracePt t="188804" x="2424113" y="3200400"/>
          <p14:tracePt t="188820" x="2424113" y="3214688"/>
          <p14:tracePt t="188837" x="2424113" y="3224213"/>
          <p14:tracePt t="188853" x="2424113" y="3228975"/>
          <p14:tracePt t="188870" x="2424113" y="3233738"/>
          <p14:tracePt t="189236" x="2414588" y="3243263"/>
          <p14:tracePt t="189253" x="2405063" y="3276600"/>
          <p14:tracePt t="189270" x="2395538" y="3309938"/>
          <p14:tracePt t="189287" x="2381250" y="3333750"/>
          <p14:tracePt t="189303" x="2371725" y="3352800"/>
          <p14:tracePt t="189320" x="2362200" y="3357563"/>
          <p14:tracePt t="189336" x="2357438" y="3367088"/>
          <p14:tracePt t="189353" x="2357438" y="3381375"/>
          <p14:tracePt t="189369" x="2357438" y="3386138"/>
          <p14:tracePt t="189385" x="2357438" y="3390900"/>
          <p14:tracePt t="189403" x="2357438" y="3405188"/>
          <p14:tracePt t="194503" x="2381250" y="3328988"/>
          <p14:tracePt t="194520" x="2395538" y="3276600"/>
          <p14:tracePt t="194540" x="2414588" y="3200400"/>
          <p14:tracePt t="194554" x="2424113" y="3162300"/>
          <p14:tracePt t="194571" x="2433638" y="3100388"/>
          <p14:tracePt t="194588" x="2433638" y="3062288"/>
          <p14:tracePt t="194605" x="2428875" y="3019425"/>
          <p14:tracePt t="194622" x="2414588" y="2976563"/>
          <p14:tracePt t="194640" x="2400300" y="2947988"/>
          <p14:tracePt t="194656" x="2376488" y="2919413"/>
          <p14:tracePt t="194673" x="2366963" y="2905125"/>
          <p14:tracePt t="194689" x="2352675" y="2900363"/>
          <p14:tracePt t="194708" x="2328863" y="2886075"/>
          <p14:tracePt t="194724" x="2319338" y="2876550"/>
          <p14:tracePt t="194739" x="2314575" y="2871788"/>
          <p14:tracePt t="194755" x="2305050" y="2871788"/>
          <p14:tracePt t="194772" x="2290763" y="2871788"/>
          <p14:tracePt t="194822" x="2290763" y="2895600"/>
          <p14:tracePt t="194839" x="2290763" y="2909888"/>
          <p14:tracePt t="194856" x="2300288" y="2938463"/>
          <p14:tracePt t="194875" x="2305050" y="2952750"/>
          <p14:tracePt t="194890" x="2309813" y="2967038"/>
          <p14:tracePt t="194905" x="2319338" y="2976563"/>
          <p14:tracePt t="194922" x="2324100" y="2981325"/>
          <p14:tracePt t="194939" x="2328863" y="2986088"/>
          <p14:tracePt t="194956" x="2338388" y="2986088"/>
          <p14:tracePt t="194988" x="2338388" y="2971800"/>
          <p14:tracePt t="195005" x="2338388" y="2957513"/>
          <p14:tracePt t="195023" x="2328863" y="2957513"/>
          <p14:tracePt t="195039" x="2324100" y="2957513"/>
          <p14:tracePt t="195054" x="2305050" y="2971800"/>
          <p14:tracePt t="195071" x="2281238" y="2986088"/>
          <p14:tracePt t="195091" x="2257425" y="3043238"/>
          <p14:tracePt t="195105" x="2247900" y="3109913"/>
          <p14:tracePt t="195120" x="2252663" y="3148013"/>
          <p14:tracePt t="195137" x="2262188" y="3181350"/>
          <p14:tracePt t="195154" x="2276475" y="3209925"/>
          <p14:tracePt t="195171" x="2305050" y="3224213"/>
          <p14:tracePt t="195187" x="2328863" y="3228975"/>
          <p14:tracePt t="195203" x="2362200" y="3224213"/>
          <p14:tracePt t="195220" x="2376488" y="3195638"/>
          <p14:tracePt t="195237" x="2386013" y="3171825"/>
          <p14:tracePt t="195254" x="2386013" y="3128963"/>
          <p14:tracePt t="195271" x="2381250" y="3100388"/>
          <p14:tracePt t="195287" x="2371725" y="3086100"/>
          <p14:tracePt t="195306" x="2362200" y="3057525"/>
          <p14:tracePt t="195320" x="2352675" y="3043238"/>
          <p14:tracePt t="195337" x="2347913" y="3038475"/>
          <p14:tracePt t="195354" x="2333625" y="3024188"/>
          <p14:tracePt t="195371" x="2324100" y="3014663"/>
          <p14:tracePt t="195389" x="2314575" y="2990850"/>
          <p14:tracePt t="195403" x="2300288" y="2967038"/>
          <p14:tracePt t="195422" x="2290763" y="2933700"/>
          <p14:tracePt t="195438" x="2276475" y="2843213"/>
          <p14:tracePt t="195455" x="2262188" y="2743200"/>
          <p14:tracePt t="195472" x="2243138" y="2647950"/>
          <p14:tracePt t="195489" x="2228850" y="2490788"/>
          <p14:tracePt t="195505" x="2214563" y="2419350"/>
          <p14:tracePt t="195522" x="2200275" y="2352675"/>
          <p14:tracePt t="195538" x="2171700" y="2247900"/>
          <p14:tracePt t="195555" x="2157413" y="2190750"/>
          <p14:tracePt t="195571" x="2147888" y="2143125"/>
          <p14:tracePt t="195588" x="2133600" y="2105025"/>
          <p14:tracePt t="195605" x="2124075" y="2095500"/>
          <p14:tracePt t="195622" x="2119313" y="2081213"/>
          <p14:tracePt t="195642" x="2119313" y="2071688"/>
          <p14:tracePt t="195656" x="2114550" y="2071688"/>
          <p14:tracePt t="195671" x="2114550" y="2066925"/>
          <p14:tracePt t="195903" x="2114550" y="2071688"/>
          <p14:tracePt t="195921" x="2128838" y="2090738"/>
          <p14:tracePt t="195938" x="2128838" y="2100263"/>
          <p14:tracePt t="195954" x="2133600" y="2114550"/>
          <p14:tracePt t="195972" x="2133600" y="2133600"/>
          <p14:tracePt t="195987" x="2133600" y="2143125"/>
          <p14:tracePt t="196005" x="2143125" y="2147888"/>
          <p14:tracePt t="196022" x="2143125" y="2162175"/>
          <p14:tracePt t="196037" x="2147888" y="2171700"/>
          <p14:tracePt t="196055" x="2147888" y="2176463"/>
          <p14:tracePt t="196072" x="2147888" y="2185988"/>
          <p14:tracePt t="196104" x="2147888" y="2190750"/>
          <p14:tracePt t="196120" x="2147888" y="2195513"/>
          <p14:tracePt t="196137" x="2147888" y="2200275"/>
          <p14:tracePt t="196155" x="2152650" y="2205038"/>
          <p14:tracePt t="196970" x="2152650" y="2209800"/>
          <p14:tracePt t="196988" x="2162175" y="2224088"/>
          <p14:tracePt t="197005" x="2166938" y="2228850"/>
          <p14:tracePt t="197021" x="2171700" y="2238375"/>
          <p14:tracePt t="197037" x="2176463" y="2252663"/>
          <p14:tracePt t="197055" x="2176463" y="2257425"/>
          <p14:tracePt t="197072" x="2181225" y="2262188"/>
          <p14:tracePt t="197089" x="2185988" y="2271713"/>
          <p14:tracePt t="197105" x="2190750" y="2286000"/>
          <p14:tracePt t="197122" x="2200275" y="2295525"/>
          <p14:tracePt t="197139" x="2200275" y="2300288"/>
          <p14:tracePt t="197154" x="2205038" y="2309813"/>
          <p14:tracePt t="197171" x="2205038" y="2319338"/>
          <p14:tracePt t="197188" x="2214563" y="2328863"/>
          <p14:tracePt t="197205" x="2214563" y="2338388"/>
          <p14:tracePt t="197222" x="2224088" y="2352675"/>
          <p14:tracePt t="197239" x="2238375" y="2366963"/>
          <p14:tracePt t="197255" x="2243138" y="2386013"/>
          <p14:tracePt t="197272" x="2257425" y="2419350"/>
          <p14:tracePt t="197289" x="2266950" y="2447925"/>
          <p14:tracePt t="197304" x="2276475" y="2476500"/>
          <p14:tracePt t="197322" x="2286000" y="2514600"/>
          <p14:tracePt t="197338" x="2295525" y="2547938"/>
          <p14:tracePt t="197355" x="2309813" y="2576513"/>
          <p14:tracePt t="197373" x="2319338" y="2624138"/>
          <p14:tracePt t="197389" x="2324100" y="2647950"/>
          <p14:tracePt t="197405" x="2324100" y="2676525"/>
          <p14:tracePt t="197422" x="2324100" y="2728913"/>
          <p14:tracePt t="197438" x="2324100" y="2767013"/>
          <p14:tracePt t="197456" x="2324100" y="2805113"/>
          <p14:tracePt t="197475" x="2324100" y="2852738"/>
          <p14:tracePt t="197489" x="2324100" y="2876550"/>
          <p14:tracePt t="197506" x="2324100" y="2900363"/>
          <p14:tracePt t="197522" x="2324100" y="2914650"/>
          <p14:tracePt t="197539" x="2324100" y="2924175"/>
          <p14:tracePt t="197556" x="2324100" y="2938463"/>
          <p14:tracePt t="197571" x="2324100" y="2943225"/>
          <p14:tracePt t="197588" x="2324100" y="2952750"/>
          <p14:tracePt t="197606" x="2324100" y="2967038"/>
          <p14:tracePt t="197621" x="2324100" y="2971800"/>
          <p14:tracePt t="197639" x="2324100" y="2976563"/>
          <p14:tracePt t="197720" x="2324100" y="2981325"/>
          <p14:tracePt t="197742" x="2324100" y="2990850"/>
          <p14:tracePt t="197854" x="2324100" y="2976563"/>
          <p14:tracePt t="197874" x="2324100" y="2828925"/>
          <p14:tracePt t="197890" x="2314575" y="2747963"/>
          <p14:tracePt t="197906" x="2286000" y="2624138"/>
          <p14:tracePt t="197922" x="2262188" y="2547938"/>
          <p14:tracePt t="197939" x="2247900" y="2486025"/>
          <p14:tracePt t="197955" x="2219325" y="2414588"/>
          <p14:tracePt t="197971" x="2195513" y="2366963"/>
          <p14:tracePt t="197991" x="2181225" y="2314575"/>
          <p14:tracePt t="198005" x="2166938" y="2286000"/>
          <p14:tracePt t="198021" x="2152650" y="2262188"/>
          <p14:tracePt t="198040" x="2147888" y="2243138"/>
          <p14:tracePt t="198055" x="2128838" y="2214563"/>
          <p14:tracePt t="198071" x="2119313" y="2200275"/>
          <p14:tracePt t="198092" x="2105025" y="2166938"/>
          <p14:tracePt t="198105" x="2095500" y="2152650"/>
          <p14:tracePt t="198122" x="2085975" y="2128838"/>
          <p14:tracePt t="198139" x="2071688" y="2119313"/>
          <p14:tracePt t="198155" x="2066925" y="2114550"/>
          <p14:tracePt t="198171" x="2057400" y="2105025"/>
          <p14:tracePt t="198188" x="2052638" y="2095500"/>
          <p14:tracePt t="198204" x="2038350" y="2085975"/>
          <p14:tracePt t="198222" x="2033588" y="2081213"/>
          <p14:tracePt t="198238" x="2028825" y="2066925"/>
          <p14:tracePt t="198354" x="2028825" y="2062163"/>
          <p14:tracePt t="198454" x="2033588" y="2062163"/>
          <p14:tracePt t="198472" x="2047875" y="2062163"/>
          <p14:tracePt t="198489" x="2071688" y="2062163"/>
          <p14:tracePt t="198504" x="2090738" y="2066925"/>
          <p14:tracePt t="198522" x="2109788" y="2081213"/>
          <p14:tracePt t="198539" x="2143125" y="2105025"/>
          <p14:tracePt t="198555" x="2171700" y="2124075"/>
          <p14:tracePt t="198576" x="2200275" y="2152650"/>
          <p14:tracePt t="198591" x="2224088" y="2171700"/>
          <p14:tracePt t="198608" x="2233613" y="2190750"/>
          <p14:tracePt t="198623" x="2243138" y="2214563"/>
          <p14:tracePt t="198640" x="2252663" y="2228850"/>
          <p14:tracePt t="198656" x="2262188" y="2252663"/>
          <p14:tracePt t="198673" x="2271713" y="2286000"/>
          <p14:tracePt t="198689" x="2286000" y="2314575"/>
          <p14:tracePt t="198707" x="2295525" y="2328863"/>
          <p14:tracePt t="198726" x="2305050" y="2362200"/>
          <p14:tracePt t="198738" x="2314575" y="2390775"/>
          <p14:tracePt t="198755" x="2314575" y="2409825"/>
          <p14:tracePt t="198772" x="2314575" y="2447925"/>
          <p14:tracePt t="198788" x="2314575" y="2471738"/>
          <p14:tracePt t="198805" x="2314575" y="2495550"/>
          <p14:tracePt t="198821" x="2314575" y="2538413"/>
          <p14:tracePt t="198838" x="2314575" y="2566988"/>
          <p14:tracePt t="198856" x="2314575" y="2609850"/>
          <p14:tracePt t="198874" x="2314575" y="2667000"/>
          <p14:tracePt t="198890" x="2314575" y="2709863"/>
          <p14:tracePt t="198908" x="2314575" y="2752725"/>
          <p14:tracePt t="198923" x="2314575" y="2771775"/>
          <p14:tracePt t="198938" x="2314575" y="2795588"/>
          <p14:tracePt t="198955" x="2314575" y="2805113"/>
          <p14:tracePt t="198972" x="2314575" y="2824163"/>
          <p14:tracePt t="198989" x="2314575" y="2828925"/>
          <p14:tracePt t="199006" x="2314575" y="2838450"/>
          <p14:tracePt t="199321" x="2295525" y="2895600"/>
          <p14:tracePt t="199339" x="2276475" y="2957513"/>
          <p14:tracePt t="199356" x="2247900" y="3057525"/>
          <p14:tracePt t="199372" x="2238375" y="3095625"/>
          <p14:tracePt t="199389" x="2224088" y="3138488"/>
          <p14:tracePt t="199404" x="2219325" y="3167063"/>
          <p14:tracePt t="199421" x="2205038" y="3233738"/>
          <p14:tracePt t="199440" x="2205038" y="3324225"/>
          <p14:tracePt t="199454" x="2205038" y="3367088"/>
          <p14:tracePt t="199470" x="2205038" y="3414713"/>
          <p14:tracePt t="199487" x="2200275" y="3462338"/>
          <p14:tracePt t="199504" x="2200275" y="3524250"/>
          <p14:tracePt t="199521" x="2200275" y="3552825"/>
          <p14:tracePt t="199536" x="2200275" y="3581400"/>
          <p14:tracePt t="199554" x="2200275" y="3614738"/>
          <p14:tracePt t="199571" x="2200275" y="3629025"/>
          <p14:tracePt t="199587" x="2200275" y="3648075"/>
          <p14:tracePt t="199603" x="2200275" y="3652838"/>
          <p14:tracePt t="199619" x="2200275" y="3667125"/>
          <p14:tracePt t="199638" x="2200275" y="3676650"/>
          <p14:tracePt t="199654" x="2200275" y="3681413"/>
          <p14:tracePt t="200852" x="2214563" y="3652838"/>
          <p14:tracePt t="200870" x="2257425" y="3571875"/>
          <p14:tracePt t="200887" x="2286000" y="3500438"/>
          <p14:tracePt t="200904" x="2328863" y="3390900"/>
          <p14:tracePt t="200920" x="2352675" y="3300413"/>
          <p14:tracePt t="200937" x="2371725" y="3200400"/>
          <p14:tracePt t="200954" x="2371725" y="3128963"/>
          <p14:tracePt t="200970" x="2357438" y="3081338"/>
          <p14:tracePt t="200987" x="2347913" y="3043238"/>
          <p14:tracePt t="201003" x="2324100" y="2995613"/>
          <p14:tracePt t="201020" x="2305050" y="2976563"/>
          <p14:tracePt t="201038" x="2295525" y="2952750"/>
          <p14:tracePt t="201054" x="2286000" y="2928938"/>
          <p14:tracePt t="201071" x="2276475" y="2914650"/>
          <p14:tracePt t="201092" x="2262188" y="2905125"/>
          <p14:tracePt t="201105" x="2257425" y="2895600"/>
          <p14:tracePt t="201122" x="2247900" y="2881313"/>
          <p14:tracePt t="201139" x="2243138" y="2857500"/>
          <p14:tracePt t="201157" x="2243138" y="2828925"/>
          <p14:tracePt t="201172" x="2243138" y="2786063"/>
          <p14:tracePt t="201189" x="2243138" y="2724150"/>
          <p14:tracePt t="201205" x="2243138" y="2686050"/>
          <p14:tracePt t="201222" x="2243138" y="2647950"/>
          <p14:tracePt t="201238" x="2243138" y="2600325"/>
          <p14:tracePt t="201256" x="2243138" y="2566988"/>
          <p14:tracePt t="201272" x="2243138" y="2547938"/>
          <p14:tracePt t="201288" x="2243138" y="2524125"/>
          <p14:tracePt t="201307" x="2243138" y="2519363"/>
          <p14:tracePt t="201322" x="2243138" y="2509838"/>
          <p14:tracePt t="201338" x="2243138" y="2505075"/>
          <p14:tracePt t="201588" x="2247900" y="2514600"/>
          <p14:tracePt t="201605" x="2257425" y="2519363"/>
          <p14:tracePt t="201624" x="2266950" y="2519363"/>
          <p14:tracePt t="201704" x="2266950" y="2524125"/>
          <p14:tracePt t="201738" x="2266950" y="2528888"/>
          <p14:tracePt t="201755" x="2276475" y="2538413"/>
          <p14:tracePt t="201772" x="2276475" y="2543175"/>
          <p14:tracePt t="201789" x="2286000" y="2552700"/>
          <p14:tracePt t="201805" x="2290763" y="2557463"/>
          <p14:tracePt t="201822" x="2300288" y="2571750"/>
          <p14:tracePt t="201838" x="2305050" y="2581275"/>
          <p14:tracePt t="202705" x="2309813" y="2581275"/>
          <p14:tracePt t="203304" x="2309813" y="2566988"/>
          <p14:tracePt t="203321" x="2309813" y="2543175"/>
          <p14:tracePt t="203338" x="2309813" y="2524125"/>
          <p14:tracePt t="203355" x="2309813" y="2505075"/>
          <p14:tracePt t="203372" x="2309813" y="2462213"/>
          <p14:tracePt t="203389" x="2309813" y="2428875"/>
          <p14:tracePt t="203406" x="2276475" y="2352675"/>
          <p14:tracePt t="203423" x="2233613" y="2266950"/>
          <p14:tracePt t="203438" x="2190750" y="2157413"/>
          <p14:tracePt t="203456" x="2114550" y="2000250"/>
          <p14:tracePt t="203472" x="2047875" y="1881188"/>
          <p14:tracePt t="203489" x="1990725" y="1785938"/>
          <p14:tracePt t="203505" x="1895475" y="1609725"/>
          <p14:tracePt t="203523" x="1847850" y="1509713"/>
          <p14:tracePt t="203539" x="1790700" y="1400175"/>
          <p14:tracePt t="203555" x="1709738" y="1262063"/>
          <p14:tracePt t="203571" x="1657350" y="1190625"/>
          <p14:tracePt t="203588" x="1604963" y="1147763"/>
          <p14:tracePt t="203606" x="1533525" y="1062038"/>
          <p14:tracePt t="203621" x="1471613" y="1009650"/>
          <p14:tracePt t="203638" x="1423988" y="957263"/>
          <p14:tracePt t="203656" x="1357313" y="885825"/>
          <p14:tracePt t="203673" x="1319213" y="852488"/>
          <p14:tracePt t="203688" x="1295400" y="823913"/>
          <p14:tracePt t="203705" x="1243013" y="776288"/>
          <p14:tracePt t="203722" x="1219200" y="752475"/>
          <p14:tracePt t="203738" x="1204913" y="733425"/>
          <p14:tracePt t="203756" x="1171575" y="704850"/>
          <p14:tracePt t="203771" x="1157288" y="690563"/>
          <p14:tracePt t="203788" x="1133475" y="676275"/>
          <p14:tracePt t="203806" x="1123950" y="652463"/>
          <p14:tracePt t="203822" x="1119188" y="647700"/>
          <p14:tracePt t="203839" x="1104900" y="638175"/>
          <p14:tracePt t="203855" x="1095375" y="628650"/>
          <p14:tracePt t="203921" x="1090613" y="628650"/>
          <p14:tracePt t="203938" x="1090613" y="633413"/>
          <p14:tracePt t="203955" x="1085850" y="647700"/>
          <p14:tracePt t="203971" x="1085850" y="661988"/>
          <p14:tracePt t="203988" x="1085850" y="681038"/>
          <p14:tracePt t="204005" x="1081088" y="709613"/>
          <p14:tracePt t="204021" x="1071563" y="728663"/>
          <p14:tracePt t="204038" x="1071563" y="771525"/>
          <p14:tracePt t="204056" x="1071563" y="800100"/>
          <p14:tracePt t="204071" x="1071563" y="823913"/>
          <p14:tracePt t="204089" x="1071563" y="862013"/>
          <p14:tracePt t="204105" x="1071563" y="890588"/>
          <p14:tracePt t="204121" x="1071563" y="914400"/>
          <p14:tracePt t="204139" x="1071563" y="962025"/>
          <p14:tracePt t="204157" x="1071563" y="1000125"/>
          <p14:tracePt t="204172" x="1071563" y="1028700"/>
          <p14:tracePt t="204189" x="1076325" y="1071563"/>
          <p14:tracePt t="204204" x="1081088" y="1100138"/>
          <p14:tracePt t="204222" x="1090613" y="1128713"/>
          <p14:tracePt t="204238" x="1104900" y="1190625"/>
          <p14:tracePt t="204254" x="1123950" y="1238250"/>
          <p14:tracePt t="204274" x="1157288" y="1319213"/>
          <p14:tracePt t="204288" x="1185863" y="1371600"/>
          <p14:tracePt t="204305" x="1204913" y="1414463"/>
          <p14:tracePt t="204323" x="1238250" y="1471613"/>
          <p14:tracePt t="204340" x="1266825" y="1500188"/>
          <p14:tracePt t="204355" x="1304925" y="1547813"/>
          <p14:tracePt t="204372" x="1347788" y="1590675"/>
          <p14:tracePt t="204389" x="1419225" y="1666875"/>
          <p14:tracePt t="204405" x="1462088" y="1700213"/>
          <p14:tracePt t="204422" x="1514475" y="1747838"/>
          <p14:tracePt t="204439" x="1547813" y="1771650"/>
          <p14:tracePt t="204457" x="1571625" y="1800225"/>
          <p14:tracePt t="204472" x="1624013" y="1833563"/>
          <p14:tracePt t="204488" x="1700213" y="1881188"/>
          <p14:tracePt t="204505" x="1733550" y="1905000"/>
          <p14:tracePt t="204523" x="1795463" y="1947863"/>
          <p14:tracePt t="204539" x="1833563" y="1976438"/>
          <p14:tracePt t="204557" x="1881188" y="2000250"/>
          <p14:tracePt t="204574" x="1943100" y="2033588"/>
          <p14:tracePt t="204590" x="1976438" y="2052638"/>
          <p14:tracePt t="204606" x="2009775" y="2076450"/>
          <p14:tracePt t="204623" x="2057400" y="2119313"/>
          <p14:tracePt t="204640" x="2076450" y="2133600"/>
          <p14:tracePt t="204658" x="2109788" y="2166938"/>
          <p14:tracePt t="204673" x="2124075" y="2181225"/>
          <p14:tracePt t="204690" x="2147888" y="2209800"/>
          <p14:tracePt t="204707" x="2176463" y="2247900"/>
          <p14:tracePt t="204723" x="2190750" y="2276475"/>
          <p14:tracePt t="204739" x="2209800" y="2309813"/>
          <p14:tracePt t="204756" x="2238375" y="2343150"/>
          <p14:tracePt t="204771" x="2247900" y="2366963"/>
          <p14:tracePt t="204789" x="2257425" y="2386013"/>
          <p14:tracePt t="204805" x="2281238" y="2419350"/>
          <p14:tracePt t="204822" x="2305050" y="2466975"/>
          <p14:tracePt t="204839" x="2324100" y="2500313"/>
          <p14:tracePt t="204856" x="2338388" y="2538413"/>
          <p14:tracePt t="204872" x="2343150" y="2557463"/>
          <p14:tracePt t="204889" x="2343150" y="2571750"/>
          <p14:tracePt t="204906" x="2343150" y="2600325"/>
          <p14:tracePt t="204921" x="2343150" y="2614613"/>
          <p14:tracePt t="204939" x="2343150" y="2624138"/>
          <p14:tracePt t="204956" x="2343150" y="2643188"/>
          <p14:tracePt t="204972" x="2343150" y="2652713"/>
          <p14:tracePt t="204988" x="2343150" y="2657475"/>
          <p14:tracePt t="205006" x="2343150" y="2671763"/>
          <p14:tracePt t="205022" x="2343150" y="2681288"/>
          <p14:tracePt t="205039" x="2343150" y="2690813"/>
          <p14:tracePt t="205056" x="2343150" y="2705100"/>
          <p14:tracePt t="205072" x="2343150" y="2709863"/>
          <p14:tracePt t="205089" x="2343150" y="2719388"/>
          <p14:tracePt t="205106" x="2343150" y="2728913"/>
          <p14:tracePt t="205123" x="2338388" y="2743200"/>
          <p14:tracePt t="205139" x="2338388" y="2752725"/>
          <p14:tracePt t="205156" x="2328863" y="2771775"/>
          <p14:tracePt t="205172" x="2328863" y="2781300"/>
          <p14:tracePt t="205190" x="2328863" y="2795588"/>
          <p14:tracePt t="205205" x="2324100" y="2805113"/>
          <p14:tracePt t="205222" x="2324100" y="2814638"/>
          <p14:tracePt t="205239" x="2324100" y="2819400"/>
          <p14:tracePt t="205604" x="2286000" y="2871788"/>
          <p14:tracePt t="205622" x="2257425" y="2900363"/>
          <p14:tracePt t="205640" x="2200275" y="2990850"/>
          <p14:tracePt t="205657" x="2162175" y="3052763"/>
          <p14:tracePt t="205673" x="2138363" y="3114675"/>
          <p14:tracePt t="205688" x="2100263" y="3195638"/>
          <p14:tracePt t="205704" x="2085975" y="3262313"/>
          <p14:tracePt t="205721" x="2071688" y="3324225"/>
          <p14:tracePt t="205737" x="2066925" y="3400425"/>
          <p14:tracePt t="205754" x="2066925" y="3452813"/>
          <p14:tracePt t="205771" x="2066925" y="3509963"/>
          <p14:tracePt t="205788" x="2066925" y="3586163"/>
          <p14:tracePt t="205804" x="2071688" y="3629025"/>
          <p14:tracePt t="205821" x="2081213" y="3662363"/>
          <p14:tracePt t="205823" x="2085975" y="3686175"/>
          <p14:tracePt t="205837" x="2095500" y="3724275"/>
          <p14:tracePt t="205855" x="2109788" y="3748088"/>
          <p14:tracePt t="205874" x="2124075" y="3786188"/>
          <p14:tracePt t="205889" x="2143125" y="3800475"/>
          <p14:tracePt t="205905" x="2190750" y="3824288"/>
          <p14:tracePt t="205921" x="2233613" y="3838575"/>
          <p14:tracePt t="205939" x="2309813" y="3838575"/>
          <p14:tracePt t="205955" x="2357438" y="3829050"/>
          <p14:tracePt t="205971" x="2405063" y="3805238"/>
          <p14:tracePt t="205987" x="2447925" y="3776663"/>
          <p14:tracePt t="206004" x="2466975" y="3743325"/>
          <p14:tracePt t="206021" x="2481263" y="3676650"/>
          <p14:tracePt t="206037" x="2481263" y="3619500"/>
          <p14:tracePt t="206054" x="2452688" y="3562350"/>
          <p14:tracePt t="206071" x="2400300" y="3500438"/>
          <p14:tracePt t="206088" x="2343150" y="3467100"/>
          <p14:tracePt t="206104" x="2271713" y="3424238"/>
          <p14:tracePt t="206120" x="2195513" y="3395663"/>
          <p14:tracePt t="206139" x="2100263" y="3367088"/>
          <p14:tracePt t="206155" x="2071688" y="3362325"/>
          <p14:tracePt t="206171" x="2028825" y="3362325"/>
          <p14:tracePt t="206186" x="2000250" y="3371850"/>
          <p14:tracePt t="206204" x="1985963" y="3386138"/>
          <p14:tracePt t="206221" x="1957388" y="3395663"/>
          <p14:tracePt t="206237" x="1952625" y="3405188"/>
          <p14:tracePt t="206254" x="1943100" y="3429000"/>
          <p14:tracePt t="206270" x="1928813" y="3457575"/>
          <p14:tracePt t="206288" x="1928813" y="3481388"/>
          <p14:tracePt t="206304" x="1928813" y="3500438"/>
          <p14:tracePt t="206321" x="1928813" y="3524250"/>
          <p14:tracePt t="206338" x="1933575" y="3548063"/>
          <p14:tracePt t="206355" x="1952625" y="3562350"/>
          <p14:tracePt t="206371" x="2005013" y="3581400"/>
          <p14:tracePt t="206387" x="2043113" y="3581400"/>
          <p14:tracePt t="206404" x="2090738" y="3576638"/>
          <p14:tracePt t="206420" x="2157413" y="3529013"/>
          <p14:tracePt t="206437" x="2200275" y="3490913"/>
          <p14:tracePt t="206455" x="2252663" y="3409950"/>
          <p14:tracePt t="206471" x="2266950" y="3348038"/>
          <p14:tracePt t="206488" x="2271713" y="3290888"/>
          <p14:tracePt t="206505" x="2252663" y="3233738"/>
          <p14:tracePt t="206521" x="2228850" y="3205163"/>
          <p14:tracePt t="206539" x="2200275" y="3195638"/>
          <p14:tracePt t="206556" x="2114550" y="3190875"/>
          <p14:tracePt t="206572" x="2062163" y="3200400"/>
          <p14:tracePt t="206588" x="2014538" y="3238500"/>
          <p14:tracePt t="206605" x="1971675" y="3286125"/>
          <p14:tracePt t="206623" x="1952625" y="3314700"/>
          <p14:tracePt t="206640" x="1919288" y="3390900"/>
          <p14:tracePt t="206656" x="1919288" y="3433763"/>
          <p14:tracePt t="206672" x="1919288" y="3476625"/>
          <p14:tracePt t="206689" x="1943100" y="3524250"/>
          <p14:tracePt t="206705" x="1990725" y="3552825"/>
          <p14:tracePt t="206723" x="2052638" y="3590925"/>
          <p14:tracePt t="206739" x="2143125" y="3609975"/>
          <p14:tracePt t="206756" x="2181225" y="3609975"/>
          <p14:tracePt t="206775" x="2233613" y="3609975"/>
          <p14:tracePt t="206788" x="2247900" y="3605213"/>
          <p14:tracePt t="206804" x="2266950" y="3590925"/>
          <p14:tracePt t="206823" x="2271713" y="3562350"/>
          <p14:tracePt t="206824" x="2276475" y="3543300"/>
          <p14:tracePt t="206837" x="2276475" y="3524250"/>
          <p14:tracePt t="206854" x="2276475" y="3486150"/>
          <p14:tracePt t="206871" x="2271713" y="3471863"/>
          <p14:tracePt t="206888" x="2257425" y="3467100"/>
          <p14:tracePt t="206905" x="2228850" y="3467100"/>
          <p14:tracePt t="206921" x="2214563" y="3467100"/>
          <p14:tracePt t="206938" x="2195513" y="3467100"/>
          <p14:tracePt t="206954" x="2185988" y="3476625"/>
          <p14:tracePt t="206970" x="2181225" y="3481388"/>
          <p14:tracePt t="206987" x="2171700" y="3490913"/>
          <p14:tracePt t="207021" x="2166938" y="3509963"/>
          <p14:tracePt t="207038" x="2166938" y="3514725"/>
          <p14:tracePt t="207088" x="2176463" y="3514725"/>
          <p14:tracePt t="207138" x="2181225" y="3509963"/>
          <p14:tracePt t="207155" x="2181225" y="3500438"/>
          <p14:tracePt t="207171" x="2181225" y="3495675"/>
          <p14:tracePt t="207187" x="2181225" y="3481388"/>
          <p14:tracePt t="207204" x="2181225" y="3476625"/>
          <p14:tracePt t="210521" x="2252663" y="3390900"/>
          <p14:tracePt t="210539" x="2309813" y="3324225"/>
          <p14:tracePt t="210556" x="2386013" y="3243263"/>
          <p14:tracePt t="210573" x="2424113" y="3205163"/>
          <p14:tracePt t="210590" x="2452688" y="3171825"/>
          <p14:tracePt t="210608" x="2495550" y="3105150"/>
          <p14:tracePt t="210623" x="2519363" y="3057525"/>
          <p14:tracePt t="210642" x="2538413" y="3014663"/>
          <p14:tracePt t="210656" x="2547938" y="2986088"/>
          <p14:tracePt t="210680" x="2547938" y="2962275"/>
          <p14:tracePt t="210689" x="2547938" y="2952750"/>
          <p14:tracePt t="210708" x="2547938" y="2933700"/>
          <p14:tracePt t="210723" x="2547938" y="2909888"/>
          <p14:tracePt t="210742" x="2547938" y="2890838"/>
          <p14:tracePt t="210760" x="2547938" y="2867025"/>
          <p14:tracePt t="210774" x="2547938" y="2857500"/>
          <p14:tracePt t="210790" x="2547938" y="2847975"/>
          <p14:tracePt t="210806" x="2547938" y="2843213"/>
          <p14:tracePt t="210823" x="2543175" y="2828925"/>
          <p14:tracePt t="210842" x="2528888" y="2824163"/>
          <p14:tracePt t="210857" x="2519363" y="2819400"/>
          <p14:tracePt t="210874" x="2514600" y="2819400"/>
          <p14:tracePt t="210890" x="2505075" y="2819400"/>
          <p14:tracePt t="210909" x="2495550" y="2819400"/>
          <p14:tracePt t="210922" x="2486025" y="2819400"/>
          <p14:tracePt t="210940" x="2476500" y="2819400"/>
          <p14:tracePt t="210956" x="2462213" y="2828925"/>
          <p14:tracePt t="210973" x="2443163" y="2843213"/>
          <p14:tracePt t="210989" x="2433638" y="2852738"/>
          <p14:tracePt t="211006" x="2424113" y="2857500"/>
          <p14:tracePt t="211022" x="2419350" y="2867025"/>
          <p14:tracePt t="211040" x="2405063" y="2876550"/>
          <p14:tracePt t="211056" x="2400300" y="2886075"/>
          <p14:tracePt t="211073" x="2400300" y="2890838"/>
          <p14:tracePt t="211089" x="2400300" y="2900363"/>
          <p14:tracePt t="211106" x="2400300" y="2909888"/>
          <p14:tracePt t="211123" x="2400300" y="2919413"/>
          <p14:tracePt t="211139" x="2400300" y="2938463"/>
          <p14:tracePt t="211156" x="2400300" y="2952750"/>
          <p14:tracePt t="211173" x="2400300" y="2962275"/>
          <p14:tracePt t="211189" x="2400300" y="2971800"/>
          <p14:tracePt t="211206" x="2400300" y="2981325"/>
          <p14:tracePt t="211222" x="2400300" y="2990850"/>
          <p14:tracePt t="211238" x="2400300" y="3000375"/>
          <p14:tracePt t="211255" x="2400300" y="3005138"/>
          <p14:tracePt t="211272" x="2400300" y="3019425"/>
          <p14:tracePt t="211288" x="2400300" y="3028950"/>
          <p14:tracePt t="211305" x="2400300" y="3033713"/>
          <p14:tracePt t="211321" x="2400300" y="3038475"/>
          <p14:tracePt t="211338" x="2395538" y="3052763"/>
          <p14:tracePt t="211355" x="2390775" y="3057525"/>
          <p14:tracePt t="211371" x="2386013" y="3062288"/>
          <p14:tracePt t="211389" x="2386013" y="3067050"/>
          <p14:tracePt t="211410" x="2366963" y="3086100"/>
          <p14:tracePt t="211421" x="2366963" y="3090863"/>
          <p14:tracePt t="211439" x="2357438" y="3100388"/>
          <p14:tracePt t="211454" x="2347913" y="3114675"/>
          <p14:tracePt t="211471" x="2333625" y="3138488"/>
          <p14:tracePt t="211488" x="2324100" y="3152775"/>
          <p14:tracePt t="211505" x="2319338" y="3157538"/>
          <p14:tracePt t="211521" x="2319338" y="3167063"/>
          <p14:tracePt t="211538" x="2314575" y="3181350"/>
          <p14:tracePt t="211554" x="2314575" y="3186113"/>
          <p14:tracePt t="211574" x="2314575" y="3190875"/>
          <p14:tracePt t="211671" x="2319338" y="3171825"/>
          <p14:tracePt t="211688" x="2328863" y="3124200"/>
          <p14:tracePt t="211703" x="2333625" y="3095625"/>
          <p14:tracePt t="211722" x="2352675" y="3043238"/>
          <p14:tracePt t="211738" x="2352675" y="3014663"/>
          <p14:tracePt t="211755" x="2352675" y="2995613"/>
          <p14:tracePt t="211771" x="2352675" y="2976563"/>
          <p14:tracePt t="211789" x="2352675" y="2967038"/>
          <p14:tracePt t="211807" x="2352675" y="2957513"/>
          <p14:tracePt t="211827" x="2352675" y="2952750"/>
          <p14:tracePt t="211889" x="2352675" y="2943225"/>
          <p14:tracePt t="211972" x="2352675" y="2947988"/>
          <p14:tracePt t="211991" x="2352675" y="2957513"/>
          <p14:tracePt t="212006" x="2352675" y="3000375"/>
          <p14:tracePt t="212022" x="2352675" y="3033713"/>
          <p14:tracePt t="212040" x="2352675" y="3057525"/>
          <p14:tracePt t="212054" x="2352675" y="3086100"/>
          <p14:tracePt t="212071" x="2352675" y="3119438"/>
          <p14:tracePt t="212088" x="2352675" y="3133725"/>
          <p14:tracePt t="212105" x="2357438" y="3148013"/>
          <p14:tracePt t="212121" x="2366963" y="3148013"/>
          <p14:tracePt t="212138" x="2390775" y="3148013"/>
          <p14:tracePt t="212158" x="2414588" y="3119438"/>
          <p14:tracePt t="212171" x="2424113" y="3086100"/>
          <p14:tracePt t="212188" x="2424113" y="3062288"/>
          <p14:tracePt t="212205" x="2419350" y="3043238"/>
          <p14:tracePt t="212224" x="2414588" y="3038475"/>
          <p14:tracePt t="212238" x="2400300" y="3038475"/>
          <p14:tracePt t="212255" x="2371725" y="3038475"/>
          <p14:tracePt t="212272" x="2347913" y="3048000"/>
          <p14:tracePt t="212288" x="2338388" y="3071813"/>
          <p14:tracePt t="212304" x="2324100" y="3095625"/>
          <p14:tracePt t="212321" x="2324100" y="3114675"/>
          <p14:tracePt t="212338" x="2324100" y="3128963"/>
          <p14:tracePt t="212355" x="2324100" y="3143250"/>
          <p14:tracePt t="212372" x="2328863" y="3157538"/>
          <p14:tracePt t="212389" x="2328863" y="3162300"/>
          <p14:tracePt t="212405" x="2328863" y="3167063"/>
          <p14:tracePt t="212422" x="2328863" y="3176588"/>
          <p14:tracePt t="212436" x="2328863" y="3181350"/>
          <p14:tracePt t="212455" x="2328863" y="3195638"/>
          <p14:tracePt t="212488" x="2328863" y="3200400"/>
          <p14:tracePt t="212938" x="2333625" y="3148013"/>
          <p14:tracePt t="212954" x="2333625" y="3100388"/>
          <p14:tracePt t="212972" x="2338388" y="3048000"/>
          <p14:tracePt t="212989" x="2338388" y="2995613"/>
          <p14:tracePt t="213006" x="2338388" y="2971800"/>
          <p14:tracePt t="213025" x="2338388" y="2947988"/>
          <p14:tracePt t="213040" x="2338388" y="2943225"/>
          <p14:tracePt t="213055" x="2338388" y="2933700"/>
          <p14:tracePt t="213073" x="2338388" y="2924175"/>
          <p14:tracePt t="213170" x="2338388" y="2914650"/>
          <p14:tracePt t="213190" x="2347913" y="2900363"/>
          <p14:tracePt t="213207" x="2347913" y="2881313"/>
          <p14:tracePt t="213223" x="2347913" y="2876550"/>
          <p14:tracePt t="213240" x="2347913" y="2867025"/>
          <p14:tracePt t="213256" x="2347913" y="2857500"/>
          <p14:tracePt t="213273" x="2347913" y="2847975"/>
          <p14:tracePt t="213290" x="2352675" y="2838450"/>
          <p14:tracePt t="213307" x="2357438" y="2814638"/>
          <p14:tracePt t="213323" x="2357438" y="2805113"/>
          <p14:tracePt t="213340" x="2357438" y="2790825"/>
          <p14:tracePt t="213357" x="2362200" y="2762250"/>
          <p14:tracePt t="213373" x="2362200" y="2743200"/>
          <p14:tracePt t="213390" x="2371725" y="2724150"/>
          <p14:tracePt t="213406" x="2376488" y="2695575"/>
          <p14:tracePt t="213423" x="2376488" y="2686050"/>
          <p14:tracePt t="213440" x="2376488" y="2676525"/>
          <p14:tracePt t="213457" x="2376488" y="2667000"/>
          <p14:tracePt t="213474" x="2376488" y="2662238"/>
          <p14:tracePt t="213905" x="2376488" y="2686050"/>
          <p14:tracePt t="213923" x="2376488" y="2714625"/>
          <p14:tracePt t="213940" x="2376488" y="2771775"/>
          <p14:tracePt t="213956" x="2376488" y="2800350"/>
          <p14:tracePt t="213974" x="2376488" y="2828925"/>
          <p14:tracePt t="213990" x="2376488" y="2847975"/>
          <p14:tracePt t="214007" x="2366963" y="2871788"/>
          <p14:tracePt t="214023" x="2362200" y="2886075"/>
          <p14:tracePt t="214040" x="2357438" y="2924175"/>
          <p14:tracePt t="214056" x="2357438" y="2952750"/>
          <p14:tracePt t="214073" x="2352675" y="2967038"/>
          <p14:tracePt t="214090" x="2347913" y="2995613"/>
          <p14:tracePt t="214107" x="2347913" y="3009900"/>
          <p14:tracePt t="214123" x="2347913" y="3028950"/>
          <p14:tracePt t="214140" x="2343150" y="3043238"/>
          <p14:tracePt t="214154" x="2338388" y="3057525"/>
          <p14:tracePt t="214171" x="2338388" y="3076575"/>
          <p14:tracePt t="214187" x="2338388" y="3090863"/>
          <p14:tracePt t="214205" x="2333625" y="3109913"/>
          <p14:tracePt t="214220" x="2333625" y="3124200"/>
          <p14:tracePt t="214236" x="2333625" y="3133725"/>
          <p14:tracePt t="214255" x="2333625" y="3148013"/>
          <p14:tracePt t="214272" x="2328863" y="3162300"/>
          <p14:tracePt t="214288" x="2328863" y="3181350"/>
          <p14:tracePt t="214305" x="2328863" y="3186113"/>
          <p14:tracePt t="214322" x="2328863" y="3195638"/>
          <p14:tracePt t="214338" x="2328863" y="3205163"/>
          <p14:tracePt t="214354" x="2328863" y="3214688"/>
          <p14:tracePt t="214371" x="2328863" y="3219450"/>
          <p14:tracePt t="214389" x="2324100" y="3233738"/>
          <p14:tracePt t="214404" x="2324100" y="3238500"/>
          <p14:tracePt t="214422" x="2324100" y="3248025"/>
          <p14:tracePt t="214438" x="2324100" y="3257550"/>
          <p14:tracePt t="214455" x="2324100" y="3262313"/>
          <p14:tracePt t="214472" x="2319338" y="32670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2339751" y="198438"/>
            <a:ext cx="614067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La substance vagale</a:t>
            </a:r>
            <a:br>
              <a:rPr lang="fr-FR" altLang="en-US" sz="1600" dirty="0">
                <a:latin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800" dirty="0">
                <a:latin typeface="Arial Unicode MS" panose="020B0604020202020204" pitchFamily="34" charset="-128"/>
                <a:cs typeface="Arial" panose="020B0604020202020204" pitchFamily="34" charset="0"/>
              </a:rPr>
              <a:t>(Otto Loewi 1929)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-57150" y="2346077"/>
            <a:ext cx="8661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Conclusions: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en-US" sz="24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en-US" sz="24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L’action </a:t>
            </a:r>
            <a:r>
              <a:rPr lang="fr-FR" altLang="en-US" sz="2400" b="1" dirty="0">
                <a:latin typeface="Arial Unicode MS" panose="020B0604020202020204" pitchFamily="34" charset="-128"/>
              </a:rPr>
              <a:t>électrique</a:t>
            </a:r>
            <a:r>
              <a:rPr lang="fr-FR" altLang="en-US" sz="2400" dirty="0">
                <a:latin typeface="Arial Unicode MS" panose="020B0604020202020204" pitchFamily="34" charset="-128"/>
              </a:rPr>
              <a:t> du nerf sur le muscle cardiaque dépend donc d’une substance </a:t>
            </a:r>
            <a:r>
              <a:rPr lang="fr-FR" altLang="en-US" sz="2400" b="1" dirty="0">
                <a:latin typeface="Arial Unicode MS" panose="020B0604020202020204" pitchFamily="34" charset="-128"/>
              </a:rPr>
              <a:t>chimique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en-US" sz="24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Cette substance peut également agir sur le muscle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par voie générale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3267847" y="5982205"/>
            <a:ext cx="5729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fr-FR" altLang="en-US" sz="2400" i="1" dirty="0">
                <a:latin typeface="Arial Unicode MS" panose="020B0604020202020204" pitchFamily="34" charset="-128"/>
              </a:rPr>
              <a:t>Découverte de la neurotransmission</a:t>
            </a:r>
          </a:p>
          <a:p>
            <a:pPr marL="342900" indent="-34290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fr-FR" altLang="en-US" sz="2400" i="1" dirty="0">
                <a:latin typeface="Arial Unicode MS" panose="020B0604020202020204" pitchFamily="34" charset="-128"/>
              </a:rPr>
              <a:t>Identification du 1</a:t>
            </a:r>
            <a:r>
              <a:rPr lang="fr-FR" altLang="en-US" sz="2400" i="1" baseline="30000" dirty="0">
                <a:latin typeface="Arial Unicode MS" panose="020B0604020202020204" pitchFamily="34" charset="-128"/>
              </a:rPr>
              <a:t>er</a:t>
            </a:r>
            <a:r>
              <a:rPr lang="fr-FR" altLang="en-US" sz="2400" i="1" dirty="0">
                <a:latin typeface="Arial Unicode MS" panose="020B0604020202020204" pitchFamily="34" charset="-128"/>
              </a:rPr>
              <a:t> neurotransmetteur</a:t>
            </a:r>
          </a:p>
        </p:txBody>
      </p:sp>
      <p:pic>
        <p:nvPicPr>
          <p:cNvPr id="3686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71438"/>
            <a:ext cx="13858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Text Box 23"/>
          <p:cNvSpPr txBox="1">
            <a:spLocks noChangeArrowheads="1"/>
          </p:cNvSpPr>
          <p:nvPr/>
        </p:nvSpPr>
        <p:spPr bwMode="auto">
          <a:xfrm>
            <a:off x="7524750" y="2151063"/>
            <a:ext cx="1484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Unicode MS" panose="020B0604020202020204" pitchFamily="34" charset="-128"/>
              </a:rPr>
              <a:t>1873-1961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Unicode MS" panose="020B0604020202020204" pitchFamily="34" charset="-128"/>
              </a:rPr>
              <a:t>Nobel 1936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9"/>
            <a:ext cx="3291543" cy="26515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2"/>
    </mc:Choice>
    <mc:Fallback xmlns="">
      <p:transition spd="slow" advTm="4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0593" x="2343150" y="3257550"/>
          <p14:tracePt t="10595" x="2381250" y="3228975"/>
          <p14:tracePt t="10606" x="2400300" y="3209925"/>
          <p14:tracePt t="10623" x="2433638" y="3190875"/>
          <p14:tracePt t="10641" x="2447925" y="3171825"/>
          <p14:tracePt t="10656" x="2447925" y="3167063"/>
          <p14:tracePt t="10690" x="2443163" y="3167063"/>
          <p14:tracePt t="10706" x="2390775" y="3195638"/>
          <p14:tracePt t="10723" x="2252663" y="3271838"/>
          <p14:tracePt t="10740" x="2133600" y="3333750"/>
          <p14:tracePt t="10758" x="2009775" y="3409950"/>
          <p14:tracePt t="10774" x="1809750" y="3557588"/>
          <p14:tracePt t="10790" x="1681163" y="3662363"/>
          <p14:tracePt t="10807" x="1576388" y="3757613"/>
          <p14:tracePt t="10823" x="1419225" y="3910013"/>
          <p14:tracePt t="10840" x="1352550" y="3976688"/>
          <p14:tracePt t="10856" x="1290638" y="4048125"/>
          <p14:tracePt t="10873" x="1243013" y="4133850"/>
          <p14:tracePt t="10889" x="1228725" y="4171950"/>
          <p14:tracePt t="10906" x="1219200" y="4205288"/>
          <p14:tracePt t="10923" x="1219200" y="4243388"/>
          <p14:tracePt t="10940" x="1228725" y="4262438"/>
          <p14:tracePt t="10956" x="1271588" y="4300538"/>
          <p14:tracePt t="10973" x="1404938" y="4352925"/>
          <p14:tracePt t="10990" x="1519238" y="4381500"/>
          <p14:tracePt t="11006" x="1652588" y="4386263"/>
          <p14:tracePt t="11024" x="1914525" y="4362450"/>
          <p14:tracePt t="11040" x="2162175" y="4314825"/>
          <p14:tracePt t="11059" x="2514600" y="4233863"/>
          <p14:tracePt t="11073" x="2752725" y="4181475"/>
          <p14:tracePt t="11090" x="3009900" y="4114800"/>
          <p14:tracePt t="11106" x="3252788" y="4048125"/>
          <p14:tracePt t="11123" x="3467100" y="3995738"/>
          <p14:tracePt t="11141" x="3590925" y="3976688"/>
          <p14:tracePt t="11156" x="3671888" y="3962400"/>
          <p14:tracePt t="11174" x="3748088" y="3948113"/>
          <p14:tracePt t="11190" x="3786188" y="3943350"/>
          <p14:tracePt t="11207" x="3810000" y="3938588"/>
          <p14:tracePt t="11223" x="3814763" y="3938588"/>
          <p14:tracePt t="11686" x="3824288" y="3933825"/>
          <p14:tracePt t="11692" x="3838575" y="3933825"/>
          <p14:tracePt t="11699" x="3852863" y="3933825"/>
          <p14:tracePt t="11716" x="3871913" y="3933825"/>
          <p14:tracePt t="11733" x="3900488" y="3933825"/>
          <p14:tracePt t="11749" x="3914775" y="3933825"/>
          <p14:tracePt t="11766" x="3929063" y="3933825"/>
          <p14:tracePt t="11783" x="3957638" y="3933825"/>
          <p14:tracePt t="11799" x="3981450" y="3933825"/>
          <p14:tracePt t="11816" x="4029075" y="3933825"/>
          <p14:tracePt t="11833" x="4129088" y="3919538"/>
          <p14:tracePt t="11851" x="4205288" y="3914775"/>
          <p14:tracePt t="11866" x="4286250" y="3905250"/>
          <p14:tracePt t="11883" x="4414838" y="3905250"/>
          <p14:tracePt t="11899" x="4495800" y="3895725"/>
          <p14:tracePt t="11919" x="4648200" y="3871913"/>
          <p14:tracePt t="11933" x="4733925" y="3871913"/>
          <p14:tracePt t="11950" x="4824413" y="3871913"/>
          <p14:tracePt t="11966" x="4929188" y="3871913"/>
          <p14:tracePt t="11982" x="5038725" y="3871913"/>
          <p14:tracePt t="11999" x="5105400" y="3881438"/>
          <p14:tracePt t="12016" x="5172075" y="3895725"/>
          <p14:tracePt t="12033" x="5253038" y="3914775"/>
          <p14:tracePt t="12050" x="5281613" y="3919538"/>
          <p14:tracePt t="12066" x="5314950" y="3924300"/>
          <p14:tracePt t="12083" x="5357813" y="3929063"/>
          <p14:tracePt t="12100" x="5381625" y="3929063"/>
          <p14:tracePt t="12121" x="5405438" y="3929063"/>
          <p14:tracePt t="12133" x="5414963" y="3929063"/>
          <p14:tracePt t="12452" x="5467350" y="3919538"/>
          <p14:tracePt t="12460" x="5538788" y="3905250"/>
          <p14:tracePt t="12466" x="5605463" y="3900488"/>
          <p14:tracePt t="12474" x="5667375" y="3886200"/>
          <p14:tracePt t="12491" x="5791200" y="3867150"/>
          <p14:tracePt t="12508" x="5948363" y="3848100"/>
          <p14:tracePt t="12525" x="6053138" y="3843338"/>
          <p14:tracePt t="12541" x="6167438" y="3843338"/>
          <p14:tracePt t="12558" x="6319838" y="3838575"/>
          <p14:tracePt t="12575" x="6429375" y="3838575"/>
          <p14:tracePt t="12591" x="6534150" y="3838575"/>
          <p14:tracePt t="12608" x="6667500" y="3838575"/>
          <p14:tracePt t="12625" x="6738938" y="3838575"/>
          <p14:tracePt t="12641" x="6796088" y="3838575"/>
          <p14:tracePt t="12658" x="6877050" y="3843338"/>
          <p14:tracePt t="12675" x="6929438" y="3848100"/>
          <p14:tracePt t="12692" x="6977063" y="3857625"/>
          <p14:tracePt t="12708" x="7038975" y="3871913"/>
          <p14:tracePt t="12724" x="7077075" y="3881438"/>
          <p14:tracePt t="12741" x="7124700" y="3890963"/>
          <p14:tracePt t="12758" x="7167563" y="3895725"/>
          <p14:tracePt t="12775" x="7186613" y="3905250"/>
          <p14:tracePt t="12791" x="7210425" y="3910013"/>
          <p14:tracePt t="12808" x="7229475" y="3910013"/>
          <p14:tracePt t="12826" x="7239000" y="3910013"/>
          <p14:tracePt t="12831" x="7243763" y="3910013"/>
          <p14:tracePt t="12842" x="7248525" y="3910013"/>
          <p14:tracePt t="12858" x="7253288" y="3910013"/>
          <p14:tracePt t="12874" x="7253288" y="3914775"/>
          <p14:tracePt t="13327" x="7158038" y="3886200"/>
          <p14:tracePt t="13334" x="6977063" y="3829050"/>
          <p14:tracePt t="13342" x="6800850" y="3776663"/>
          <p14:tracePt t="13348" x="6605588" y="3729038"/>
          <p14:tracePt t="13365" x="6305550" y="3662363"/>
          <p14:tracePt t="13383" x="5919788" y="3595688"/>
          <p14:tracePt t="13399" x="5734050" y="3581400"/>
          <p14:tracePt t="13415" x="5600700" y="3567113"/>
          <p14:tracePt t="13432" x="5448300" y="3576638"/>
          <p14:tracePt t="13450" x="5348288" y="3590925"/>
          <p14:tracePt t="13465" x="5257800" y="3619500"/>
          <p14:tracePt t="13482" x="5148263" y="3657600"/>
          <p14:tracePt t="13498" x="5086350" y="3681413"/>
          <p14:tracePt t="13515" x="5033963" y="3695700"/>
          <p14:tracePt t="13532" x="4976813" y="3709988"/>
          <p14:tracePt t="13549" x="4957763" y="3719513"/>
          <p14:tracePt t="13566" x="4933950" y="3729038"/>
          <p14:tracePt t="13582" x="4910138" y="3743325"/>
          <p14:tracePt t="13599" x="4891088" y="3752850"/>
          <p14:tracePt t="13616" x="4862513" y="3762375"/>
          <p14:tracePt t="13632" x="4819650" y="3771900"/>
          <p14:tracePt t="13649" x="4786313" y="3781425"/>
          <p14:tracePt t="13665" x="4767263" y="3790950"/>
          <p14:tracePt t="13682" x="4738688" y="3819525"/>
          <p14:tracePt t="13699" x="4719638" y="3838575"/>
          <p14:tracePt t="13715" x="4700588" y="3857625"/>
          <p14:tracePt t="13732" x="4652963" y="3919538"/>
          <p14:tracePt t="13748" x="4619625" y="3962400"/>
          <p14:tracePt t="13766" x="4586288" y="4057650"/>
          <p14:tracePt t="13782" x="4567238" y="4100513"/>
          <p14:tracePt t="13800" x="4567238" y="4143375"/>
          <p14:tracePt t="13816" x="4576763" y="4186238"/>
          <p14:tracePt t="13832" x="4591050" y="4210050"/>
          <p14:tracePt t="13849" x="4629150" y="4243388"/>
          <p14:tracePt t="13865" x="4705350" y="4295775"/>
          <p14:tracePt t="13882" x="4762500" y="4314825"/>
          <p14:tracePt t="13898" x="4833938" y="4343400"/>
          <p14:tracePt t="13915" x="4943475" y="4381500"/>
          <p14:tracePt t="13932" x="5014913" y="4410075"/>
          <p14:tracePt t="13949" x="5091113" y="4433888"/>
          <p14:tracePt t="13965" x="5176838" y="4452938"/>
          <p14:tracePt t="13982" x="5219700" y="4462463"/>
          <p14:tracePt t="13999" x="5253038" y="4462463"/>
          <p14:tracePt t="14015" x="5295900" y="4457700"/>
          <p14:tracePt t="14032" x="5324475" y="4424363"/>
          <p14:tracePt t="14049" x="5357813" y="4348163"/>
          <p14:tracePt t="14065" x="5357813" y="4186238"/>
          <p14:tracePt t="14082" x="5310188" y="4105275"/>
          <p14:tracePt t="14099" x="5238750" y="4043363"/>
          <p14:tracePt t="14115" x="5033963" y="3971925"/>
          <p14:tracePt t="14132" x="4881563" y="3967163"/>
          <p14:tracePt t="14150" x="4691063" y="4038600"/>
          <p14:tracePt t="14165" x="4624388" y="4090988"/>
          <p14:tracePt t="14183" x="4581525" y="4152900"/>
          <p14:tracePt t="14199" x="4562475" y="4224338"/>
          <p14:tracePt t="14215" x="4572000" y="4305300"/>
          <p14:tracePt t="14232" x="4648200" y="4357688"/>
          <p14:tracePt t="14249" x="4900613" y="4410075"/>
          <p14:tracePt t="14265" x="5086350" y="4410075"/>
          <p14:tracePt t="14282" x="5262563" y="4391025"/>
          <p14:tracePt t="14299" x="5462588" y="4314825"/>
          <p14:tracePt t="14315" x="5543550" y="4262438"/>
          <p14:tracePt t="14333" x="5595938" y="4195763"/>
          <p14:tracePt t="14345" x="5619750" y="4114800"/>
          <p14:tracePt t="14349" x="5614988" y="4076700"/>
          <p14:tracePt t="14366" x="5581650" y="4024313"/>
          <p14:tracePt t="14382" x="5495925" y="3971925"/>
          <p14:tracePt t="14399" x="5276850" y="3933825"/>
          <p14:tracePt t="14416" x="5143500" y="3962400"/>
          <p14:tracePt t="14432" x="5062538" y="4005263"/>
          <p14:tracePt t="14449" x="5010150" y="4052888"/>
          <p14:tracePt t="14465" x="5005388" y="4076700"/>
          <p14:tracePt t="14482" x="5024438" y="4100513"/>
          <p14:tracePt t="14498" x="5205413" y="4167188"/>
          <p14:tracePt t="14516" x="5357813" y="4171950"/>
          <p14:tracePt t="14532" x="5491163" y="4171950"/>
          <p14:tracePt t="14549" x="5614988" y="4167188"/>
          <p14:tracePt t="14565" x="5653088" y="4157663"/>
          <p14:tracePt t="14582" x="5667375" y="4157663"/>
          <p14:tracePt t="14599" x="5676900" y="4157663"/>
          <p14:tracePt t="14679" x="5672138" y="4157663"/>
          <p14:tracePt t="14684" x="5662613" y="4157663"/>
          <p14:tracePt t="15089" x="5638800" y="4143375"/>
          <p14:tracePt t="15096" x="5591175" y="4124325"/>
          <p14:tracePt t="15111" x="5467350" y="4076700"/>
          <p14:tracePt t="15128" x="5329238" y="4057650"/>
          <p14:tracePt t="15145" x="5110163" y="4052888"/>
          <p14:tracePt t="15162" x="4933950" y="4095750"/>
          <p14:tracePt t="15178" x="4791075" y="4157663"/>
          <p14:tracePt t="15195" x="4605338" y="4262438"/>
          <p14:tracePt t="15212" x="4491038" y="4367213"/>
          <p14:tracePt t="15228" x="4395788" y="4448175"/>
          <p14:tracePt t="15245" x="4271963" y="4614863"/>
          <p14:tracePt t="15261" x="4214813" y="4719638"/>
          <p14:tracePt t="15278" x="4176713" y="4829175"/>
          <p14:tracePt t="15295" x="4138613" y="4972050"/>
          <p14:tracePt t="15312" x="4133850" y="5033963"/>
          <p14:tracePt t="15328" x="4138613" y="5095875"/>
          <p14:tracePt t="15330" x="4152900" y="5129213"/>
          <p14:tracePt t="15345" x="4171950" y="5176838"/>
          <p14:tracePt t="15361" x="4214813" y="5219700"/>
          <p14:tracePt t="15378" x="4281488" y="5267325"/>
          <p14:tracePt t="15395" x="4386263" y="5329238"/>
          <p14:tracePt t="15414" x="4457700" y="5372100"/>
          <p14:tracePt t="15429" x="4514850" y="5405438"/>
          <p14:tracePt t="15445" x="4576763" y="5429250"/>
          <p14:tracePt t="15461" x="4605338" y="5438775"/>
          <p14:tracePt t="15480" x="4629150" y="5438775"/>
          <p14:tracePt t="15495" x="4638675" y="5438775"/>
          <p14:tracePt t="15512" x="4648200" y="5434013"/>
          <p14:tracePt t="15529" x="4648200" y="5348288"/>
          <p14:tracePt t="15545" x="4624388" y="5253038"/>
          <p14:tracePt t="15562" x="4581525" y="5157788"/>
          <p14:tracePt t="15579" x="4471988" y="5053013"/>
          <p14:tracePt t="15596" x="4367213" y="4991100"/>
          <p14:tracePt t="15612" x="4257675" y="4938713"/>
          <p14:tracePt t="15628" x="4110038" y="4900613"/>
          <p14:tracePt t="15645" x="4052888" y="4900613"/>
          <p14:tracePt t="15662" x="3995738" y="4900613"/>
          <p14:tracePt t="15680" x="3905250" y="4919663"/>
          <p14:tracePt t="15695" x="3843338" y="4929188"/>
          <p14:tracePt t="15712" x="3786188" y="4938713"/>
          <p14:tracePt t="15728" x="3676650" y="4948238"/>
          <p14:tracePt t="15745" x="3590925" y="4957763"/>
          <p14:tracePt t="15762" x="3476625" y="4976813"/>
          <p14:tracePt t="15778" x="3286125" y="4995863"/>
          <p14:tracePt t="15795" x="3157538" y="5014913"/>
          <p14:tracePt t="15811" x="3033713" y="5038725"/>
          <p14:tracePt t="15828" x="2890838" y="5057775"/>
          <p14:tracePt t="15845" x="2819400" y="5076825"/>
          <p14:tracePt t="15861" x="2771775" y="5086350"/>
          <p14:tracePt t="15878" x="2719388" y="5105400"/>
          <p14:tracePt t="15895" x="2705100" y="5105400"/>
          <p14:tracePt t="15912" x="2700338" y="5105400"/>
          <p14:tracePt t="15929" x="2686050" y="5105400"/>
          <p14:tracePt t="15946" x="2681288" y="5105400"/>
          <p14:tracePt t="15962" x="2676525" y="5105400"/>
          <p14:tracePt t="16020" x="2681288" y="5105400"/>
          <p14:tracePt t="16027" x="2686050" y="5105400"/>
          <p14:tracePt t="16034" x="2700338" y="5100638"/>
          <p14:tracePt t="16045" x="2728913" y="5086350"/>
          <p14:tracePt t="16062" x="2890838" y="5053013"/>
          <p14:tracePt t="16078" x="3033713" y="5043488"/>
          <p14:tracePt t="16096" x="3243263" y="5019675"/>
          <p14:tracePt t="16112" x="3633788" y="4995863"/>
          <p14:tracePt t="16128" x="3910013" y="4995863"/>
          <p14:tracePt t="16145" x="4171950" y="4995863"/>
          <p14:tracePt t="16163" x="4562475" y="4995863"/>
          <p14:tracePt t="16179" x="4805363" y="4995863"/>
          <p14:tracePt t="16195" x="5010150" y="4986338"/>
          <p14:tracePt t="16213" x="5276850" y="4972050"/>
          <p14:tracePt t="16229" x="5419725" y="4962525"/>
          <p14:tracePt t="16245" x="5534025" y="4943475"/>
          <p14:tracePt t="16261" x="5638800" y="4929188"/>
          <p14:tracePt t="16278" x="5672138" y="4929188"/>
          <p14:tracePt t="16295" x="5695950" y="4929188"/>
          <p14:tracePt t="16312" x="5705475" y="4929188"/>
          <p14:tracePt t="16328" x="5715000" y="4929188"/>
          <p14:tracePt t="16739" x="5719763" y="4933950"/>
          <p14:tracePt t="16744" x="5724525" y="4938713"/>
          <p14:tracePt t="16751" x="5734050" y="4953000"/>
          <p14:tracePt t="16766" x="5767388" y="4991100"/>
          <p14:tracePt t="16782" x="5805488" y="5029200"/>
          <p14:tracePt t="16801" x="5853113" y="5072063"/>
          <p14:tracePt t="16816" x="5953125" y="5119688"/>
          <p14:tracePt t="16832" x="6015038" y="5148263"/>
          <p14:tracePt t="16849" x="6072188" y="5167313"/>
          <p14:tracePt t="16867" x="6162675" y="5172075"/>
          <p14:tracePt t="16883" x="6215063" y="5172075"/>
          <p14:tracePt t="16900" x="6257925" y="5162550"/>
          <p14:tracePt t="16916" x="6296025" y="5148263"/>
          <p14:tracePt t="16933" x="6310313" y="5138738"/>
          <p14:tracePt t="16949" x="6315075" y="5124450"/>
          <p14:tracePt t="16966" x="6324600" y="5057775"/>
          <p14:tracePt t="16983" x="6315075" y="5005388"/>
          <p14:tracePt t="16999" x="6267450" y="4943475"/>
          <p14:tracePt t="17016" x="6091238" y="4852988"/>
          <p14:tracePt t="17033" x="5948363" y="4824413"/>
          <p14:tracePt t="17050" x="5829300" y="4824413"/>
          <p14:tracePt t="17066" x="5795963" y="4829175"/>
          <p14:tracePt t="17083" x="5776913" y="4838700"/>
          <p14:tracePt t="17099" x="5767388" y="4848225"/>
          <p14:tracePt t="17116" x="5767388" y="4862513"/>
          <p14:tracePt t="17134" x="5767388" y="4881563"/>
          <p14:tracePt t="17152" x="5805488" y="4914900"/>
          <p14:tracePt t="17166" x="5857875" y="4953000"/>
          <p14:tracePt t="17183" x="5910263" y="4976813"/>
          <p14:tracePt t="17199" x="5981700" y="5010150"/>
          <p14:tracePt t="17216" x="6024563" y="5019675"/>
          <p14:tracePt t="17233" x="6053138" y="5033963"/>
          <p14:tracePt t="17249" x="6086475" y="5048250"/>
          <p14:tracePt t="17266" x="6105525" y="5057775"/>
          <p14:tracePt t="17282" x="6119813" y="5067300"/>
          <p14:tracePt t="17299" x="6134100" y="5076825"/>
          <p14:tracePt t="17316" x="6143625" y="5076825"/>
          <p14:tracePt t="17385" x="6134100" y="5076825"/>
          <p14:tracePt t="17392" x="6115050" y="5072063"/>
          <p14:tracePt t="17401" x="6072188" y="5053013"/>
          <p14:tracePt t="17416" x="5938838" y="4991100"/>
          <p14:tracePt t="17433" x="5738813" y="4919663"/>
          <p14:tracePt t="17449" x="5314950" y="4833938"/>
          <p14:tracePt t="17466" x="5053013" y="4838700"/>
          <p14:tracePt t="17483" x="4791075" y="4881563"/>
          <p14:tracePt t="17499" x="4467225" y="4991100"/>
          <p14:tracePt t="17516" x="4319588" y="5053013"/>
          <p14:tracePt t="17533" x="4210050" y="5110163"/>
          <p14:tracePt t="17549" x="4086225" y="5191125"/>
          <p14:tracePt t="17566" x="4038600" y="5229225"/>
          <p14:tracePt t="17583" x="3995738" y="5262563"/>
          <p14:tracePt t="17599" x="3971925" y="5281613"/>
          <p14:tracePt t="17617" x="3962400" y="5300663"/>
          <p14:tracePt t="17633" x="3952875" y="5329238"/>
          <p14:tracePt t="17651" x="3952875" y="5334000"/>
          <p14:tracePt t="17666" x="3952875" y="5348288"/>
          <p14:tracePt t="17683" x="3990975" y="5372100"/>
          <p14:tracePt t="17699" x="4057650" y="5381625"/>
          <p14:tracePt t="17716" x="4171950" y="5381625"/>
          <p14:tracePt t="17733" x="4376738" y="5381625"/>
          <p14:tracePt t="17749" x="4524375" y="5381625"/>
          <p14:tracePt t="17766" x="4667250" y="5376863"/>
          <p14:tracePt t="17783" x="4810125" y="5367338"/>
          <p14:tracePt t="17799" x="4872038" y="5367338"/>
          <p14:tracePt t="17816" x="4895850" y="5367338"/>
          <p14:tracePt t="17834" x="4905375" y="5367338"/>
          <p14:tracePt t="17850" x="4905375" y="5362575"/>
          <p14:tracePt t="17866" x="4900613" y="5338763"/>
          <p14:tracePt t="17883" x="4800600" y="5286375"/>
          <p14:tracePt t="17900" x="4686300" y="5257800"/>
          <p14:tracePt t="17916" x="4557713" y="5262563"/>
          <p14:tracePt t="17933" x="4433888" y="5300663"/>
          <p14:tracePt t="17949" x="4395788" y="5319713"/>
          <p14:tracePt t="17966" x="4381500" y="5343525"/>
          <p14:tracePt t="17982" x="4376738" y="5386388"/>
          <p14:tracePt t="17999" x="4405313" y="5424488"/>
          <p14:tracePt t="18017" x="4486275" y="5472113"/>
          <p14:tracePt t="18033" x="4681538" y="5510213"/>
          <p14:tracePt t="18049" x="4810125" y="5500688"/>
          <p14:tracePt t="18066" x="4957763" y="5457825"/>
          <p14:tracePt t="18083" x="5019675" y="5419725"/>
          <p14:tracePt t="18099" x="5062538" y="5381625"/>
          <p14:tracePt t="18117" x="5091113" y="5334000"/>
          <p14:tracePt t="18133" x="5095875" y="5310188"/>
          <p14:tracePt t="18150" x="5095875" y="5295900"/>
          <p14:tracePt t="18166" x="5072063" y="5291138"/>
          <p14:tracePt t="18182" x="5057775" y="5291138"/>
          <p14:tracePt t="18199" x="5038725" y="5291138"/>
          <p14:tracePt t="18216" x="5019675" y="5291138"/>
          <p14:tracePt t="18233" x="5010150" y="5291138"/>
          <p14:tracePt t="29878" x="4986338" y="5300663"/>
          <p14:tracePt t="29884" x="4967288" y="5314950"/>
          <p14:tracePt t="29894" x="4948238" y="5338763"/>
          <p14:tracePt t="29910" x="4919663" y="5376863"/>
          <p14:tracePt t="29927" x="4900613" y="5457825"/>
          <p14:tracePt t="29943" x="4910138" y="5514975"/>
          <p14:tracePt t="29961" x="4938713" y="5576888"/>
          <p14:tracePt t="29977" x="5053013" y="5695950"/>
          <p14:tracePt t="29993" x="5172075" y="5781675"/>
          <p14:tracePt t="30010" x="5319713" y="5862638"/>
          <p14:tracePt t="30027" x="5586413" y="5967413"/>
          <p14:tracePt t="30044" x="5776913" y="6000750"/>
          <p14:tracePt t="30060" x="5938838" y="6019800"/>
          <p14:tracePt t="30077" x="6157913" y="6029325"/>
          <p14:tracePt t="30094" x="6300788" y="6015038"/>
          <p14:tracePt t="30111" x="6496050" y="5962650"/>
          <p14:tracePt t="30127" x="6610350" y="5934075"/>
          <p14:tracePt t="30143" x="6686550" y="5915025"/>
          <p14:tracePt t="30160" x="6757988" y="5891213"/>
          <p14:tracePt t="30177" x="6777038" y="5891213"/>
          <p14:tracePt t="30193" x="6786563" y="5891213"/>
          <p14:tracePt t="30212" x="6791325" y="5891213"/>
          <p14:tracePt t="30226" x="6757988" y="5924550"/>
          <p14:tracePt t="30243" x="6610350" y="6010275"/>
          <p14:tracePt t="30261" x="6276975" y="6219825"/>
          <p14:tracePt t="30277" x="6138863" y="6291263"/>
          <p14:tracePt t="30294" x="6043613" y="6348413"/>
          <p14:tracePt t="30310" x="5976938" y="6410325"/>
          <p14:tracePt t="30327" x="5957888" y="6434138"/>
          <p14:tracePt t="30343" x="5948363" y="6467475"/>
          <p14:tracePt t="30360" x="5948363" y="6500813"/>
          <p14:tracePt t="30378" x="5962650" y="6515100"/>
          <p14:tracePt t="30394" x="5995988" y="6529388"/>
          <p14:tracePt t="30410" x="6076950" y="6543675"/>
          <p14:tracePt t="30427" x="6129338" y="6529388"/>
          <p14:tracePt t="30445" x="6186488" y="6505575"/>
          <p14:tracePt t="30460" x="6262688" y="6396038"/>
          <p14:tracePt t="30477" x="6300788" y="6286500"/>
          <p14:tracePt t="30495" x="6305550" y="6129338"/>
          <p14:tracePt t="30511" x="6267450" y="6062663"/>
          <p14:tracePt t="30528" x="6210300" y="6019800"/>
          <p14:tracePt t="30543" x="6124575" y="5976938"/>
          <p14:tracePt t="30560" x="5938838" y="5953125"/>
          <p14:tracePt t="30577" x="5857875" y="5962650"/>
          <p14:tracePt t="30593" x="5786438" y="5991225"/>
          <p14:tracePt t="30610" x="5738813" y="6019800"/>
          <p14:tracePt t="30628" x="5724525" y="6057900"/>
          <p14:tracePt t="30644" x="5734050" y="6119813"/>
          <p14:tracePt t="30661" x="5810250" y="6172200"/>
          <p14:tracePt t="30677" x="5948363" y="6224588"/>
          <p14:tracePt t="30694" x="6186488" y="6229350"/>
          <p14:tracePt t="30714" x="6315075" y="6215063"/>
          <p14:tracePt t="30727" x="6429375" y="6172200"/>
          <p14:tracePt t="30746" x="6529388" y="6096000"/>
          <p14:tracePt t="30760" x="6586538" y="6010275"/>
          <p14:tracePt t="30777" x="6610350" y="5900738"/>
          <p14:tracePt t="30795" x="6577013" y="5795963"/>
          <p14:tracePt t="30812" x="6519863" y="5772150"/>
          <p14:tracePt t="30827" x="6415088" y="5748338"/>
          <p14:tracePt t="30831" x="6353175" y="5748338"/>
          <p14:tracePt t="30843" x="6229350" y="5781675"/>
          <p14:tracePt t="30860" x="6129338" y="5838825"/>
          <p14:tracePt t="30877" x="6053138" y="5891213"/>
          <p14:tracePt t="30894" x="5995988" y="5962650"/>
          <p14:tracePt t="30910" x="5976938" y="6015038"/>
          <p14:tracePt t="30927" x="5976938" y="6057900"/>
          <p14:tracePt t="30944" x="6010275" y="6110288"/>
          <p14:tracePt t="30961" x="6096000" y="6143625"/>
          <p14:tracePt t="30977" x="6196013" y="6167438"/>
          <p14:tracePt t="30995" x="6315075" y="6176963"/>
          <p14:tracePt t="31010" x="6367463" y="6176963"/>
          <p14:tracePt t="31027" x="6391275" y="6176963"/>
          <p14:tracePt t="31044" x="6410325" y="6153150"/>
          <p14:tracePt t="31061" x="6410325" y="6110288"/>
          <p14:tracePt t="31078" x="6386513" y="6053138"/>
          <p14:tracePt t="31095" x="6315075" y="6010275"/>
          <p14:tracePt t="31111" x="6229350" y="5986463"/>
          <p14:tracePt t="31127" x="6134100" y="5981700"/>
          <p14:tracePt t="31143" x="6100763" y="5995988"/>
          <p14:tracePt t="31160" x="6076950" y="6034088"/>
          <p14:tracePt t="31177" x="6072188" y="6124575"/>
          <p14:tracePt t="31194" x="6096000" y="6186488"/>
          <p14:tracePt t="31211" x="6138863" y="6243638"/>
          <p14:tracePt t="31228" x="6291263" y="6305550"/>
          <p14:tracePt t="31244" x="6386513" y="6319838"/>
          <p14:tracePt t="31260" x="6477000" y="6319838"/>
          <p14:tracePt t="31278" x="6557963" y="6291263"/>
          <p14:tracePt t="31294" x="6581775" y="6286500"/>
          <p14:tracePt t="31311" x="6596063" y="6276975"/>
          <p14:tracePt t="31327" x="6605588" y="6267450"/>
          <p14:tracePt t="31413" x="6610350" y="6267450"/>
          <p14:tracePt t="31427" x="6615113" y="6267450"/>
          <p14:tracePt t="31434" x="6619875" y="6267450"/>
          <p14:tracePt t="31447" x="6624638" y="6267450"/>
          <p14:tracePt t="31460" x="6629400" y="6267450"/>
          <p14:tracePt t="31477" x="6643688" y="6267450"/>
          <p14:tracePt t="31494" x="6653213" y="6267450"/>
          <p14:tracePt t="31511" x="6667500" y="6267450"/>
          <p14:tracePt t="31527" x="6700838" y="6267450"/>
          <p14:tracePt t="31545" x="6729413" y="6267450"/>
          <p14:tracePt t="31560" x="6748463" y="6267450"/>
          <p14:tracePt t="31578" x="6777038" y="6267450"/>
          <p14:tracePt t="31594" x="6781800" y="6267450"/>
          <p14:tracePt t="31610" x="6796088" y="6267450"/>
          <p14:tracePt t="31648" x="6800850" y="6267450"/>
          <p14:tracePt t="31924" x="6757988" y="6257925"/>
          <p14:tracePt t="31931" x="6705600" y="6253163"/>
          <p14:tracePt t="31944" x="6648450" y="6248400"/>
          <p14:tracePt t="31960" x="6448425" y="6215063"/>
          <p14:tracePt t="31977" x="6324600" y="6200775"/>
          <p14:tracePt t="31994" x="6200775" y="6191250"/>
          <p14:tracePt t="32011" x="6038850" y="6181725"/>
          <p14:tracePt t="32027" x="5957888" y="6176963"/>
          <p14:tracePt t="32044" x="5886450" y="6172200"/>
          <p14:tracePt t="32060" x="5815013" y="6172200"/>
          <p14:tracePt t="32077" x="5791200" y="6172200"/>
          <p14:tracePt t="32094" x="5776913" y="6172200"/>
          <p14:tracePt t="32110" x="5767388" y="6172200"/>
          <p14:tracePt t="32128" x="5757863" y="6172200"/>
          <p14:tracePt t="32173" x="5767388" y="6167438"/>
          <p14:tracePt t="32181" x="5791200" y="6157913"/>
          <p14:tracePt t="32194" x="5843588" y="6134100"/>
          <p14:tracePt t="32211" x="5943600" y="6110288"/>
          <p14:tracePt t="32227" x="6086475" y="6086475"/>
          <p14:tracePt t="32248" x="6310313" y="6067425"/>
          <p14:tracePt t="32260" x="6453188" y="6067425"/>
          <p14:tracePt t="32277" x="6619875" y="6067425"/>
          <p14:tracePt t="32294" x="6810375" y="6091238"/>
          <p14:tracePt t="32311" x="6910388" y="6124575"/>
          <p14:tracePt t="32328" x="6996113" y="6148388"/>
          <p14:tracePt t="32332" x="7019925" y="6167438"/>
          <p14:tracePt t="32343" x="7067550" y="6176963"/>
          <p14:tracePt t="32360" x="7096125" y="6181725"/>
          <p14:tracePt t="32377" x="7110413" y="6191250"/>
          <p14:tracePt t="32393" x="7119938" y="6196013"/>
          <p14:tracePt t="32410" x="7124700" y="6196013"/>
          <p14:tracePt t="32427" x="7129463" y="6196013"/>
          <p14:tracePt t="32445" x="7134225" y="6196013"/>
          <p14:tracePt t="32990" x="7096125" y="6205538"/>
          <p14:tracePt t="32997" x="7029450" y="6215063"/>
          <p14:tracePt t="33009" x="6948488" y="6229350"/>
          <p14:tracePt t="33027" x="6724650" y="6257925"/>
          <p14:tracePt t="33043" x="6591300" y="6267450"/>
          <p14:tracePt t="33060" x="6434138" y="6291263"/>
          <p14:tracePt t="33077" x="6205538" y="6334125"/>
          <p14:tracePt t="33093" x="6062663" y="6362700"/>
          <p14:tracePt t="33110" x="5938838" y="6405563"/>
          <p14:tracePt t="33126" x="5781675" y="6472238"/>
          <p14:tracePt t="33143" x="5691188" y="6505575"/>
          <p14:tracePt t="33159" x="5605463" y="6548438"/>
          <p14:tracePt t="33176" x="5481638" y="6596063"/>
          <p14:tracePt t="33193" x="5438775" y="6619875"/>
          <p14:tracePt t="33212" x="5391150" y="6634163"/>
          <p14:tracePt t="33226" x="5376863" y="6643688"/>
          <p14:tracePt t="33243" x="5348288" y="6653213"/>
          <p14:tracePt t="33260" x="5319713" y="6667500"/>
          <p14:tracePt t="33276" x="5305425" y="6677025"/>
          <p14:tracePt t="33293" x="5291138" y="6677025"/>
          <p14:tracePt t="33310" x="5276850" y="6677025"/>
          <p14:tracePt t="33327" x="5267325" y="6681788"/>
          <p14:tracePt t="33343" x="5257800" y="6681788"/>
          <p14:tracePt t="33360" x="5233988" y="6691313"/>
          <p14:tracePt t="33376" x="5224463" y="6696075"/>
          <p14:tracePt t="33393" x="5210175" y="6700838"/>
          <p14:tracePt t="33410" x="5195888" y="6700838"/>
          <p14:tracePt t="33426" x="5186363" y="6700838"/>
          <p14:tracePt t="33443" x="5167313" y="6700838"/>
          <p14:tracePt t="33461" x="5148263" y="6700838"/>
          <p14:tracePt t="33476" x="5133975" y="6700838"/>
          <p14:tracePt t="33493" x="5124450" y="6700838"/>
          <p14:tracePt t="33510" x="5100638" y="6700838"/>
          <p14:tracePt t="33526" x="5091113" y="6700838"/>
          <p14:tracePt t="33543" x="5086350" y="6700838"/>
          <p14:tracePt t="33559" x="5076825" y="6700838"/>
          <p14:tracePt t="33576" x="5062538" y="6700838"/>
          <p14:tracePt t="33593" x="5057775" y="6700838"/>
          <p14:tracePt t="33610" x="5053013" y="6700838"/>
          <p14:tracePt t="33651" x="5057775" y="6700838"/>
          <p14:tracePt t="33665" x="5072063" y="6700838"/>
          <p14:tracePt t="33672" x="5076825" y="6700838"/>
          <p14:tracePt t="33680" x="5091113" y="6700838"/>
          <p14:tracePt t="33694" x="5129213" y="6700838"/>
          <p14:tracePt t="33710" x="5191125" y="6700838"/>
          <p14:tracePt t="33726" x="5295900" y="6715125"/>
          <p14:tracePt t="33743" x="5472113" y="6738938"/>
          <p14:tracePt t="33760" x="5653088" y="6767513"/>
          <p14:tracePt t="33777" x="5867400" y="6796088"/>
          <p14:tracePt t="33793" x="6138863" y="6815138"/>
          <p14:tracePt t="33810" x="6286500" y="6824663"/>
          <p14:tracePt t="33826" x="6400800" y="6824663"/>
          <p14:tracePt t="33828" x="6448425" y="6824663"/>
          <p14:tracePt t="33843" x="6510338" y="6824663"/>
          <p14:tracePt t="33860" x="6553200" y="6829425"/>
          <p14:tracePt t="33876" x="6572250" y="6829425"/>
          <p14:tracePt t="33893" x="6591300" y="6829425"/>
          <p14:tracePt t="33909" x="6600825" y="6829425"/>
          <p14:tracePt t="33926" x="6605588" y="6829425"/>
          <p14:tracePt t="33943" x="6610350" y="6834188"/>
          <p14:tracePt t="33959" x="6619875" y="6834188"/>
          <p14:tracePt t="33976" x="6624638" y="6834188"/>
          <p14:tracePt t="33993" x="6634163" y="6834188"/>
          <p14:tracePt t="34009" x="6643688" y="6834188"/>
          <p14:tracePt t="34043" x="6653213" y="6834188"/>
          <p14:tracePt t="34059" x="6662738" y="6834188"/>
          <p14:tracePt t="34076" x="6667500" y="6834188"/>
          <p14:tracePt t="34094" x="6677025" y="6834188"/>
          <p14:tracePt t="34110" x="6691313" y="6824663"/>
          <p14:tracePt t="34127" x="6738938" y="6796088"/>
          <p14:tracePt t="34143" x="6781800" y="6777038"/>
          <p14:tracePt t="34159" x="6819900" y="6762750"/>
          <p14:tracePt t="34177" x="6919913" y="6743700"/>
          <p14:tracePt t="34193" x="6996113" y="6729413"/>
          <p14:tracePt t="34211" x="7072313" y="6719888"/>
          <p14:tracePt t="34226" x="7162800" y="6696075"/>
          <p14:tracePt t="34243" x="7200900" y="6691313"/>
          <p14:tracePt t="34261" x="7229475" y="6686550"/>
          <p14:tracePt t="34277" x="7262813" y="6681788"/>
          <p14:tracePt t="34293" x="7277100" y="6681788"/>
          <p14:tracePt t="34310" x="7281863" y="6681788"/>
          <p14:tracePt t="34326" x="7291388" y="6681788"/>
          <p14:tracePt t="34384" x="7296150" y="6681788"/>
          <p14:tracePt t="34810" x="7358063" y="6681788"/>
          <p14:tracePt t="34817" x="7434263" y="6696075"/>
          <p14:tracePt t="34825" x="7524750" y="6710363"/>
          <p14:tracePt t="34841" x="7710488" y="6748463"/>
          <p14:tracePt t="34857" x="7858125" y="6772275"/>
          <p14:tracePt t="34874" x="8048625" y="6805613"/>
          <p14:tracePt t="34890" x="8129588" y="6815138"/>
          <p14:tracePt t="34907" x="8196263" y="6815138"/>
          <p14:tracePt t="34924" x="8234363" y="6815138"/>
          <p14:tracePt t="34940" x="8243888" y="6815138"/>
          <p14:tracePt t="34957" x="8253413" y="6815138"/>
          <p14:tracePt t="34990" x="8248650" y="6815138"/>
          <p14:tracePt t="35007" x="8234363" y="6815138"/>
          <p14:tracePt t="35025" x="8153400" y="6791325"/>
          <p14:tracePt t="35042" x="8043863" y="6781800"/>
          <p14:tracePt t="35057" x="7920038" y="6767513"/>
          <p14:tracePt t="35074" x="7715250" y="6767513"/>
          <p14:tracePt t="35090" x="7605713" y="6777038"/>
          <p14:tracePt t="35108" x="7472363" y="6791325"/>
          <p14:tracePt t="35123" x="7434263" y="6800850"/>
          <p14:tracePt t="35140" x="7415213" y="6815138"/>
          <p14:tracePt t="35157" x="7405688" y="6815138"/>
          <p14:tracePt t="35173" x="7396163" y="6815138"/>
          <p14:tracePt t="35208" x="7405688" y="6815138"/>
          <p14:tracePt t="35223" x="7434263" y="6800850"/>
          <p14:tracePt t="35240" x="7519988" y="6777038"/>
          <p14:tracePt t="35258" x="7705725" y="6734175"/>
          <p14:tracePt t="35275" x="7810500" y="6719888"/>
          <p14:tracePt t="35290" x="7929563" y="6705600"/>
          <p14:tracePt t="35308" x="8053388" y="6700838"/>
          <p14:tracePt t="35323" x="8096250" y="6700838"/>
          <p14:tracePt t="35340" x="8120063" y="6700838"/>
          <p14:tracePt t="35357" x="8129588" y="6700838"/>
          <p14:tracePt t="35393" x="8124825" y="6700838"/>
          <p14:tracePt t="35407" x="8067675" y="6700838"/>
          <p14:tracePt t="35423" x="7962900" y="6700838"/>
          <p14:tracePt t="35440" x="7805738" y="6710363"/>
          <p14:tracePt t="35457" x="7567613" y="6743700"/>
          <p14:tracePt t="35473" x="7424738" y="6777038"/>
          <p14:tracePt t="35490" x="7324725" y="6800850"/>
          <p14:tracePt t="35507" x="7239000" y="6819900"/>
          <p14:tracePt t="35524" x="7219950" y="6819900"/>
          <p14:tracePt t="35541" x="7205663" y="6819900"/>
          <p14:tracePt t="35558" x="7196138" y="6819900"/>
          <p14:tracePt t="35574" x="7205663" y="6819900"/>
          <p14:tracePt t="35590" x="7262813" y="6805613"/>
          <p14:tracePt t="35607" x="7443788" y="6762750"/>
          <p14:tracePt t="35624" x="7591425" y="6743700"/>
          <p14:tracePt t="35640" x="7734300" y="6734175"/>
          <p14:tracePt t="35657" x="7929563" y="6715125"/>
          <p14:tracePt t="35674" x="8029575" y="6715125"/>
          <p14:tracePt t="35690" x="8081963" y="6715125"/>
          <p14:tracePt t="35707" x="8124825" y="6715125"/>
          <p14:tracePt t="35724" x="8134350" y="6715125"/>
          <p14:tracePt t="35740" x="8139113" y="6715125"/>
          <p14:tracePt t="35773" x="8134350" y="6715125"/>
          <p14:tracePt t="35790" x="8081963" y="6710363"/>
          <p14:tracePt t="35807" x="7991475" y="6710363"/>
          <p14:tracePt t="35823" x="7905750" y="6710363"/>
          <p14:tracePt t="35840" x="7743825" y="6691313"/>
          <p14:tracePt t="35857" x="7677150" y="6681788"/>
          <p14:tracePt t="35874" x="7624763" y="6672263"/>
          <p14:tracePt t="35890" x="7572375" y="6672263"/>
          <p14:tracePt t="35907" x="7558088" y="6672263"/>
          <p14:tracePt t="35923" x="7543800" y="6672263"/>
          <p14:tracePt t="35940" x="7539038" y="6672263"/>
          <p14:tracePt t="35974" x="7562850" y="6662738"/>
          <p14:tracePt t="35990" x="7696200" y="6619875"/>
          <p14:tracePt t="36007" x="7805738" y="6591300"/>
          <p14:tracePt t="36024" x="7896225" y="6562725"/>
          <p14:tracePt t="36040" x="8010525" y="6548438"/>
          <p14:tracePt t="36057" x="8048625" y="6543675"/>
          <p14:tracePt t="36073" x="8062913" y="6543675"/>
          <p14:tracePt t="36090" x="8077200" y="6543675"/>
          <p14:tracePt t="36125" x="8072438" y="6543675"/>
          <p14:tracePt t="36140" x="8058150" y="6543675"/>
          <p14:tracePt t="36158" x="8015288" y="6543675"/>
          <p14:tracePt t="36174" x="7915275" y="6567488"/>
          <p14:tracePt t="36190" x="7829550" y="6581775"/>
          <p14:tracePt t="36207" x="7772400" y="6600825"/>
          <p14:tracePt t="36224" x="7724775" y="6610350"/>
          <p14:tracePt t="36241" x="7705725" y="6610350"/>
          <p14:tracePt t="36258" x="7696200" y="6610350"/>
          <p14:tracePt t="36276" x="7686675" y="6610350"/>
          <p14:tracePt t="36290" x="7681913" y="6610350"/>
          <p14:tracePt t="36324" x="7715250" y="6610350"/>
          <p14:tracePt t="36340" x="7772400" y="6596063"/>
          <p14:tracePt t="36357" x="7824788" y="6581775"/>
          <p14:tracePt t="36373" x="7891463" y="6581775"/>
          <p14:tracePt t="36390" x="7939088" y="6581775"/>
          <p14:tracePt t="36407" x="7986713" y="6581775"/>
          <p14:tracePt t="36424" x="8053388" y="6591300"/>
          <p14:tracePt t="36440" x="8086725" y="6591300"/>
          <p14:tracePt t="36457" x="8124825" y="6591300"/>
          <p14:tracePt t="36473" x="8162925" y="6591300"/>
          <p14:tracePt t="36490" x="8172450" y="6591300"/>
          <p14:tracePt t="36507" x="8181975" y="6591300"/>
          <p14:tracePt t="36737" x="8191500" y="6591300"/>
          <p14:tracePt t="36743" x="8205788" y="6591300"/>
          <p14:tracePt t="36759" x="8248650" y="6567488"/>
          <p14:tracePt t="36776" x="8310563" y="6538913"/>
          <p14:tracePt t="36793" x="8401050" y="6510338"/>
          <p14:tracePt t="36809" x="8448675" y="6481763"/>
          <p14:tracePt t="36826" x="8505825" y="6448425"/>
          <p14:tracePt t="36828" x="8534400" y="6419850"/>
          <p14:tracePt t="36844" x="8605838" y="6367463"/>
          <p14:tracePt t="36859" x="8662988" y="6319838"/>
          <p14:tracePt t="36876" x="8705850" y="6276975"/>
          <p14:tracePt t="36892" x="8782050" y="6219825"/>
          <p14:tracePt t="36909" x="8834438" y="6167438"/>
          <p14:tracePt t="36926" x="8877300" y="6105525"/>
          <p14:tracePt t="36942" x="8943975" y="6010275"/>
          <p14:tracePt t="36959" x="8977313" y="5957888"/>
          <p14:tracePt t="36977" x="9015413" y="5910263"/>
          <p14:tracePt t="36996" x="9029700" y="58959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22250" y="66675"/>
            <a:ext cx="8742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latin typeface="Arial Unicode MS" panose="020B0604020202020204" pitchFamily="34" charset="-128"/>
              </a:rPr>
              <a:t>Une histoire</a:t>
            </a:r>
            <a:r>
              <a:rPr lang="fr-FR" altLang="en-US" sz="2800">
                <a:latin typeface="Arial Unicode MS" panose="020B0604020202020204" pitchFamily="34" charset="-128"/>
              </a:rPr>
              <a:t> </a:t>
            </a:r>
            <a:r>
              <a:rPr lang="fr-FR" altLang="en-US" sz="2400">
                <a:latin typeface="Arial Unicode MS" panose="020B0604020202020204" pitchFamily="34" charset="-128"/>
              </a:rPr>
              <a:t>des perméabilités des membranes biologiques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323850" y="884238"/>
            <a:ext cx="8640763" cy="25844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fr-FR" altLang="en-US" sz="2400">
                <a:latin typeface="Arial Unicode MS" panose="020B0604020202020204" pitchFamily="34" charset="-128"/>
              </a:rPr>
              <a:t>Le muscle est excitable électriquement</a:t>
            </a:r>
          </a:p>
          <a:p>
            <a:pPr>
              <a:buFontTx/>
              <a:buAutoNum type="arabicPeriod"/>
            </a:pPr>
            <a:r>
              <a:rPr lang="fr-FR" altLang="en-US" sz="2400">
                <a:latin typeface="Arial Unicode MS" panose="020B0604020202020204" pitchFamily="34" charset="-128"/>
              </a:rPr>
              <a:t>Le potentiel de repos </a:t>
            </a:r>
          </a:p>
          <a:p>
            <a:pPr>
              <a:buFontTx/>
              <a:buAutoNum type="arabicPeriod"/>
            </a:pPr>
            <a:r>
              <a:rPr lang="fr-FR" altLang="en-US" sz="2400">
                <a:latin typeface="Arial Unicode MS" panose="020B0604020202020204" pitchFamily="34" charset="-128"/>
              </a:rPr>
              <a:t>Le potentiel d’action</a:t>
            </a:r>
          </a:p>
          <a:p>
            <a:pPr>
              <a:buFontTx/>
              <a:buAutoNum type="arabicPeriod"/>
            </a:pPr>
            <a:r>
              <a:rPr lang="fr-FR" altLang="en-US" sz="2400">
                <a:latin typeface="Arial Unicode MS" panose="020B0604020202020204" pitchFamily="34" charset="-128"/>
              </a:rPr>
              <a:t>La conduction nerveuse</a:t>
            </a:r>
          </a:p>
          <a:p>
            <a:pPr>
              <a:buFontTx/>
              <a:buAutoNum type="arabicPeriod"/>
            </a:pPr>
            <a:r>
              <a:rPr lang="fr-FR" altLang="en-US" sz="2400">
                <a:latin typeface="Arial Unicode MS" panose="020B0604020202020204" pitchFamily="34" charset="-128"/>
              </a:rPr>
              <a:t>La transmission chimique: ouvre la voie à la compréhension chimique des phénomènes physiques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323850" y="3765550"/>
            <a:ext cx="8640763" cy="13843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>
                <a:latin typeface="Arial Unicode MS" panose="020B0604020202020204" pitchFamily="34" charset="-128"/>
              </a:rPr>
              <a:t>Tous ces phénomènes sous-tendent des </a:t>
            </a:r>
            <a:r>
              <a:rPr lang="fr-FR" altLang="en-US" sz="2400" b="1">
                <a:latin typeface="Arial Unicode MS" panose="020B0604020202020204" pitchFamily="34" charset="-128"/>
              </a:rPr>
              <a:t>fonctions vitales</a:t>
            </a:r>
            <a:r>
              <a:rPr lang="fr-FR" altLang="en-US" sz="2400">
                <a:latin typeface="Arial Unicode MS" panose="020B0604020202020204" pitchFamily="34" charset="-128"/>
              </a:rPr>
              <a:t> </a:t>
            </a:r>
            <a:r>
              <a:rPr lang="fr-FR" altLang="en-US" sz="2000">
                <a:latin typeface="Arial Unicode MS" panose="020B0604020202020204" pitchFamily="34" charset="-128"/>
              </a:rPr>
              <a:t>(séparation LIC/LEC, transport des informations neuronales,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Unicode MS" panose="020B0604020202020204" pitchFamily="34" charset="-128"/>
              </a:rPr>
              <a:t>communication inter-neuronale et neuromusculaire,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Unicode MS" panose="020B0604020202020204" pitchFamily="34" charset="-128"/>
              </a:rPr>
              <a:t>contraction musculaire et comportement, …)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107950" y="5476875"/>
            <a:ext cx="8958263" cy="10779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>
                <a:latin typeface="Arial Unicode MS" panose="020B0604020202020204" pitchFamily="34" charset="-128"/>
              </a:rPr>
              <a:t>Tous ces phénomènes dépendent 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Arial Unicode MS" panose="020B0604020202020204" pitchFamily="34" charset="-128"/>
              </a:rPr>
              <a:t>la perméabilité membranaire</a:t>
            </a:r>
            <a:r>
              <a:rPr lang="fr-FR" altLang="en-US" sz="2400">
                <a:solidFill>
                  <a:srgbClr val="FF0000"/>
                </a:solidFill>
                <a:latin typeface="Arial Unicode MS" panose="020B0604020202020204" pitchFamily="34" charset="-128"/>
              </a:rPr>
              <a:t> </a:t>
            </a:r>
            <a:r>
              <a:rPr lang="fr-FR" altLang="en-US" sz="2800">
                <a:solidFill>
                  <a:srgbClr val="FF0000"/>
                </a:solidFill>
                <a:latin typeface="Arial Unicode MS" panose="020B0604020202020204" pitchFamily="34" charset="-128"/>
              </a:rPr>
              <a:t>passive</a:t>
            </a:r>
            <a:r>
              <a:rPr lang="fr-FR" altLang="en-US" sz="2400">
                <a:solidFill>
                  <a:srgbClr val="FF0000"/>
                </a:solidFill>
                <a:latin typeface="Arial Unicode MS" panose="020B0604020202020204" pitchFamily="34" charset="-128"/>
              </a:rPr>
              <a:t>, </a:t>
            </a:r>
            <a:r>
              <a:rPr lang="fr-FR" altLang="en-US">
                <a:solidFill>
                  <a:srgbClr val="FF0000"/>
                </a:solidFill>
                <a:latin typeface="Arial Unicode MS" panose="020B0604020202020204" pitchFamily="34" charset="-128"/>
              </a:rPr>
              <a:t>facilitée</a:t>
            </a:r>
            <a:r>
              <a:rPr lang="fr-FR" altLang="en-US" sz="2800">
                <a:solidFill>
                  <a:srgbClr val="FF0000"/>
                </a:solidFill>
                <a:latin typeface="Arial Unicode MS" panose="020B0604020202020204" pitchFamily="34" charset="-128"/>
              </a:rPr>
              <a:t> </a:t>
            </a:r>
            <a:r>
              <a:rPr lang="fr-FR" altLang="en-US" sz="2400">
                <a:solidFill>
                  <a:srgbClr val="FF0000"/>
                </a:solidFill>
                <a:latin typeface="Arial Unicode MS" panose="020B0604020202020204" pitchFamily="34" charset="-128"/>
              </a:rPr>
              <a:t>et </a:t>
            </a:r>
            <a:r>
              <a:rPr lang="fr-FR" altLang="en-US" sz="4000">
                <a:solidFill>
                  <a:srgbClr val="FF0000"/>
                </a:solidFill>
                <a:latin typeface="Arial Unicode MS" panose="020B0604020202020204" pitchFamily="34" charset="-128"/>
              </a:rPr>
              <a:t>active</a:t>
            </a:r>
            <a:endParaRPr lang="fr-FR" altLang="en-US" sz="2800">
              <a:solidFill>
                <a:srgbClr val="FF0000"/>
              </a:solidFill>
              <a:latin typeface="Arial Unicode MS" panose="020B0604020202020204" pitchFamily="34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60"/>
    </mc:Choice>
    <mc:Fallback xmlns="">
      <p:transition spd="slow" advTm="9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0" x="9034463" y="5834063"/>
          <p14:tracePt t="3808" x="9034463" y="5767388"/>
          <p14:tracePt t="3814" x="9034463" y="5681663"/>
          <p14:tracePt t="3831" x="8996363" y="5472113"/>
          <p14:tracePt t="3849" x="8824913" y="5091113"/>
          <p14:tracePt t="3864" x="8724900" y="4929188"/>
          <p14:tracePt t="3881" x="8586788" y="4772025"/>
          <p14:tracePt t="3897" x="8424863" y="4614863"/>
          <p14:tracePt t="3914" x="8315325" y="4514850"/>
          <p14:tracePt t="3931" x="8243888" y="4452938"/>
          <p14:tracePt t="3947" x="8162925" y="4386263"/>
          <p14:tracePt t="3964" x="8148638" y="4367213"/>
          <p14:tracePt t="3981" x="8139113" y="4357688"/>
          <p14:tracePt t="3997" x="8129588" y="4348163"/>
          <p14:tracePt t="4282" x="8039100" y="4181475"/>
          <p14:tracePt t="4289" x="7910513" y="3986213"/>
          <p14:tracePt t="4296" x="7705725" y="3709988"/>
          <p14:tracePt t="4304" x="7539038" y="3509963"/>
          <p14:tracePt t="4320" x="7172325" y="3124200"/>
          <p14:tracePt t="4336" x="6915150" y="2890838"/>
          <p14:tracePt t="4353" x="6662738" y="2676525"/>
          <p14:tracePt t="4369" x="6591300" y="2619375"/>
          <p14:tracePt t="4386" x="6543675" y="2571750"/>
          <p14:tracePt t="4402" x="6505575" y="2552700"/>
          <p14:tracePt t="4419" x="6496050" y="2543175"/>
          <p14:tracePt t="4437" x="6491288" y="2538413"/>
          <p14:tracePt t="4702" x="6472238" y="2433638"/>
          <p14:tracePt t="4709" x="6429375" y="2228850"/>
          <p14:tracePt t="4719" x="6362700" y="1938338"/>
          <p14:tracePt t="4736" x="6153150" y="1200150"/>
          <p14:tracePt t="4756" x="6010275" y="833438"/>
          <p14:tracePt t="4770" x="5934075" y="690563"/>
          <p14:tracePt t="4786" x="5843588" y="538163"/>
          <p14:tracePt t="4803" x="5815013" y="490538"/>
          <p14:tracePt t="4819" x="5791200" y="466725"/>
          <p14:tracePt t="4836" x="5776913" y="447675"/>
          <p14:tracePt t="4853" x="5767388" y="442913"/>
          <p14:tracePt t="4869" x="5762625" y="442913"/>
          <p14:tracePt t="5193" x="5748338" y="457200"/>
          <p14:tracePt t="5199" x="5724525" y="490538"/>
          <p14:tracePt t="5206" x="5695950" y="519113"/>
          <p14:tracePt t="5217" x="5676900" y="547688"/>
          <p14:tracePt t="5234" x="5634038" y="609600"/>
          <p14:tracePt t="5250" x="5629275" y="633413"/>
          <p14:tracePt t="5267" x="5619750" y="666750"/>
          <p14:tracePt t="5284" x="5610225" y="709613"/>
          <p14:tracePt t="5300" x="5610225" y="742950"/>
          <p14:tracePt t="5317" x="5614988" y="766763"/>
          <p14:tracePt t="5334" x="5624513" y="795338"/>
          <p14:tracePt t="5351" x="5629275" y="804863"/>
          <p14:tracePt t="5367" x="5634038" y="809625"/>
          <p14:tracePt t="5386" x="5634038" y="823913"/>
          <p14:tracePt t="5400" x="5638800" y="828675"/>
          <p14:tracePt t="5419" x="5638800" y="838200"/>
          <p14:tracePt t="6507" x="5581650" y="814388"/>
          <p14:tracePt t="6516" x="5429250" y="757238"/>
          <p14:tracePt t="6522" x="5238750" y="719138"/>
          <p14:tracePt t="6533" x="4972050" y="676275"/>
          <p14:tracePt t="6550" x="4310063" y="609600"/>
          <p14:tracePt t="6567" x="3900488" y="614363"/>
          <p14:tracePt t="6584" x="3548063" y="642938"/>
          <p14:tracePt t="6600" x="3257550" y="695325"/>
          <p14:tracePt t="6617" x="3152775" y="719138"/>
          <p14:tracePt t="6635" x="3048000" y="757238"/>
          <p14:tracePt t="6650" x="3014663" y="766763"/>
          <p14:tracePt t="6666" x="3000375" y="771525"/>
          <p14:tracePt t="6683" x="2995613" y="776288"/>
          <p14:tracePt t="6700" x="2981325" y="776288"/>
          <p14:tracePt t="7049" x="2971800" y="776288"/>
          <p14:tracePt t="7063" x="2967038" y="776288"/>
          <p14:tracePt t="7069" x="2962275" y="776288"/>
          <p14:tracePt t="7087" x="2957513" y="776288"/>
          <p14:tracePt t="7090" x="2952750" y="776288"/>
          <p14:tracePt t="7106" x="2943225" y="776288"/>
          <p14:tracePt t="7123" x="2933700" y="776288"/>
          <p14:tracePt t="7140" x="2924175" y="776288"/>
          <p14:tracePt t="7156" x="2919413" y="776288"/>
          <p14:tracePt t="7173" x="2909888" y="781050"/>
          <p14:tracePt t="7191" x="2900363" y="781050"/>
          <p14:tracePt t="7206" x="2890838" y="785813"/>
          <p14:tracePt t="7227" x="2876550" y="790575"/>
          <p14:tracePt t="7240" x="2871788" y="790575"/>
          <p14:tracePt t="7256" x="2862263" y="790575"/>
          <p14:tracePt t="7275" x="2852738" y="795338"/>
          <p14:tracePt t="7290" x="2843213" y="795338"/>
          <p14:tracePt t="7331" x="2838450" y="795338"/>
          <p14:tracePt t="8132" x="2824163" y="795338"/>
          <p14:tracePt t="8135" x="2795588" y="795338"/>
          <p14:tracePt t="8142" x="2767013" y="795338"/>
          <p14:tracePt t="8154" x="2738438" y="795338"/>
          <p14:tracePt t="8172" x="2652713" y="804863"/>
          <p14:tracePt t="8187" x="2571750" y="814388"/>
          <p14:tracePt t="8204" x="2495550" y="823913"/>
          <p14:tracePt t="8220" x="2419350" y="838200"/>
          <p14:tracePt t="8238" x="2376488" y="847725"/>
          <p14:tracePt t="8256" x="2324100" y="862013"/>
          <p14:tracePt t="8271" x="2300288" y="866775"/>
          <p14:tracePt t="8287" x="2281238" y="866775"/>
          <p14:tracePt t="8304" x="2266950" y="871538"/>
          <p14:tracePt t="8321" x="2257425" y="871538"/>
          <p14:tracePt t="8337" x="2252663" y="876300"/>
          <p14:tracePt t="8354" x="2243138" y="876300"/>
          <p14:tracePt t="8370" x="2228850" y="890588"/>
          <p14:tracePt t="8387" x="2224088" y="895350"/>
          <p14:tracePt t="8404" x="2224088" y="900113"/>
          <p14:tracePt t="8421" x="2224088" y="909638"/>
          <p14:tracePt t="8438" x="2224088" y="919163"/>
          <p14:tracePt t="8454" x="2247900" y="938213"/>
          <p14:tracePt t="8470" x="2286000" y="957263"/>
          <p14:tracePt t="8487" x="2366963" y="995363"/>
          <p14:tracePt t="8507" x="2538413" y="1052513"/>
          <p14:tracePt t="8521" x="2662238" y="1081088"/>
          <p14:tracePt t="8537" x="2776538" y="1119188"/>
          <p14:tracePt t="8554" x="2938463" y="1171575"/>
          <p14:tracePt t="8570" x="3009900" y="1195388"/>
          <p14:tracePt t="8587" x="3062288" y="1209675"/>
          <p14:tracePt t="8604" x="3114675" y="1228725"/>
          <p14:tracePt t="8621" x="3133725" y="1233488"/>
          <p14:tracePt t="8637" x="3143250" y="1233488"/>
          <p14:tracePt t="8997" x="3181350" y="1243013"/>
          <p14:tracePt t="9005" x="3238500" y="1257300"/>
          <p14:tracePt t="9011" x="3305175" y="1266825"/>
          <p14:tracePt t="9026" x="3419475" y="1300163"/>
          <p14:tracePt t="9042" x="3524250" y="1319213"/>
          <p14:tracePt t="9059" x="3705225" y="1362075"/>
          <p14:tracePt t="9076" x="3814763" y="1381125"/>
          <p14:tracePt t="9092" x="3943350" y="1395413"/>
          <p14:tracePt t="9109" x="4119563" y="1414463"/>
          <p14:tracePt t="9126" x="4233863" y="1433513"/>
          <p14:tracePt t="9142" x="4333875" y="1443038"/>
          <p14:tracePt t="9159" x="4433888" y="1462088"/>
          <p14:tracePt t="9176" x="4471988" y="1466850"/>
          <p14:tracePt t="9192" x="4495800" y="1471613"/>
          <p14:tracePt t="9209" x="4510088" y="1471613"/>
          <p14:tracePt t="9226" x="4519613" y="1471613"/>
          <p14:tracePt t="11663" x="4519613" y="1476375"/>
          <p14:tracePt t="12545" x="4471988" y="1481138"/>
          <p14:tracePt t="12567" x="4248150" y="1504950"/>
          <p14:tracePt t="12583" x="4133850" y="1538288"/>
          <p14:tracePt t="12599" x="3981450" y="1576388"/>
          <p14:tracePt t="12616" x="3919538" y="1604963"/>
          <p14:tracePt t="12633" x="3867150" y="1619250"/>
          <p14:tracePt t="12649" x="3819525" y="1633538"/>
          <p14:tracePt t="12666" x="3805238" y="1643063"/>
          <p14:tracePt t="12682" x="3781425" y="1652588"/>
          <p14:tracePt t="12699" x="3762375" y="1662113"/>
          <p14:tracePt t="12716" x="3752850" y="1671638"/>
          <p14:tracePt t="12732" x="3743325" y="1681163"/>
          <p14:tracePt t="12749" x="3733800" y="1690688"/>
          <p14:tracePt t="12766" x="3729038" y="1690688"/>
          <p14:tracePt t="12782" x="3719513" y="1690688"/>
          <p14:tracePt t="12799" x="3709988" y="1690688"/>
          <p14:tracePt t="12816" x="3700463" y="1690688"/>
          <p14:tracePt t="12832" x="3695700" y="1690688"/>
          <p14:tracePt t="13103" x="3700463" y="1690688"/>
          <p14:tracePt t="13106" x="3714750" y="1690688"/>
          <p14:tracePt t="13120" x="3738563" y="1685925"/>
          <p14:tracePt t="13137" x="3748088" y="1685925"/>
          <p14:tracePt t="13154" x="3757613" y="1685925"/>
          <p14:tracePt t="13171" x="3776663" y="1681163"/>
          <p14:tracePt t="13187" x="3790950" y="1681163"/>
          <p14:tracePt t="13204" x="3819525" y="1671638"/>
          <p14:tracePt t="13222" x="3833813" y="1666875"/>
          <p14:tracePt t="13233" x="3848100" y="1666875"/>
          <p14:tracePt t="13254" x="3857625" y="1666875"/>
          <p14:tracePt t="13272" x="3862388" y="1666875"/>
          <p14:tracePt t="13367" x="3867150" y="1666875"/>
          <p14:tracePt t="13381" x="3871913" y="1666875"/>
          <p14:tracePt t="13396" x="3876675" y="1666875"/>
          <p14:tracePt t="13403" x="3881438" y="1666875"/>
          <p14:tracePt t="13416" x="3886200" y="1657350"/>
          <p14:tracePt t="13431" x="3890963" y="1657350"/>
          <p14:tracePt t="13459" x="3890963" y="1652588"/>
          <p14:tracePt t="13466" x="3895725" y="1652588"/>
          <p14:tracePt t="13502" x="3895725" y="1647825"/>
          <p14:tracePt t="13531" x="3895725" y="1643063"/>
          <p14:tracePt t="13538" x="3895725" y="1638300"/>
          <p14:tracePt t="13567" x="3895725" y="1633538"/>
          <p14:tracePt t="13580" x="3895725" y="1628775"/>
          <p14:tracePt t="13587" x="3895725" y="1624013"/>
          <p14:tracePt t="13594" x="3895725" y="1619250"/>
          <p14:tracePt t="13609" x="3895725" y="1614488"/>
          <p14:tracePt t="13637" x="3895725" y="1609725"/>
          <p14:tracePt t="13665" x="3895725" y="1604963"/>
          <p14:tracePt t="13672" x="3890963" y="1604963"/>
          <p14:tracePt t="13695" x="3886200" y="1604963"/>
          <p14:tracePt t="13708" x="3881438" y="1604963"/>
          <p14:tracePt t="14796" x="3881438" y="1600200"/>
          <p14:tracePt t="14818" x="3881438" y="1595438"/>
          <p14:tracePt t="14824" x="3881438" y="1590675"/>
          <p14:tracePt t="14831" x="3886200" y="1590675"/>
          <p14:tracePt t="14896" x="3890963" y="1590675"/>
          <p14:tracePt t="14911" x="3890963" y="1585913"/>
          <p14:tracePt t="14931" x="3890963" y="1581150"/>
          <p14:tracePt t="14981" x="3895725" y="1581150"/>
          <p14:tracePt t="15026" x="3895725" y="1576388"/>
          <p14:tracePt t="18008" x="3890963" y="1576388"/>
          <p14:tracePt t="18032" x="3886200" y="1576388"/>
          <p14:tracePt t="18053" x="3881438" y="1576388"/>
          <p14:tracePt t="18073" x="3876675" y="1576388"/>
          <p14:tracePt t="18087" x="3871913" y="1576388"/>
          <p14:tracePt t="18095" x="3867150" y="1576388"/>
          <p14:tracePt t="18109" x="3857625" y="1576388"/>
          <p14:tracePt t="18126" x="3852863" y="1576388"/>
          <p14:tracePt t="18143" x="3848100" y="1576388"/>
          <p14:tracePt t="18159" x="3843338" y="1576388"/>
          <p14:tracePt t="18177" x="3833813" y="1576388"/>
          <p14:tracePt t="18193" x="3824288" y="1585913"/>
          <p14:tracePt t="18209" x="3814763" y="1595438"/>
          <p14:tracePt t="18226" x="3810000" y="1604963"/>
          <p14:tracePt t="18243" x="3805238" y="1614488"/>
          <p14:tracePt t="18262" x="3790950" y="1624013"/>
          <p14:tracePt t="18276" x="3781425" y="1643063"/>
          <p14:tracePt t="18292" x="3771900" y="1657350"/>
          <p14:tracePt t="18309" x="3762375" y="1690688"/>
          <p14:tracePt t="18326" x="3748088" y="1704975"/>
          <p14:tracePt t="18343" x="3738563" y="1719263"/>
          <p14:tracePt t="18359" x="3733800" y="1733550"/>
          <p14:tracePt t="18376" x="3729038" y="1743075"/>
          <p14:tracePt t="18394" x="3729038" y="1752600"/>
          <p14:tracePt t="18410" x="3729038" y="1766888"/>
          <p14:tracePt t="18426" x="3724275" y="1771650"/>
          <p14:tracePt t="18443" x="3724275" y="1785938"/>
          <p14:tracePt t="18460" x="3724275" y="1790700"/>
          <p14:tracePt t="18476" x="3724275" y="1800225"/>
          <p14:tracePt t="18494" x="3724275" y="1809750"/>
          <p14:tracePt t="18509" x="3724275" y="1819275"/>
          <p14:tracePt t="18543" x="3724275" y="1824038"/>
          <p14:tracePt t="18560" x="3724275" y="1828800"/>
          <p14:tracePt t="18576" x="3724275" y="1838325"/>
          <p14:tracePt t="18593" x="3724275" y="1847850"/>
          <p14:tracePt t="18609" x="3724275" y="1857375"/>
          <p14:tracePt t="18626" x="3724275" y="1862138"/>
          <p14:tracePt t="18643" x="3724275" y="1890713"/>
          <p14:tracePt t="18659" x="3724275" y="1909763"/>
          <p14:tracePt t="18678" x="3724275" y="1933575"/>
          <p14:tracePt t="18693" x="3724275" y="1952625"/>
          <p14:tracePt t="18710" x="3724275" y="1962150"/>
          <p14:tracePt t="18726" x="3724275" y="1966913"/>
          <p14:tracePt t="18743" x="3724275" y="1976438"/>
          <p14:tracePt t="18759" x="3724275" y="1985963"/>
          <p14:tracePt t="18776" x="3724275" y="1995488"/>
          <p14:tracePt t="18793" x="3724275" y="2000250"/>
          <p14:tracePt t="18898" x="3724275" y="2005013"/>
          <p14:tracePt t="18919" x="3724275" y="2009775"/>
          <p14:tracePt t="18948" x="3724275" y="2019300"/>
          <p14:tracePt t="18955" x="3724275" y="2024063"/>
          <p14:tracePt t="18976" x="3724275" y="2028825"/>
          <p14:tracePt t="18998" x="3724275" y="2033588"/>
          <p14:tracePt t="19047" x="3724275" y="2038350"/>
          <p14:tracePt t="25837" x="3724275" y="2014538"/>
          <p14:tracePt t="25845" x="3729038" y="1976438"/>
          <p14:tracePt t="25851" x="3733800" y="1943100"/>
          <p14:tracePt t="25865" x="3738563" y="1900238"/>
          <p14:tracePt t="25881" x="3757613" y="1809750"/>
          <p14:tracePt t="25898" x="3771900" y="1762125"/>
          <p14:tracePt t="25915" x="3786188" y="1719263"/>
          <p14:tracePt t="25931" x="3790950" y="1690688"/>
          <p14:tracePt t="25948" x="3790950" y="1662113"/>
          <p14:tracePt t="25965" x="3795713" y="1628775"/>
          <p14:tracePt t="25981" x="3795713" y="1614488"/>
          <p14:tracePt t="25998" x="3800475" y="1590675"/>
          <p14:tracePt t="26016" x="3800475" y="1576388"/>
          <p14:tracePt t="26032" x="3800475" y="1566863"/>
          <p14:tracePt t="26049" x="3800475" y="1557338"/>
          <p14:tracePt t="26065" x="3800475" y="1552575"/>
          <p14:tracePt t="26712" x="3800475" y="1566863"/>
          <p14:tracePt t="26719" x="3790950" y="1585913"/>
          <p14:tracePt t="26730" x="3781425" y="1614488"/>
          <p14:tracePt t="26747" x="3767138" y="1681163"/>
          <p14:tracePt t="26764" x="3757613" y="1728788"/>
          <p14:tracePt t="26781" x="3748088" y="1757363"/>
          <p14:tracePt t="26797" x="3738563" y="1795463"/>
          <p14:tracePt t="26814" x="3729038" y="1819275"/>
          <p14:tracePt t="26831" x="3719513" y="1847850"/>
          <p14:tracePt t="26850" x="3714750" y="1895475"/>
          <p14:tracePt t="26865" x="3714750" y="1919288"/>
          <p14:tracePt t="26881" x="3705225" y="1933575"/>
          <p14:tracePt t="26897" x="3705225" y="1962150"/>
          <p14:tracePt t="26914" x="3705225" y="1976438"/>
          <p14:tracePt t="26931" x="3705225" y="1990725"/>
          <p14:tracePt t="26949" x="3705225" y="2009775"/>
          <p14:tracePt t="26965" x="3705225" y="2014538"/>
          <p14:tracePt t="26982" x="3705225" y="2024063"/>
          <p14:tracePt t="26997" x="3705225" y="2033588"/>
          <p14:tracePt t="27014" x="3705225" y="2043113"/>
          <p14:tracePt t="27031" x="3705225" y="2052638"/>
          <p14:tracePt t="27048" x="3705225" y="2057400"/>
          <p14:tracePt t="30657" x="3705225" y="2062163"/>
          <p14:tracePt t="30663" x="3705225" y="2085975"/>
          <p14:tracePt t="30679" x="3705225" y="2133600"/>
          <p14:tracePt t="30696" x="3705225" y="2176463"/>
          <p14:tracePt t="30714" x="3709988" y="2233613"/>
          <p14:tracePt t="30730" x="3719513" y="2257425"/>
          <p14:tracePt t="30746" x="3729038" y="2290763"/>
          <p14:tracePt t="30763" x="3752850" y="2343150"/>
          <p14:tracePt t="30781" x="3771900" y="2376488"/>
          <p14:tracePt t="30796" x="3810000" y="2424113"/>
          <p14:tracePt t="30813" x="3867150" y="2476500"/>
          <p14:tracePt t="30830" x="3895725" y="2500313"/>
          <p14:tracePt t="30846" x="3929063" y="2533650"/>
          <p14:tracePt t="30864" x="3976688" y="2571750"/>
          <p14:tracePt t="30880" x="4010025" y="2590800"/>
          <p14:tracePt t="30897" x="4043363" y="2619375"/>
          <p14:tracePt t="30913" x="4090988" y="2643188"/>
          <p14:tracePt t="30929" x="4110038" y="2647950"/>
          <p14:tracePt t="30946" x="4129088" y="2662238"/>
          <p14:tracePt t="30963" x="4143375" y="2667000"/>
          <p14:tracePt t="30980" x="4148138" y="2667000"/>
          <p14:tracePt t="30996" x="4152900" y="2667000"/>
          <p14:tracePt t="31013" x="4167188" y="2667000"/>
          <p14:tracePt t="31031" x="4176713" y="2657475"/>
          <p14:tracePt t="31311" x="4191000" y="2647950"/>
          <p14:tracePt t="31318" x="4210050" y="2638425"/>
          <p14:tracePt t="31325" x="4233863" y="2628900"/>
          <p14:tracePt t="31335" x="4243388" y="2619375"/>
          <p14:tracePt t="31352" x="4271963" y="2605088"/>
          <p14:tracePt t="31368" x="4291013" y="2595563"/>
          <p14:tracePt t="31385" x="4305300" y="2595563"/>
          <p14:tracePt t="31402" x="4310063" y="2595563"/>
          <p14:tracePt t="31418" x="4324350" y="2595563"/>
          <p14:tracePt t="31435" x="4333875" y="2590800"/>
          <p14:tracePt t="31452" x="4348163" y="2590800"/>
          <p14:tracePt t="31468" x="4357688" y="2590800"/>
          <p14:tracePt t="31485" x="4367213" y="2590800"/>
          <p14:tracePt t="31560" x="4371975" y="2590800"/>
          <p14:tracePt t="31588" x="4376738" y="2590800"/>
          <p14:tracePt t="31605" x="4381500" y="2590800"/>
          <p14:tracePt t="31687" x="4386263" y="2590800"/>
          <p14:tracePt t="32032" x="4391025" y="2586038"/>
          <p14:tracePt t="32039" x="4391025" y="2581275"/>
          <p14:tracePt t="32053" x="4400550" y="2571750"/>
          <p14:tracePt t="32071" x="4410075" y="2557463"/>
          <p14:tracePt t="32086" x="4419600" y="2547938"/>
          <p14:tracePt t="32102" x="4419600" y="2543175"/>
          <p14:tracePt t="32119" x="4424363" y="2533650"/>
          <p14:tracePt t="32153" x="4424363" y="2524125"/>
          <p14:tracePt t="32186" x="4424363" y="2519363"/>
          <p14:tracePt t="32284" x="4424363" y="2514600"/>
          <p14:tracePt t="32547" x="4424363" y="2505075"/>
          <p14:tracePt t="32556" x="4419600" y="2505075"/>
          <p14:tracePt t="32570" x="4410075" y="2505075"/>
          <p14:tracePt t="32587" x="4405313" y="2500313"/>
          <p14:tracePt t="32604" x="4395788" y="2495550"/>
          <p14:tracePt t="32620" x="4386263" y="2495550"/>
          <p14:tracePt t="32637" x="4376738" y="2495550"/>
          <p14:tracePt t="32654" x="4367213" y="2490788"/>
          <p14:tracePt t="32671" x="4362450" y="2490788"/>
          <p14:tracePt t="32687" x="4357688" y="2490788"/>
          <p14:tracePt t="32703" x="4352925" y="2490788"/>
          <p14:tracePt t="32720" x="4348163" y="2490788"/>
          <p14:tracePt t="32740" x="4343400" y="2490788"/>
          <p14:tracePt t="32767" x="4338638" y="2490788"/>
          <p14:tracePt t="44619" x="4391025" y="2490788"/>
          <p14:tracePt t="44626" x="4467225" y="2490788"/>
          <p14:tracePt t="44634" x="4538663" y="2490788"/>
          <p14:tracePt t="44648" x="4714875" y="2490788"/>
          <p14:tracePt t="44665" x="4862513" y="2490788"/>
          <p14:tracePt t="44682" x="5005388" y="2495550"/>
          <p14:tracePt t="44698" x="5195888" y="2514600"/>
          <p14:tracePt t="44715" x="5310188" y="2528888"/>
          <p14:tracePt t="44732" x="5410200" y="2547938"/>
          <p14:tracePt t="44748" x="5576888" y="2566988"/>
          <p14:tracePt t="44766" x="5681663" y="2576513"/>
          <p14:tracePt t="44782" x="5776913" y="2586038"/>
          <p14:tracePt t="44798" x="5900738" y="2609850"/>
          <p14:tracePt t="44815" x="5976938" y="2619375"/>
          <p14:tracePt t="44833" x="6034088" y="2633663"/>
          <p14:tracePt t="44850" x="6062663" y="2638425"/>
          <p14:tracePt t="44865" x="6081713" y="2647950"/>
          <p14:tracePt t="44884" x="6105525" y="2657475"/>
          <p14:tracePt t="44899" x="6115050" y="2662238"/>
          <p14:tracePt t="44916" x="6129338" y="2671763"/>
          <p14:tracePt t="44932" x="6153150" y="2681288"/>
          <p14:tracePt t="44949" x="6162675" y="2690813"/>
          <p14:tracePt t="44965" x="6172200" y="2700338"/>
          <p14:tracePt t="44982" x="6186488" y="2709863"/>
          <p14:tracePt t="44999" x="6200775" y="2719388"/>
          <p14:tracePt t="45015" x="6205538" y="2724150"/>
          <p14:tracePt t="45032" x="6219825" y="2738438"/>
          <p14:tracePt t="45049" x="6229350" y="2738438"/>
          <p14:tracePt t="45066" x="6234113" y="2738438"/>
          <p14:tracePt t="45082" x="6243638" y="2738438"/>
          <p14:tracePt t="45502" x="6143625" y="2738438"/>
          <p14:tracePt t="45509" x="5948363" y="2738438"/>
          <p14:tracePt t="45516" x="5734050" y="2743200"/>
          <p14:tracePt t="45528" x="5538788" y="2752725"/>
          <p14:tracePt t="45544" x="4929188" y="2843213"/>
          <p14:tracePt t="45562" x="4595813" y="2909888"/>
          <p14:tracePt t="45577" x="4357688" y="2967038"/>
          <p14:tracePt t="45596" x="4148138" y="3033713"/>
          <p14:tracePt t="45611" x="4019550" y="3067050"/>
          <p14:tracePt t="45627" x="3924300" y="3105150"/>
          <p14:tracePt t="45644" x="3819525" y="3143250"/>
          <p14:tracePt t="45662" x="3776663" y="3157538"/>
          <p14:tracePt t="45677" x="3748088" y="3167063"/>
          <p14:tracePt t="45694" x="3724275" y="3181350"/>
          <p14:tracePt t="45712" x="3719513" y="3186113"/>
          <p14:tracePt t="45718" x="3714750" y="3186113"/>
          <p14:tracePt t="45727" x="3709988" y="3186113"/>
          <p14:tracePt t="45743" x="3695700" y="3186113"/>
          <p14:tracePt t="45777" x="3690938" y="3186113"/>
          <p14:tracePt t="46022" x="3700463" y="3190875"/>
          <p14:tracePt t="46027" x="3714750" y="3195638"/>
          <p14:tracePt t="46043" x="3757613" y="3209925"/>
          <p14:tracePt t="46060" x="3819525" y="3219450"/>
          <p14:tracePt t="46078" x="3881438" y="3228975"/>
          <p14:tracePt t="46093" x="3924300" y="3238500"/>
          <p14:tracePt t="46110" x="3967163" y="3238500"/>
          <p14:tracePt t="46126" x="4029075" y="3248025"/>
          <p14:tracePt t="46143" x="4057650" y="3257550"/>
          <p14:tracePt t="46160" x="4081463" y="3262313"/>
          <p14:tracePt t="46176" x="4100513" y="3267075"/>
          <p14:tracePt t="46193" x="4105275" y="3267075"/>
          <p14:tracePt t="46210" x="4110038" y="3267075"/>
          <p14:tracePt t="46696" x="4148138" y="3267075"/>
          <p14:tracePt t="46703" x="4200525" y="3267075"/>
          <p14:tracePt t="46710" x="4248150" y="3267075"/>
          <p14:tracePt t="46721" x="4295775" y="3267075"/>
          <p14:tracePt t="46741" x="4433888" y="3267075"/>
          <p14:tracePt t="46754" x="4529138" y="3267075"/>
          <p14:tracePt t="46771" x="4614863" y="3267075"/>
          <p14:tracePt t="46788" x="4729163" y="3267075"/>
          <p14:tracePt t="46804" x="4795838" y="3267075"/>
          <p14:tracePt t="46821" x="4852988" y="3271838"/>
          <p14:tracePt t="46838" x="4938713" y="3276600"/>
          <p14:tracePt t="46855" x="4976813" y="3276600"/>
          <p14:tracePt t="46871" x="5014913" y="3281363"/>
          <p14:tracePt t="46888" x="5057775" y="3281363"/>
          <p14:tracePt t="46904" x="5072063" y="3281363"/>
          <p14:tracePt t="46921" x="5081588" y="3281363"/>
          <p14:tracePt t="46938" x="5095875" y="3281363"/>
          <p14:tracePt t="46955" x="5100638" y="3281363"/>
          <p14:tracePt t="47463" x="5133975" y="3281363"/>
          <p14:tracePt t="47471" x="5191125" y="3276600"/>
          <p14:tracePt t="47477" x="5248275" y="3271838"/>
          <p14:tracePt t="47490" x="5300663" y="3271838"/>
          <p14:tracePt t="47506" x="5453063" y="3271838"/>
          <p14:tracePt t="47522" x="5572125" y="3286125"/>
          <p14:tracePt t="47539" x="5686425" y="3295650"/>
          <p14:tracePt t="47556" x="5848350" y="3309938"/>
          <p14:tracePt t="47573" x="5953125" y="3319463"/>
          <p14:tracePt t="47589" x="6062663" y="3328988"/>
          <p14:tracePt t="47606" x="6234113" y="3352800"/>
          <p14:tracePt t="47623" x="6329363" y="3357563"/>
          <p14:tracePt t="47639" x="6434138" y="3362325"/>
          <p14:tracePt t="47656" x="6562725" y="3371850"/>
          <p14:tracePt t="47672" x="6643688" y="3376613"/>
          <p14:tracePt t="47689" x="6691313" y="3376613"/>
          <p14:tracePt t="47706" x="6753225" y="3381375"/>
          <p14:tracePt t="47723" x="6786563" y="3386138"/>
          <p14:tracePt t="47725" x="6800850" y="3386138"/>
          <p14:tracePt t="47739" x="6819900" y="3386138"/>
          <p14:tracePt t="47758" x="6877050" y="3386138"/>
          <p14:tracePt t="47774" x="6905625" y="3386138"/>
          <p14:tracePt t="47789" x="6934200" y="3386138"/>
          <p14:tracePt t="47806" x="6967538" y="3390900"/>
          <p14:tracePt t="47822" x="6981825" y="3390900"/>
          <p14:tracePt t="47840" x="7015163" y="3390900"/>
          <p14:tracePt t="47856" x="7038975" y="3390900"/>
          <p14:tracePt t="47873" x="7062788" y="3390900"/>
          <p14:tracePt t="47889" x="7091363" y="3390900"/>
          <p14:tracePt t="47906" x="7100888" y="3390900"/>
          <p14:tracePt t="47923" x="7110413" y="3386138"/>
          <p14:tracePt t="47939" x="7124700" y="3381375"/>
          <p14:tracePt t="47956" x="7134225" y="3381375"/>
          <p14:tracePt t="47972" x="7138988" y="3381375"/>
          <p14:tracePt t="47989" x="7148513" y="3371850"/>
          <p14:tracePt t="48006" x="7162800" y="3367088"/>
          <p14:tracePt t="48022" x="7167563" y="3357563"/>
          <p14:tracePt t="48039" x="7172325" y="3357563"/>
          <p14:tracePt t="49717" x="7172325" y="3352800"/>
          <p14:tracePt t="49733" x="7158038" y="3343275"/>
          <p14:tracePt t="49739" x="7105650" y="3333750"/>
          <p14:tracePt t="49752" x="6815138" y="3281363"/>
          <p14:tracePt t="49768" x="6305550" y="3238500"/>
          <p14:tracePt t="49786" x="5724525" y="3238500"/>
          <p14:tracePt t="49802" x="4895850" y="3333750"/>
          <p14:tracePt t="49820" x="4357688" y="3433763"/>
          <p14:tracePt t="49836" x="3910013" y="3538538"/>
          <p14:tracePt t="49852" x="3424238" y="3733800"/>
          <p14:tracePt t="49869" x="3148013" y="3871913"/>
          <p14:tracePt t="49886" x="2943225" y="3986213"/>
          <p14:tracePt t="49902" x="2738438" y="4105275"/>
          <p14:tracePt t="49918" x="2662238" y="4167188"/>
          <p14:tracePt t="49935" x="2605088" y="4205288"/>
          <p14:tracePt t="49953" x="2562225" y="4233863"/>
          <p14:tracePt t="49969" x="2552700" y="4243388"/>
          <p14:tracePt t="49985" x="2543175" y="4248150"/>
          <p14:tracePt t="50371" x="2595563" y="4262438"/>
          <p14:tracePt t="50378" x="2695575" y="4286250"/>
          <p14:tracePt t="50389" x="2843213" y="4333875"/>
          <p14:tracePt t="50406" x="3338513" y="4395788"/>
          <p14:tracePt t="50423" x="3662363" y="4433888"/>
          <p14:tracePt t="50440" x="3938588" y="4443413"/>
          <p14:tracePt t="50456" x="4176713" y="4433888"/>
          <p14:tracePt t="50473" x="4300538" y="4400550"/>
          <p14:tracePt t="50490" x="4371975" y="4367213"/>
          <p14:tracePt t="50507" x="4419600" y="4319588"/>
          <p14:tracePt t="50523" x="4443413" y="4262438"/>
          <p14:tracePt t="50539" x="4429125" y="4205288"/>
          <p14:tracePt t="50556" x="4267200" y="4095750"/>
          <p14:tracePt t="50572" x="3990975" y="4014788"/>
          <p14:tracePt t="50589" x="3676650" y="4010025"/>
          <p14:tracePt t="50606" x="3343275" y="4110038"/>
          <p14:tracePt t="50623" x="3243263" y="4176713"/>
          <p14:tracePt t="50639" x="3181350" y="4248150"/>
          <p14:tracePt t="50656" x="3138488" y="4391025"/>
          <p14:tracePt t="50673" x="3157538" y="4476750"/>
          <p14:tracePt t="50689" x="3219450" y="4552950"/>
          <p14:tracePt t="50706" x="3533775" y="4686300"/>
          <p14:tracePt t="50724" x="3790950" y="4724400"/>
          <p14:tracePt t="50726" x="3890963" y="4724400"/>
          <p14:tracePt t="50739" x="3981450" y="4714875"/>
          <p14:tracePt t="50756" x="4200525" y="4638675"/>
          <p14:tracePt t="50772" x="4319588" y="4562475"/>
          <p14:tracePt t="50790" x="4438650" y="4357688"/>
          <p14:tracePt t="50806" x="4457700" y="4195763"/>
          <p14:tracePt t="50823" x="4419600" y="4057650"/>
          <p14:tracePt t="50841" x="4229100" y="3900488"/>
          <p14:tracePt t="50856" x="3871913" y="3781425"/>
          <p14:tracePt t="50874" x="3538538" y="3776663"/>
          <p14:tracePt t="50889" x="3228975" y="3848100"/>
          <p14:tracePt t="50906" x="3148013" y="3910013"/>
          <p14:tracePt t="50923" x="3086100" y="4005263"/>
          <p14:tracePt t="50939" x="3081338" y="4229100"/>
          <p14:tracePt t="50956" x="3133725" y="4348163"/>
          <p14:tracePt t="50973" x="3281363" y="4471988"/>
          <p14:tracePt t="50989" x="3786188" y="4691063"/>
          <p14:tracePt t="51007" x="4095750" y="4748213"/>
          <p14:tracePt t="51023" x="4314825" y="4743450"/>
          <p14:tracePt t="51039" x="4576763" y="4681538"/>
          <p14:tracePt t="51056" x="4710113" y="4619625"/>
          <p14:tracePt t="51072" x="4805363" y="4552950"/>
          <p14:tracePt t="51089" x="4891088" y="4419600"/>
          <p14:tracePt t="51106" x="4905375" y="4367213"/>
          <p14:tracePt t="51123" x="4905375" y="4310063"/>
          <p14:tracePt t="51139" x="4872038" y="4233863"/>
          <p14:tracePt t="51156" x="4838700" y="4214813"/>
          <p14:tracePt t="51173" x="4810125" y="4210050"/>
          <p14:tracePt t="51189" x="4791075" y="4205288"/>
          <p14:tracePt t="51206" x="4786313" y="4205288"/>
          <p14:tracePt t="51222" x="4776788" y="4205288"/>
          <p14:tracePt t="51226" x="4772025" y="4205288"/>
          <p14:tracePt t="51239" x="4767263" y="4205288"/>
          <p14:tracePt t="51256" x="4762500" y="4205288"/>
          <p14:tracePt t="52198" x="4767263" y="4205288"/>
          <p14:tracePt t="52228" x="4772025" y="4205288"/>
          <p14:tracePt t="52439" x="4776788" y="4205288"/>
          <p14:tracePt t="53240" x="4767263" y="4205288"/>
          <p14:tracePt t="53246" x="4733925" y="4210050"/>
          <p14:tracePt t="53251" x="4705350" y="4219575"/>
          <p14:tracePt t="53269" x="4648200" y="4229100"/>
          <p14:tracePt t="53285" x="4557713" y="4238625"/>
          <p14:tracePt t="53301" x="4495800" y="4243388"/>
          <p14:tracePt t="53318" x="4443413" y="4257675"/>
          <p14:tracePt t="53336" x="4386263" y="4262438"/>
          <p14:tracePt t="53351" x="4343400" y="4267200"/>
          <p14:tracePt t="53368" x="4300538" y="4267200"/>
          <p14:tracePt t="53385" x="4257675" y="4267200"/>
          <p14:tracePt t="53401" x="4224338" y="4271963"/>
          <p14:tracePt t="53418" x="4200525" y="4276725"/>
          <p14:tracePt t="53436" x="4148138" y="4286250"/>
          <p14:tracePt t="53452" x="4119563" y="4291013"/>
          <p14:tracePt t="53468" x="4090988" y="4300538"/>
          <p14:tracePt t="53485" x="4062413" y="4305300"/>
          <p14:tracePt t="53501" x="4043363" y="4310063"/>
          <p14:tracePt t="53518" x="4029075" y="4310063"/>
          <p14:tracePt t="53534" x="4014788" y="4310063"/>
          <p14:tracePt t="53554" x="4005263" y="4310063"/>
          <p14:tracePt t="53568" x="4000500" y="4310063"/>
          <p14:tracePt t="53585" x="3990975" y="4310063"/>
          <p14:tracePt t="53601" x="3981450" y="4310063"/>
          <p14:tracePt t="53620" x="3971925" y="4310063"/>
          <p14:tracePt t="53655" x="3967163" y="4310063"/>
          <p14:tracePt t="53726" x="3962400" y="4310063"/>
          <p14:tracePt t="53733" x="3957638" y="4310063"/>
          <p14:tracePt t="53747" x="3952875" y="4310063"/>
          <p14:tracePt t="53755" x="3943350" y="4314825"/>
          <p14:tracePt t="53769" x="3938588" y="4314825"/>
          <p14:tracePt t="53785" x="3933825" y="4314825"/>
          <p14:tracePt t="53805" x="3890963" y="4314825"/>
          <p14:tracePt t="53818" x="3833813" y="4314825"/>
          <p14:tracePt t="53835" x="3776663" y="4314825"/>
          <p14:tracePt t="53851" x="3719513" y="4314825"/>
          <p14:tracePt t="53868" x="3600450" y="4314825"/>
          <p14:tracePt t="53885" x="3533775" y="4314825"/>
          <p14:tracePt t="53901" x="3500438" y="4314825"/>
          <p14:tracePt t="53918" x="3433763" y="4319588"/>
          <p14:tracePt t="53935" x="3386138" y="4329113"/>
          <p14:tracePt t="53954" x="3357563" y="4333875"/>
          <p14:tracePt t="53968" x="3319463" y="4348163"/>
          <p14:tracePt t="53985" x="3314700" y="4348163"/>
          <p14:tracePt t="54001" x="3309938" y="4348163"/>
          <p14:tracePt t="54480" x="3262313" y="4348163"/>
          <p14:tracePt t="54487" x="3190875" y="4348163"/>
          <p14:tracePt t="54495" x="3119438" y="4348163"/>
          <p14:tracePt t="54513" x="2976563" y="4348163"/>
          <p14:tracePt t="54529" x="2757488" y="4362450"/>
          <p14:tracePt t="54546" x="2628900" y="4371975"/>
          <p14:tracePt t="54562" x="2514600" y="4391025"/>
          <p14:tracePt t="54579" x="2376488" y="4424363"/>
          <p14:tracePt t="54595" x="2300288" y="4433888"/>
          <p14:tracePt t="54616" x="2224088" y="4448175"/>
          <p14:tracePt t="54629" x="2185988" y="4462463"/>
          <p14:tracePt t="54647" x="2162175" y="4467225"/>
          <p14:tracePt t="54663" x="2143125" y="4467225"/>
          <p14:tracePt t="54680" x="2114550" y="4467225"/>
          <p14:tracePt t="54695" x="2105025" y="4467225"/>
          <p14:tracePt t="54712" x="2100263" y="4467225"/>
          <p14:tracePt t="54714" x="2095500" y="4467225"/>
          <p14:tracePt t="54729" x="2085975" y="4467225"/>
          <p14:tracePt t="54746" x="2076450" y="4467225"/>
          <p14:tracePt t="54762" x="2071688" y="4467225"/>
          <p14:tracePt t="54779" x="2062163" y="4467225"/>
          <p14:tracePt t="54796" x="2052638" y="4467225"/>
          <p14:tracePt t="54812" x="2047875" y="4467225"/>
          <p14:tracePt t="55378" x="2076450" y="4467225"/>
          <p14:tracePt t="55387" x="2105025" y="4467225"/>
          <p14:tracePt t="55398" x="2162175" y="4467225"/>
          <p14:tracePt t="55415" x="2205038" y="4481513"/>
          <p14:tracePt t="55433" x="2266950" y="4495800"/>
          <p14:tracePt t="55449" x="2295525" y="4500563"/>
          <p14:tracePt t="55465" x="2324100" y="4510088"/>
          <p14:tracePt t="55482" x="2371725" y="4529138"/>
          <p14:tracePt t="55499" x="2395538" y="4538663"/>
          <p14:tracePt t="55517" x="2428875" y="4548188"/>
          <p14:tracePt t="55532" x="2486025" y="4562475"/>
          <p14:tracePt t="55548" x="2524125" y="4576763"/>
          <p14:tracePt t="55565" x="2562225" y="4581525"/>
          <p14:tracePt t="55584" x="2619375" y="4581525"/>
          <p14:tracePt t="55599" x="2647950" y="4586288"/>
          <p14:tracePt t="55616" x="2676525" y="4586288"/>
          <p14:tracePt t="55633" x="2719388" y="4586288"/>
          <p14:tracePt t="55650" x="2747963" y="4586288"/>
          <p14:tracePt t="55665" x="2762250" y="4591050"/>
          <p14:tracePt t="55683" x="2781300" y="4591050"/>
          <p14:tracePt t="56733" x="2795588" y="4591050"/>
          <p14:tracePt t="56743" x="2805113" y="4591050"/>
          <p14:tracePt t="56751" x="2824163" y="4586288"/>
          <p14:tracePt t="56765" x="2852738" y="4576763"/>
          <p14:tracePt t="56781" x="2876550" y="4576763"/>
          <p14:tracePt t="56798" x="2909888" y="4572000"/>
          <p14:tracePt t="56814" x="2924175" y="4572000"/>
          <p14:tracePt t="56832" x="2952750" y="4572000"/>
          <p14:tracePt t="56849" x="2967038" y="4572000"/>
          <p14:tracePt t="56864" x="2990850" y="4572000"/>
          <p14:tracePt t="56883" x="3009900" y="4572000"/>
          <p14:tracePt t="56898" x="3033713" y="4572000"/>
          <p14:tracePt t="56914" x="3052763" y="4572000"/>
          <p14:tracePt t="56931" x="3095625" y="4572000"/>
          <p14:tracePt t="56948" x="3124200" y="4572000"/>
          <p14:tracePt t="56965" x="3162300" y="4567238"/>
          <p14:tracePt t="56981" x="3205163" y="4567238"/>
          <p14:tracePt t="56998" x="3219450" y="4567238"/>
          <p14:tracePt t="57014" x="3243263" y="4567238"/>
          <p14:tracePt t="57031" x="3262313" y="4567238"/>
          <p14:tracePt t="57048" x="3267075" y="4567238"/>
          <p14:tracePt t="57065" x="3281363" y="4567238"/>
          <p14:tracePt t="57083" x="3300413" y="4567238"/>
          <p14:tracePt t="57099" x="3309938" y="4562475"/>
          <p14:tracePt t="57115" x="3319463" y="4562475"/>
          <p14:tracePt t="57131" x="3333750" y="4562475"/>
          <p14:tracePt t="58079" x="3381375" y="4562475"/>
          <p14:tracePt t="58085" x="3429000" y="4562475"/>
          <p14:tracePt t="58101" x="3543300" y="4562475"/>
          <p14:tracePt t="58116" x="3643313" y="4562475"/>
          <p14:tracePt t="58133" x="3771900" y="4562475"/>
          <p14:tracePt t="58149" x="3862388" y="4562475"/>
          <p14:tracePt t="58166" x="3948113" y="4562475"/>
          <p14:tracePt t="58183" x="4067175" y="4562475"/>
          <p14:tracePt t="58200" x="4167188" y="4562475"/>
          <p14:tracePt t="58216" x="4267200" y="4562475"/>
          <p14:tracePt t="58219" x="4314825" y="4562475"/>
          <p14:tracePt t="58233" x="4419600" y="4562475"/>
          <p14:tracePt t="58250" x="4514850" y="4562475"/>
          <p14:tracePt t="58267" x="4595813" y="4562475"/>
          <p14:tracePt t="58283" x="4700588" y="4562475"/>
          <p14:tracePt t="58300" x="4762500" y="4562475"/>
          <p14:tracePt t="58316" x="4819650" y="4562475"/>
          <p14:tracePt t="58334" x="4891088" y="4562475"/>
          <p14:tracePt t="58350" x="4938713" y="4562475"/>
          <p14:tracePt t="58366" x="4991100" y="4562475"/>
          <p14:tracePt t="58383" x="5053013" y="4557713"/>
          <p14:tracePt t="58400" x="5081588" y="4552950"/>
          <p14:tracePt t="58418" x="5124450" y="4543425"/>
          <p14:tracePt t="58434" x="5148263" y="4543425"/>
          <p14:tracePt t="58449" x="5167313" y="4543425"/>
          <p14:tracePt t="58466" x="5181600" y="4538663"/>
          <p14:tracePt t="58867" x="5214938" y="4524375"/>
          <p14:tracePt t="58873" x="5267325" y="4505325"/>
          <p14:tracePt t="58882" x="5324475" y="4481513"/>
          <p14:tracePt t="58899" x="5429250" y="4452938"/>
          <p14:tracePt t="58916" x="5562600" y="4405313"/>
          <p14:tracePt t="58933" x="5648325" y="4381500"/>
          <p14:tracePt t="58949" x="5738813" y="4371975"/>
          <p14:tracePt t="58967" x="5838825" y="4348163"/>
          <p14:tracePt t="58983" x="5915025" y="4333875"/>
          <p14:tracePt t="59000" x="6019800" y="4324350"/>
          <p14:tracePt t="59016" x="6076950" y="4319588"/>
          <p14:tracePt t="59032" x="6119813" y="4314825"/>
          <p14:tracePt t="59051" x="6200775" y="4295775"/>
          <p14:tracePt t="59066" x="6243638" y="4291013"/>
          <p14:tracePt t="59083" x="6281738" y="4291013"/>
          <p14:tracePt t="59099" x="6334125" y="4291013"/>
          <p14:tracePt t="59116" x="6367463" y="4281488"/>
          <p14:tracePt t="59132" x="6405563" y="4281488"/>
          <p14:tracePt t="59149" x="6453188" y="4276725"/>
          <p14:tracePt t="59166" x="6481763" y="4276725"/>
          <p14:tracePt t="59182" x="6510338" y="4276725"/>
          <p14:tracePt t="59199" x="6543675" y="4276725"/>
          <p14:tracePt t="59217" x="6557963" y="4276725"/>
          <p14:tracePt t="59228" x="6581775" y="4276725"/>
          <p14:tracePt t="59249" x="6600825" y="4276725"/>
          <p14:tracePt t="59267" x="6619875" y="4276725"/>
          <p14:tracePt t="59283" x="6629400" y="4276725"/>
          <p14:tracePt t="59299" x="6638925" y="4281488"/>
          <p14:tracePt t="59316" x="6648450" y="4286250"/>
          <p14:tracePt t="59334" x="6662738" y="4300538"/>
          <p14:tracePt t="59350" x="6667500" y="4310063"/>
          <p14:tracePt t="59366" x="6672263" y="4314825"/>
          <p14:tracePt t="59384" x="6691313" y="4333875"/>
          <p14:tracePt t="59399" x="6696075" y="4343400"/>
          <p14:tracePt t="59415" x="6700838" y="4348163"/>
          <p14:tracePt t="59435" x="6715125" y="4357688"/>
          <p14:tracePt t="59449" x="6724650" y="4371975"/>
          <p14:tracePt t="59466" x="6729413" y="4376738"/>
          <p14:tracePt t="59483" x="6743700" y="4386263"/>
          <p14:tracePt t="59499" x="6743700" y="4395788"/>
          <p14:tracePt t="59516" x="6748463" y="4395788"/>
          <p14:tracePt t="59532" x="6757988" y="4395788"/>
          <p14:tracePt t="60102" x="6653213" y="4391025"/>
          <p14:tracePt t="60109" x="6505575" y="4391025"/>
          <p14:tracePt t="60125" x="6086475" y="4391025"/>
          <p14:tracePt t="60141" x="5662613" y="4400550"/>
          <p14:tracePt t="60158" x="5067300" y="4448175"/>
          <p14:tracePt t="60175" x="4695825" y="4486275"/>
          <p14:tracePt t="60193" x="4438650" y="4519613"/>
          <p14:tracePt t="60210" x="4157663" y="4572000"/>
          <p14:tracePt t="60225" x="4010025" y="4605338"/>
          <p14:tracePt t="60241" x="3905250" y="4629150"/>
          <p14:tracePt t="60258" x="3800475" y="4657725"/>
          <p14:tracePt t="60274" x="3752850" y="4667250"/>
          <p14:tracePt t="60291" x="3705225" y="4676775"/>
          <p14:tracePt t="60308" x="3667125" y="4686300"/>
          <p14:tracePt t="60324" x="3652838" y="4691063"/>
          <p14:tracePt t="60341" x="3643313" y="4691063"/>
          <p14:tracePt t="60359" x="3629025" y="4691063"/>
          <p14:tracePt t="60375" x="3624263" y="4691063"/>
          <p14:tracePt t="60391" x="3619500" y="4691063"/>
          <p14:tracePt t="60408" x="3605213" y="4691063"/>
          <p14:tracePt t="61744" x="3609975" y="4691063"/>
          <p14:tracePt t="61751" x="3624263" y="4691063"/>
          <p14:tracePt t="61758" x="3629025" y="4691063"/>
          <p14:tracePt t="61765" x="3638550" y="4691063"/>
          <p14:tracePt t="61781" x="3652838" y="4691063"/>
          <p14:tracePt t="61798" x="3671888" y="4691063"/>
          <p14:tracePt t="61815" x="3709988" y="4691063"/>
          <p14:tracePt t="61831" x="3738563" y="4691063"/>
          <p14:tracePt t="61848" x="3771900" y="4691063"/>
          <p14:tracePt t="61865" x="3838575" y="4691063"/>
          <p14:tracePt t="61881" x="3905250" y="4681538"/>
          <p14:tracePt t="61898" x="3986213" y="4676775"/>
          <p14:tracePt t="61914" x="4148138" y="4667250"/>
          <p14:tracePt t="61932" x="4271963" y="4662488"/>
          <p14:tracePt t="61950" x="4486275" y="4662488"/>
          <p14:tracePt t="61965" x="4619625" y="4662488"/>
          <p14:tracePt t="61981" x="4748213" y="4657725"/>
          <p14:tracePt t="62000" x="4962525" y="4629150"/>
          <p14:tracePt t="62015" x="5119688" y="4619625"/>
          <p14:tracePt t="62032" x="5267325" y="4591050"/>
          <p14:tracePt t="62049" x="5386388" y="4576763"/>
          <p14:tracePt t="62066" x="5500688" y="4562475"/>
          <p14:tracePt t="62081" x="5553075" y="4548188"/>
          <p14:tracePt t="62099" x="5619750" y="4548188"/>
          <p14:tracePt t="62115" x="5657850" y="4548188"/>
          <p14:tracePt t="62133" x="5695950" y="4543425"/>
          <p14:tracePt t="62149" x="5743575" y="4543425"/>
          <p14:tracePt t="62165" x="5781675" y="4543425"/>
          <p14:tracePt t="62181" x="5805488" y="4543425"/>
          <p14:tracePt t="62199" x="5848350" y="4543425"/>
          <p14:tracePt t="62215" x="5881688" y="4538663"/>
          <p14:tracePt t="62232" x="5910263" y="4538663"/>
          <p14:tracePt t="62248" x="5943600" y="4538663"/>
          <p14:tracePt t="62266" x="5957888" y="4538663"/>
          <p14:tracePt t="62282" x="5976938" y="4538663"/>
          <p14:tracePt t="62299" x="6000750" y="4538663"/>
          <p14:tracePt t="62315" x="6024563" y="4538663"/>
          <p14:tracePt t="62335" x="6043613" y="4548188"/>
          <p14:tracePt t="62348" x="6057900" y="4557713"/>
          <p14:tracePt t="62365" x="6072188" y="4567238"/>
          <p14:tracePt t="62381" x="6081713" y="4576763"/>
          <p14:tracePt t="62398" x="6096000" y="4586288"/>
          <p14:tracePt t="62414" x="6110288" y="4595813"/>
          <p14:tracePt t="62432" x="6119813" y="4610100"/>
          <p14:tracePt t="62448" x="6129338" y="4619625"/>
          <p14:tracePt t="62465" x="6138863" y="4629150"/>
          <p14:tracePt t="62483" x="6148388" y="4643438"/>
          <p14:tracePt t="62499" x="6157913" y="4648200"/>
          <p14:tracePt t="62515" x="6162675" y="4657725"/>
          <p14:tracePt t="63715" x="6157913" y="4657725"/>
          <p14:tracePt t="63721" x="6148388" y="4657725"/>
          <p14:tracePt t="63732" x="6143625" y="4657725"/>
          <p14:tracePt t="63748" x="6115050" y="4657725"/>
          <p14:tracePt t="63764" x="6096000" y="4657725"/>
          <p14:tracePt t="63781" x="6072188" y="4657725"/>
          <p14:tracePt t="63798" x="6038850" y="4657725"/>
          <p14:tracePt t="63814" x="6015038" y="4657725"/>
          <p14:tracePt t="63832" x="5981700" y="4657725"/>
          <p14:tracePt t="63848" x="5953125" y="4657725"/>
          <p14:tracePt t="63865" x="5929313" y="4657725"/>
          <p14:tracePt t="63881" x="5905500" y="4657725"/>
          <p14:tracePt t="63898" x="5876925" y="4657725"/>
          <p14:tracePt t="63914" x="5862638" y="4662488"/>
          <p14:tracePt t="63931" x="5838825" y="4667250"/>
          <p14:tracePt t="63948" x="5819775" y="4667250"/>
          <p14:tracePt t="63965" x="5815013" y="4667250"/>
          <p14:tracePt t="63981" x="5800725" y="4667250"/>
          <p14:tracePt t="63998" x="5776913" y="4672013"/>
          <p14:tracePt t="64015" x="5757863" y="4681538"/>
          <p14:tracePt t="64031" x="5743575" y="4681538"/>
          <p14:tracePt t="64048" x="5715000" y="4691063"/>
          <p14:tracePt t="64064" x="5700713" y="4691063"/>
          <p14:tracePt t="64082" x="5681663" y="4705350"/>
          <p14:tracePt t="64099" x="5648325" y="4714875"/>
          <p14:tracePt t="64117" x="5595938" y="4724400"/>
          <p14:tracePt t="64131" x="5500688" y="4743450"/>
          <p14:tracePt t="64148" x="5434013" y="4776788"/>
          <p14:tracePt t="64164" x="5372100" y="4795838"/>
          <p14:tracePt t="64182" x="5276850" y="4829175"/>
          <p14:tracePt t="64198" x="5224463" y="4848225"/>
          <p14:tracePt t="64214" x="5181600" y="4857750"/>
          <p14:tracePt t="64216" x="5167313" y="4862513"/>
          <p14:tracePt t="64231" x="5148263" y="4872038"/>
          <p14:tracePt t="64248" x="5119688" y="4881563"/>
          <p14:tracePt t="64265" x="5095875" y="4891088"/>
          <p14:tracePt t="64281" x="5062538" y="4905375"/>
          <p14:tracePt t="64298" x="5033963" y="4914900"/>
          <p14:tracePt t="64315" x="5005388" y="4924425"/>
          <p14:tracePt t="64333" x="4972050" y="4938713"/>
          <p14:tracePt t="64348" x="4953000" y="4948238"/>
          <p14:tracePt t="64364" x="4933950" y="4957763"/>
          <p14:tracePt t="64383" x="4910138" y="4972050"/>
          <p14:tracePt t="64398" x="4886325" y="4981575"/>
          <p14:tracePt t="64415" x="4872038" y="4986338"/>
          <p14:tracePt t="64431" x="4843463" y="4995863"/>
          <p14:tracePt t="64448" x="4824413" y="5000625"/>
          <p14:tracePt t="64464" x="4805363" y="5005388"/>
          <p14:tracePt t="64481" x="4762500" y="5005388"/>
          <p14:tracePt t="64498" x="4738688" y="5005388"/>
          <p14:tracePt t="64514" x="4700588" y="5005388"/>
          <p14:tracePt t="64532" x="4638675" y="5005388"/>
          <p14:tracePt t="64548" x="4600575" y="5005388"/>
          <p14:tracePt t="64565" x="4552950" y="5005388"/>
          <p14:tracePt t="64581" x="4519613" y="5005388"/>
          <p14:tracePt t="64598" x="4505325" y="5005388"/>
          <p14:tracePt t="64615" x="4476750" y="5005388"/>
          <p14:tracePt t="64631" x="4462463" y="5010150"/>
          <p14:tracePt t="64648" x="4452938" y="5010150"/>
          <p14:tracePt t="64667" x="4438650" y="5014913"/>
          <p14:tracePt t="64681" x="4433888" y="5014913"/>
          <p14:tracePt t="64698" x="4429125" y="5014913"/>
          <p14:tracePt t="64715" x="4414838" y="5014913"/>
          <p14:tracePt t="64731" x="4405313" y="5014913"/>
          <p14:tracePt t="64748" x="4400550" y="5014913"/>
          <p14:tracePt t="65675" x="4400550" y="5019675"/>
          <p14:tracePt t="65696" x="4400550" y="5029200"/>
          <p14:tracePt t="65725" x="4400550" y="5033963"/>
          <p14:tracePt t="65731" x="4400550" y="5038725"/>
          <p14:tracePt t="65831" x="4395788" y="5038725"/>
          <p14:tracePt t="69923" x="4405313" y="5038725"/>
          <p14:tracePt t="69929" x="4438650" y="5038725"/>
          <p14:tracePt t="69934" x="4471988" y="5048250"/>
          <p14:tracePt t="69950" x="4557713" y="5057775"/>
          <p14:tracePt t="69967" x="4648200" y="5062538"/>
          <p14:tracePt t="69984" x="4781550" y="5081588"/>
          <p14:tracePt t="70000" x="4862513" y="5100638"/>
          <p14:tracePt t="70017" x="4938713" y="5110163"/>
          <p14:tracePt t="70034" x="5043488" y="5129213"/>
          <p14:tracePt t="70050" x="5105400" y="5138738"/>
          <p14:tracePt t="70068" x="5162550" y="5153025"/>
          <p14:tracePt t="70084" x="5233988" y="5157788"/>
          <p14:tracePt t="70100" x="5272088" y="5162550"/>
          <p14:tracePt t="70117" x="5305425" y="5167313"/>
          <p14:tracePt t="70133" x="5338763" y="5176838"/>
          <p14:tracePt t="70150" x="5353050" y="5176838"/>
          <p14:tracePt t="70167" x="5376863" y="5181600"/>
          <p14:tracePt t="70183" x="5395913" y="5181600"/>
          <p14:tracePt t="70200" x="5424488" y="5181600"/>
          <p14:tracePt t="70218" x="5467350" y="5181600"/>
          <p14:tracePt t="70234" x="5505450" y="5181600"/>
          <p14:tracePt t="70250" x="5543550" y="5181600"/>
          <p14:tracePt t="70267" x="5600700" y="5181600"/>
          <p14:tracePt t="70283" x="5624513" y="5176838"/>
          <p14:tracePt t="70300" x="5667375" y="5167313"/>
          <p14:tracePt t="70317" x="5738813" y="5148263"/>
          <p14:tracePt t="70333" x="5781675" y="5138738"/>
          <p14:tracePt t="70351" x="5838825" y="5114925"/>
          <p14:tracePt t="70367" x="5910263" y="5095875"/>
          <p14:tracePt t="70383" x="5953125" y="5086350"/>
          <p14:tracePt t="70400" x="5991225" y="5076825"/>
          <p14:tracePt t="70417" x="6034088" y="5067300"/>
          <p14:tracePt t="70433" x="6057900" y="5062538"/>
          <p14:tracePt t="70451" x="6096000" y="5053013"/>
          <p14:tracePt t="70467" x="6143625" y="5053013"/>
          <p14:tracePt t="70483" x="6181725" y="5048250"/>
          <p14:tracePt t="70500" x="6205538" y="5048250"/>
          <p14:tracePt t="70517" x="6253163" y="5043488"/>
          <p14:tracePt t="70533" x="6281738" y="5038725"/>
          <p14:tracePt t="70553" x="6319838" y="5038725"/>
          <p14:tracePt t="70567" x="6334125" y="5038725"/>
          <p14:tracePt t="70583" x="6353175" y="5038725"/>
          <p14:tracePt t="70602" x="6362700" y="5038725"/>
          <p14:tracePt t="70617" x="6367463" y="5038725"/>
          <p14:tracePt t="80900" x="6357938" y="5038725"/>
          <p14:tracePt t="80906" x="6324600" y="5043488"/>
          <p14:tracePt t="80921" x="6257925" y="5053013"/>
          <p14:tracePt t="80938" x="6181725" y="5076825"/>
          <p14:tracePt t="80954" x="6086475" y="5100638"/>
          <p14:tracePt t="80971" x="6029325" y="5110163"/>
          <p14:tracePt t="80989" x="5986463" y="5119688"/>
          <p14:tracePt t="81007" x="5919788" y="5148263"/>
          <p14:tracePt t="81022" x="5857875" y="5167313"/>
          <p14:tracePt t="81038" x="5810250" y="5186363"/>
          <p14:tracePt t="81055" x="5762625" y="5205413"/>
          <p14:tracePt t="81071" x="5734050" y="5214938"/>
          <p14:tracePt t="81088" x="5719763" y="5224463"/>
          <p14:tracePt t="81105" x="5686425" y="5238750"/>
          <p14:tracePt t="81121" x="5672138" y="5248275"/>
          <p14:tracePt t="81140" x="5662613" y="5257800"/>
          <p14:tracePt t="81156" x="5653088" y="5262563"/>
          <p14:tracePt t="81171" x="5643563" y="5262563"/>
          <p14:tracePt t="81188" x="5638800" y="5262563"/>
          <p14:tracePt t="81205" x="5629275" y="5262563"/>
          <p14:tracePt t="81573" x="5572125" y="5267325"/>
          <p14:tracePt t="81581" x="5481638" y="5281613"/>
          <p14:tracePt t="81589" x="5362575" y="5286375"/>
          <p14:tracePt t="81606" x="5062538" y="5353050"/>
          <p14:tracePt t="81623" x="4676775" y="5443538"/>
          <p14:tracePt t="81641" x="4519613" y="5486400"/>
          <p14:tracePt t="81657" x="4381500" y="5529263"/>
          <p14:tracePt t="81673" x="4229100" y="5586413"/>
          <p14:tracePt t="81690" x="4162425" y="5610225"/>
          <p14:tracePt t="81706" x="4100513" y="5638800"/>
          <p14:tracePt t="81708" x="4071938" y="5648325"/>
          <p14:tracePt t="81723" x="4024313" y="5662613"/>
          <p14:tracePt t="81739" x="4000500" y="5672138"/>
          <p14:tracePt t="81757" x="3971925" y="5686425"/>
          <p14:tracePt t="81773" x="3943350" y="5700713"/>
          <p14:tracePt t="81790" x="3938588" y="5705475"/>
          <p14:tracePt t="81807" x="3929063" y="5710238"/>
          <p14:tracePt t="81823" x="3924300" y="5710238"/>
          <p14:tracePt t="82086" x="3848100" y="5715000"/>
          <p14:tracePt t="82093" x="3743325" y="5729288"/>
          <p14:tracePt t="82101" x="3605213" y="5748338"/>
          <p14:tracePt t="82112" x="3452813" y="5762625"/>
          <p14:tracePt t="82128" x="3028950" y="5843588"/>
          <p14:tracePt t="82145" x="2809875" y="5881688"/>
          <p14:tracePt t="82163" x="2614613" y="5919788"/>
          <p14:tracePt t="82178" x="2500313" y="5953125"/>
          <p14:tracePt t="82195" x="2424113" y="5976938"/>
          <p14:tracePt t="82212" x="2357438" y="6000750"/>
          <p14:tracePt t="82214" x="2324100" y="6010275"/>
          <p14:tracePt t="82228" x="2271713" y="6024563"/>
          <p14:tracePt t="82245" x="2219325" y="6034088"/>
          <p14:tracePt t="82264" x="2162175" y="6048375"/>
          <p14:tracePt t="82278" x="2128838" y="6062663"/>
          <p14:tracePt t="82295" x="2105025" y="6072188"/>
          <p14:tracePt t="82312" x="2071688" y="6081713"/>
          <p14:tracePt t="82328" x="2043113" y="6086475"/>
          <p14:tracePt t="82345" x="2028825" y="6096000"/>
          <p14:tracePt t="82362" x="2005013" y="6105525"/>
          <p14:tracePt t="82378" x="1995488" y="6105525"/>
          <p14:tracePt t="82395" x="1990725" y="6105525"/>
          <p14:tracePt t="82413" x="1976438" y="6110288"/>
          <p14:tracePt t="82428" x="1966913" y="6115050"/>
          <p14:tracePt t="82445" x="1962150" y="6115050"/>
          <p14:tracePt t="82462" x="1952625" y="6119813"/>
          <p14:tracePt t="82478" x="1943100" y="6124575"/>
          <p14:tracePt t="82495" x="1938338" y="6129338"/>
          <p14:tracePt t="82512" x="1933575" y="6129338"/>
          <p14:tracePt t="82545" x="1928813" y="6129338"/>
          <p14:tracePt t="82570" x="1924050" y="6129338"/>
          <p14:tracePt t="82578" x="1919288" y="6138863"/>
          <p14:tracePt t="82595" x="1914525" y="6143625"/>
          <p14:tracePt t="82612" x="1900238" y="6143625"/>
          <p14:tracePt t="82628" x="1890713" y="6143625"/>
          <p14:tracePt t="82647" x="1885950" y="6143625"/>
          <p14:tracePt t="82661" x="1876425" y="6148388"/>
          <p14:tracePt t="82679" x="1866900" y="6148388"/>
          <p14:tracePt t="82695" x="1862138" y="6153150"/>
          <p14:tracePt t="82712" x="1852613" y="6153150"/>
          <p14:tracePt t="82728" x="1847850" y="6153150"/>
          <p14:tracePt t="82745" x="1843088" y="6157913"/>
          <p14:tracePt t="82762" x="1828800" y="6167438"/>
          <p14:tracePt t="82779" x="1819275" y="6172200"/>
          <p14:tracePt t="82795" x="1814513" y="6176963"/>
          <p14:tracePt t="82812" x="1800225" y="6181725"/>
          <p14:tracePt t="82828" x="1790700" y="6181725"/>
          <p14:tracePt t="82845" x="1781175" y="6186488"/>
          <p14:tracePt t="82862" x="1752600" y="6191250"/>
          <p14:tracePt t="82878" x="1738313" y="6196013"/>
          <p14:tracePt t="82895" x="1709738" y="6200775"/>
          <p14:tracePt t="82912" x="1695450" y="6205538"/>
          <p14:tracePt t="82928" x="1671638" y="6215063"/>
          <p14:tracePt t="82945" x="1657350" y="6219825"/>
          <p14:tracePt t="82962" x="1652588" y="6224588"/>
          <p14:tracePt t="82978" x="1633538" y="6224588"/>
          <p14:tracePt t="82996" x="1624013" y="6229350"/>
          <p14:tracePt t="83012" x="1619250" y="6238875"/>
          <p14:tracePt t="83028" x="1609725" y="6238875"/>
          <p14:tracePt t="83045" x="1595438" y="6257925"/>
          <p14:tracePt t="83062" x="1581150" y="6262688"/>
          <p14:tracePt t="83080" x="1571625" y="6272213"/>
          <p14:tracePt t="83095" x="1562100" y="6281738"/>
          <p14:tracePt t="83113" x="1552575" y="6291263"/>
          <p14:tracePt t="83128" x="1547813" y="6296025"/>
          <p14:tracePt t="83145" x="1533525" y="6310313"/>
          <p14:tracePt t="83162" x="1524000" y="6315075"/>
          <p14:tracePt t="83178" x="1519238" y="6324600"/>
          <p14:tracePt t="83195" x="1519238" y="6338888"/>
          <p14:tracePt t="83212" x="1524000" y="6343650"/>
          <p14:tracePt t="83231" x="1595438" y="6357938"/>
          <p14:tracePt t="83245" x="1676400" y="6367463"/>
          <p14:tracePt t="83262" x="1781175" y="6376988"/>
          <p14:tracePt t="83280" x="1919288" y="6386513"/>
          <p14:tracePt t="83295" x="2000250" y="6400800"/>
          <p14:tracePt t="83312" x="2081213" y="6410325"/>
          <p14:tracePt t="83329" x="2181225" y="6434138"/>
          <p14:tracePt t="83345" x="2228850" y="6448425"/>
          <p14:tracePt t="83363" x="2271713" y="6457950"/>
          <p14:tracePt t="83379" x="2338388" y="6477000"/>
          <p14:tracePt t="83395" x="2362200" y="6486525"/>
          <p14:tracePt t="83412" x="2395538" y="6496050"/>
          <p14:tracePt t="83428" x="2443163" y="6505575"/>
          <p14:tracePt t="83445" x="2481263" y="6505575"/>
          <p14:tracePt t="83462" x="2505075" y="6505575"/>
          <p14:tracePt t="83478" x="2547938" y="6505575"/>
          <p14:tracePt t="83495" x="2566988" y="6505575"/>
          <p14:tracePt t="83512" x="2581275" y="6505575"/>
          <p14:tracePt t="83529" x="2609850" y="6505575"/>
          <p14:tracePt t="83546" x="2628900" y="6505575"/>
          <p14:tracePt t="83562" x="2643188" y="6505575"/>
          <p14:tracePt t="83578" x="2657475" y="6505575"/>
          <p14:tracePt t="83595" x="2662238" y="6505575"/>
          <p14:tracePt t="83612" x="2671763" y="6505575"/>
          <p14:tracePt t="83628" x="2686050" y="6505575"/>
          <p14:tracePt t="83647" x="2690813" y="6505575"/>
          <p14:tracePt t="83663" x="2695575" y="6505575"/>
          <p14:tracePt t="83679" x="2709863" y="6505575"/>
          <p14:tracePt t="83695" x="2714625" y="6505575"/>
          <p14:tracePt t="83984" x="2752725" y="6505575"/>
          <p14:tracePt t="83990" x="2809875" y="6505575"/>
          <p14:tracePt t="83997" x="2862263" y="6505575"/>
          <p14:tracePt t="84012" x="2990850" y="6500813"/>
          <p14:tracePt t="84029" x="3119438" y="6500813"/>
          <p14:tracePt t="84045" x="3252788" y="6486525"/>
          <p14:tracePt t="84061" x="3429000" y="6481763"/>
          <p14:tracePt t="84078" x="3538538" y="6472238"/>
          <p14:tracePt t="84095" x="3629025" y="6472238"/>
          <p14:tracePt t="84111" x="3757613" y="6472238"/>
          <p14:tracePt t="84128" x="3829050" y="6472238"/>
          <p14:tracePt t="84145" x="3867150" y="6472238"/>
          <p14:tracePt t="84162" x="3919538" y="6472238"/>
          <p14:tracePt t="84178" x="3933825" y="6477000"/>
          <p14:tracePt t="84195" x="3943350" y="6481763"/>
          <p14:tracePt t="84211" x="3957638" y="6481763"/>
          <p14:tracePt t="84228" x="3967163" y="6481763"/>
          <p14:tracePt t="84886" x="3990975" y="6481763"/>
          <p14:tracePt t="84896" x="4024313" y="6481763"/>
          <p14:tracePt t="84900" x="4048125" y="6481763"/>
          <p14:tracePt t="84913" x="4076700" y="6481763"/>
          <p14:tracePt t="84929" x="4162425" y="6481763"/>
          <p14:tracePt t="84946" x="4233863" y="6481763"/>
          <p14:tracePt t="84966" x="4329113" y="6481763"/>
          <p14:tracePt t="84979" x="4395788" y="6481763"/>
          <p14:tracePt t="84996" x="4438650" y="6481763"/>
          <p14:tracePt t="85013" x="4476750" y="6486525"/>
          <p14:tracePt t="85029" x="4548188" y="6496050"/>
          <p14:tracePt t="85046" x="4591050" y="6505575"/>
          <p14:tracePt t="85062" x="4619625" y="6510338"/>
          <p14:tracePt t="85079" x="4667250" y="6519863"/>
          <p14:tracePt t="85097" x="4705350" y="6529388"/>
          <p14:tracePt t="85113" x="4738688" y="6534150"/>
          <p14:tracePt t="85129" x="4772025" y="6538913"/>
          <p14:tracePt t="85146" x="4786313" y="6538913"/>
          <p14:tracePt t="85162" x="4795838" y="6538913"/>
          <p14:tracePt t="85179" x="4814888" y="6538913"/>
          <p14:tracePt t="85196" x="4824413" y="6543675"/>
          <p14:tracePt t="85213" x="4852988" y="6548438"/>
          <p14:tracePt t="85229" x="4867275" y="6548438"/>
          <p14:tracePt t="85246" x="4891088" y="6553200"/>
          <p14:tracePt t="85264" x="4905375" y="6553200"/>
          <p14:tracePt t="85279" x="4910138" y="6553200"/>
          <p14:tracePt t="85297" x="4914900" y="6553200"/>
          <p14:tracePt t="86254" x="4919663" y="6553200"/>
          <p14:tracePt t="86264" x="4929188" y="6553200"/>
          <p14:tracePt t="86275" x="4943475" y="6553200"/>
          <p14:tracePt t="86292" x="4953000" y="6553200"/>
          <p14:tracePt t="86309" x="4967288" y="6553200"/>
          <p14:tracePt t="86325" x="4972050" y="6553200"/>
          <p14:tracePt t="86342" x="4976813" y="6553200"/>
          <p14:tracePt t="86358" x="4991100" y="6553200"/>
          <p14:tracePt t="86375" x="5000625" y="6553200"/>
          <p14:tracePt t="86392" x="5005388" y="6553200"/>
          <p14:tracePt t="86408" x="5014913" y="6553200"/>
          <p14:tracePt t="86425" x="5024438" y="6553200"/>
          <p14:tracePt t="87881" x="5067300" y="6553200"/>
          <p14:tracePt t="87886" x="5129213" y="6553200"/>
          <p14:tracePt t="87901" x="5248275" y="6553200"/>
          <p14:tracePt t="87917" x="5376863" y="6553200"/>
          <p14:tracePt t="87933" x="5495925" y="6553200"/>
          <p14:tracePt t="87950" x="5643563" y="6553200"/>
          <p14:tracePt t="87967" x="5734050" y="6553200"/>
          <p14:tracePt t="87983" x="5819775" y="6567488"/>
          <p14:tracePt t="88000" x="5929313" y="6577013"/>
          <p14:tracePt t="88017" x="6005513" y="6591300"/>
          <p14:tracePt t="88033" x="6062663" y="6596063"/>
          <p14:tracePt t="88051" x="6129338" y="6600825"/>
          <p14:tracePt t="88067" x="6172200" y="6610350"/>
          <p14:tracePt t="88083" x="6200775" y="6610350"/>
          <p14:tracePt t="88101" x="6219825" y="6610350"/>
          <p14:tracePt t="88117" x="6234113" y="6610350"/>
          <p14:tracePt t="88133" x="6238875" y="6610350"/>
          <p14:tracePt t="88167" x="6243638" y="6610350"/>
          <p14:tracePt t="89586" x="6262688" y="6610350"/>
          <p14:tracePt t="89596" x="6296025" y="6605588"/>
          <p14:tracePt t="89608" x="6367463" y="6605588"/>
          <p14:tracePt t="89627" x="6472238" y="6591300"/>
          <p14:tracePt t="89642" x="6634163" y="6591300"/>
          <p14:tracePt t="89659" x="6757988" y="6591300"/>
          <p14:tracePt t="89676" x="6886575" y="6586538"/>
          <p14:tracePt t="89692" x="7077075" y="6586538"/>
          <p14:tracePt t="89709" x="7196138" y="6586538"/>
          <p14:tracePt t="89727" x="7315200" y="6586538"/>
          <p14:tracePt t="89743" x="7481888" y="6586538"/>
          <p14:tracePt t="89759" x="7577138" y="6586538"/>
          <p14:tracePt t="89775" x="7677150" y="6586538"/>
          <p14:tracePt t="89792" x="7829550" y="6581775"/>
          <p14:tracePt t="89809" x="7929563" y="6572250"/>
          <p14:tracePt t="89825" x="8005763" y="6572250"/>
          <p14:tracePt t="89842" x="8091488" y="6562725"/>
          <p14:tracePt t="89859" x="8139113" y="6548438"/>
          <p14:tracePt t="89875" x="8172450" y="6538913"/>
          <p14:tracePt t="89892" x="8186738" y="6538913"/>
          <p14:tracePt t="90275" x="8181975" y="6553200"/>
          <p14:tracePt t="90282" x="8172450" y="6572250"/>
          <p14:tracePt t="90298" x="8153400" y="6615113"/>
          <p14:tracePt t="90315" x="8143875" y="6662738"/>
          <p14:tracePt t="90332" x="8148638" y="6700838"/>
          <p14:tracePt t="90348" x="8162925" y="6719888"/>
          <p14:tracePt t="90365" x="8196263" y="6748463"/>
          <p14:tracePt t="90383" x="8272463" y="6767513"/>
          <p14:tracePt t="90398" x="8329613" y="6767513"/>
          <p14:tracePt t="90415" x="8386763" y="6743700"/>
          <p14:tracePt t="90431" x="8439150" y="6681788"/>
          <p14:tracePt t="90448" x="8458200" y="6619875"/>
          <p14:tracePt t="90465" x="8458200" y="6572250"/>
          <p14:tracePt t="90482" x="8429625" y="6496050"/>
          <p14:tracePt t="90498" x="8386763" y="6472238"/>
          <p14:tracePt t="90515" x="8324850" y="6443663"/>
          <p14:tracePt t="90531" x="8186738" y="6438900"/>
          <p14:tracePt t="90548" x="8105775" y="6457950"/>
          <p14:tracePt t="90565" x="8053388" y="6481763"/>
          <p14:tracePt t="90581" x="7991475" y="6510338"/>
          <p14:tracePt t="90598" x="7967663" y="6543675"/>
          <p14:tracePt t="90615" x="7943850" y="6591300"/>
          <p14:tracePt t="90632" x="7939088" y="6638925"/>
          <p14:tracePt t="90648" x="7943850" y="6672263"/>
          <p14:tracePt t="90665" x="7986713" y="6705600"/>
          <p14:tracePt t="90681" x="8105775" y="6738938"/>
          <p14:tracePt t="90698" x="8186738" y="6738938"/>
          <p14:tracePt t="90716" x="8272463" y="6705600"/>
          <p14:tracePt t="90731" x="8320088" y="6648450"/>
          <p14:tracePt t="90748" x="8353425" y="6586538"/>
          <p14:tracePt t="90766" x="8358188" y="6524625"/>
          <p14:tracePt t="90782" x="8334375" y="6491288"/>
          <p14:tracePt t="90800" x="8310563" y="6467475"/>
          <p14:tracePt t="90815" x="8243888" y="6448425"/>
          <p14:tracePt t="90832" x="8210550" y="6448425"/>
          <p14:tracePt t="90848" x="8162925" y="6457950"/>
          <p14:tracePt t="90867" x="8120063" y="6486525"/>
          <p14:tracePt t="90882" x="8101013" y="6500813"/>
          <p14:tracePt t="90898" x="8091488" y="6524625"/>
          <p14:tracePt t="90916" x="8086725" y="6557963"/>
          <p14:tracePt t="90932" x="8091488" y="6572250"/>
          <p14:tracePt t="90948" x="8105775" y="6596063"/>
          <p14:tracePt t="90965" x="8143875" y="6615113"/>
          <p14:tracePt t="90981" x="8162925" y="6615113"/>
          <p14:tracePt t="90998" x="8177213" y="6615113"/>
          <p14:tracePt t="91015" x="8177213" y="6605588"/>
          <p14:tracePt t="91031" x="8177213" y="6600825"/>
          <p14:tracePt t="91048" x="8177213" y="6596063"/>
          <p14:tracePt t="91065" x="8162925" y="6596063"/>
          <p14:tracePt t="91081" x="8158163" y="65960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914401"/>
          </a:xfrm>
          <a:solidFill>
            <a:schemeClr val="bg1"/>
          </a:solidFill>
        </p:spPr>
        <p:txBody>
          <a:bodyPr/>
          <a:lstStyle/>
          <a:p>
            <a:r>
              <a:rPr lang="fr-FR" altLang="en-US" sz="3600" b="1">
                <a:latin typeface="Arial" panose="020B0604020202020204" pitchFamily="34" charset="0"/>
              </a:rPr>
              <a:t>les membranes, c’est la vie!</a:t>
            </a:r>
            <a:endParaRPr lang="fr-FR" altLang="en-US" sz="3600">
              <a:latin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7504" y="1455322"/>
            <a:ext cx="689964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en-US" sz="2800" dirty="0">
                <a:latin typeface="Arial" panose="020B0604020202020204" pitchFamily="34" charset="0"/>
              </a:rPr>
              <a:t>Compartimentation</a:t>
            </a:r>
            <a:endParaRPr lang="fr-FR" altLang="en-US" sz="1600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 dirty="0">
                <a:latin typeface="Arial" panose="020B0604020202020204" pitchFamily="34" charset="0"/>
              </a:rPr>
              <a:t>Modifications des probabilités d’interaction moléculaire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 dirty="0">
                <a:latin typeface="Arial" panose="020B0604020202020204" pitchFamily="34" charset="0"/>
              </a:rPr>
              <a:t>Séparation de réactions chimiques incompatibles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 dirty="0">
                <a:latin typeface="Arial" panose="020B0604020202020204" pitchFamily="34" charset="0"/>
              </a:rPr>
              <a:t>Gradients de concentration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 dirty="0">
                <a:latin typeface="Arial" panose="020B0604020202020204" pitchFamily="34" charset="0"/>
              </a:rPr>
              <a:t>Energétique cellulaire et mitochondries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21791" y="3379372"/>
            <a:ext cx="7377113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en-US" sz="2800">
                <a:latin typeface="Arial" panose="020B0604020202020204" pitchFamily="34" charset="0"/>
              </a:rPr>
              <a:t>Echanges</a:t>
            </a:r>
            <a:r>
              <a:rPr lang="fr-FR" altLang="en-US" sz="1600">
                <a:latin typeface="Arial" panose="020B0604020202020204" pitchFamily="34" charset="0"/>
              </a:rPr>
              <a:t> (capillaires: 10 000m², poumons: 100m², intestins: 200m²)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>
                <a:latin typeface="Arial" panose="020B0604020202020204" pitchFamily="34" charset="0"/>
              </a:rPr>
              <a:t>Endocytose, exocytose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>
                <a:latin typeface="Arial" panose="020B0604020202020204" pitchFamily="34" charset="0"/>
              </a:rPr>
              <a:t>Transport: pompes et canaux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>
                <a:latin typeface="Arial" panose="020B0604020202020204" pitchFamily="34" charset="0"/>
              </a:rPr>
              <a:t>Membrane plasmique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>
                <a:latin typeface="Arial" panose="020B0604020202020204" pitchFamily="34" charset="0"/>
              </a:rPr>
              <a:t>Perception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en-US" sz="2000">
              <a:latin typeface="Arial" panose="020B0604020202020204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07504" y="5309772"/>
            <a:ext cx="921702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en-US" sz="2800" dirty="0">
                <a:latin typeface="Arial" panose="020B0604020202020204" pitchFamily="34" charset="0"/>
              </a:rPr>
              <a:t>Communication intercellulaire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(1 neurone=</a:t>
            </a:r>
            <a:r>
              <a:rPr lang="fr-FR" altLang="en-US" sz="1600" dirty="0">
                <a:latin typeface="Arial Unicode MS" panose="020B0604020202020204" pitchFamily="34" charset="-128"/>
              </a:rPr>
              <a:t>250 000µ² =&gt; total=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25 000m²)</a:t>
            </a:r>
            <a:endParaRPr lang="fr-FR" altLang="en-US" sz="2800" dirty="0"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 dirty="0">
                <a:latin typeface="Arial" panose="020B0604020202020204" pitchFamily="34" charset="0"/>
              </a:rPr>
              <a:t>Récepteurs, hormones et neurotransmetteurs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2000" dirty="0">
                <a:latin typeface="Arial" panose="020B0604020202020204" pitchFamily="34" charset="0"/>
              </a:rPr>
              <a:t>Electrophysiologie</a:t>
            </a:r>
          </a:p>
        </p:txBody>
      </p:sp>
      <p:sp>
        <p:nvSpPr>
          <p:cNvPr id="38918" name="ZoneTexte 1"/>
          <p:cNvSpPr txBox="1">
            <a:spLocks noChangeArrowheads="1"/>
          </p:cNvSpPr>
          <p:nvPr/>
        </p:nvSpPr>
        <p:spPr bwMode="auto">
          <a:xfrm>
            <a:off x="179388" y="814388"/>
            <a:ext cx="6378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1800" i="1">
                <a:latin typeface="Arial Unicode MS" panose="020B0604020202020204" pitchFamily="34" charset="-128"/>
              </a:rPr>
              <a:t>Les membranes sont vivantes,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1800" i="1">
                <a:latin typeface="Arial Unicode MS" panose="020B0604020202020204" pitchFamily="34" charset="-128"/>
              </a:rPr>
              <a:t>Elles protègent et entretiennent (alimentent et épurent) la vie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p:transition advTm="22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C:\dossier\ILLUSTRATIONSSS\Video\Odori-D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1597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ZoneTexte 1"/>
          <p:cNvSpPr txBox="1">
            <a:spLocks noChangeArrowheads="1"/>
          </p:cNvSpPr>
          <p:nvPr/>
        </p:nvSpPr>
        <p:spPr bwMode="auto">
          <a:xfrm>
            <a:off x="250825" y="333375"/>
            <a:ext cx="886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Suite du programme : </a:t>
            </a:r>
            <a:r>
              <a:rPr lang="fr-FR" altLang="en-US" sz="2400" dirty="0" err="1">
                <a:latin typeface="Arial Unicode MS" panose="020B0604020202020204" pitchFamily="34" charset="-128"/>
              </a:rPr>
              <a:t>Odori</a:t>
            </a:r>
            <a:r>
              <a:rPr lang="fr-FR" altLang="en-US" sz="2400" dirty="0">
                <a:latin typeface="Arial Unicode MS" panose="020B0604020202020204" pitchFamily="34" charset="-128"/>
              </a:rPr>
              <a:t>-don, ou le riz au calamar dansant…</a:t>
            </a:r>
            <a:endParaRPr lang="en-GB" altLang="en-US" sz="2400" dirty="0">
              <a:latin typeface="Arial Unicode MS" panose="020B0604020202020204" pitchFamily="34" charset="-128"/>
            </a:endParaRPr>
          </a:p>
        </p:txBody>
      </p:sp>
      <p:sp>
        <p:nvSpPr>
          <p:cNvPr id="40964" name="ZoneTexte 3"/>
          <p:cNvSpPr txBox="1">
            <a:spLocks noChangeArrowheads="1"/>
          </p:cNvSpPr>
          <p:nvPr/>
        </p:nvSpPr>
        <p:spPr bwMode="auto">
          <a:xfrm>
            <a:off x="323850" y="5991225"/>
            <a:ext cx="8945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Unicode MS" panose="020B0604020202020204" pitchFamily="34" charset="-128"/>
              </a:rPr>
              <a:t>La suite du cours permettra d’expliquer ce mystère de la cuisine Japonaise…</a:t>
            </a:r>
            <a:endParaRPr lang="en-GB" altLang="en-US" sz="2000">
              <a:latin typeface="Arial Unicode MS" panose="020B0604020202020204" pitchFamily="34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2"/>
    </mc:Choice>
    <mc:Fallback xmlns="">
      <p:transition spd="slow" advTm="5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space réservé du numéro de diapositive 5">
            <a:extLst>
              <a:ext uri="{FF2B5EF4-FFF2-40B4-BE49-F238E27FC236}">
                <a16:creationId xmlns:a16="http://schemas.microsoft.com/office/drawing/2014/main" id="{9A9E7B5F-5790-431E-9526-56E32701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61A40C40-59D3-40A7-B318-ED22E14EB090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25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6BB57446-4D20-4B3C-9ED1-0AB77BE3D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198438"/>
            <a:ext cx="5545138" cy="1143000"/>
          </a:xfrm>
        </p:spPr>
        <p:txBody>
          <a:bodyPr/>
          <a:lstStyle/>
          <a:p>
            <a:pPr algn="l" eaLnBrk="1" hangingPunct="1"/>
            <a:r>
              <a:rPr lang="fr-FR" alt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Neurophysiologie:</a:t>
            </a:r>
            <a:br>
              <a:rPr lang="fr-FR" alt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altLang="fr-FR" sz="32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cerveau</a:t>
            </a:r>
            <a:r>
              <a:rPr lang="fr-FR" altLang="fr-FR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fr-FR" altLang="fr-FR" sz="32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neurone</a:t>
            </a:r>
            <a:br>
              <a:rPr lang="fr-FR" altLang="fr-FR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vice-versa</a:t>
            </a:r>
          </a:p>
        </p:txBody>
      </p:sp>
      <p:pic>
        <p:nvPicPr>
          <p:cNvPr id="339973" name="Picture 5" descr="NeuronePAjoli">
            <a:extLst>
              <a:ext uri="{FF2B5EF4-FFF2-40B4-BE49-F238E27FC236}">
                <a16:creationId xmlns:a16="http://schemas.microsoft.com/office/drawing/2014/main" id="{F2ED4B66-0458-3056-B486-18E77502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36838"/>
            <a:ext cx="399891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cerveau">
            <a:extLst>
              <a:ext uri="{FF2B5EF4-FFF2-40B4-BE49-F238E27FC236}">
                <a16:creationId xmlns:a16="http://schemas.microsoft.com/office/drawing/2014/main" id="{7CBA675A-BF0D-DEFD-56CF-22B84E55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561657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0009" name="Group 41">
            <a:extLst>
              <a:ext uri="{FF2B5EF4-FFF2-40B4-BE49-F238E27FC236}">
                <a16:creationId xmlns:a16="http://schemas.microsoft.com/office/drawing/2014/main" id="{B7F72A6C-6FEE-A57D-5B0B-CB0722C5B23F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1989138"/>
            <a:ext cx="5392738" cy="3278187"/>
            <a:chOff x="100" y="1253"/>
            <a:chExt cx="3397" cy="2065"/>
          </a:xfrm>
        </p:grpSpPr>
        <p:sp>
          <p:nvSpPr>
            <p:cNvPr id="12341" name="Text Box 7">
              <a:extLst>
                <a:ext uri="{FF2B5EF4-FFF2-40B4-BE49-F238E27FC236}">
                  <a16:creationId xmlns:a16="http://schemas.microsoft.com/office/drawing/2014/main" id="{80121B82-E888-61B3-E5AA-C3BF7D2C1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" y="2126"/>
              <a:ext cx="476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vision</a:t>
              </a:r>
            </a:p>
          </p:txBody>
        </p:sp>
        <p:sp>
          <p:nvSpPr>
            <p:cNvPr id="12342" name="Text Box 8">
              <a:extLst>
                <a:ext uri="{FF2B5EF4-FFF2-40B4-BE49-F238E27FC236}">
                  <a16:creationId xmlns:a16="http://schemas.microsoft.com/office/drawing/2014/main" id="{D072E6DD-B26E-228A-98B2-E7AD9AFB5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400"/>
              <a:ext cx="61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chemeClr val="tx2"/>
                  </a:solidFill>
                </a:rPr>
                <a:t>langage</a:t>
              </a:r>
            </a:p>
          </p:txBody>
        </p:sp>
        <p:sp>
          <p:nvSpPr>
            <p:cNvPr id="12343" name="Text Box 9">
              <a:extLst>
                <a:ext uri="{FF2B5EF4-FFF2-40B4-BE49-F238E27FC236}">
                  <a16:creationId xmlns:a16="http://schemas.microsoft.com/office/drawing/2014/main" id="{CCB12580-2219-3E22-5392-025A71E82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709276">
              <a:off x="1643" y="1615"/>
              <a:ext cx="671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motricité</a:t>
              </a:r>
            </a:p>
          </p:txBody>
        </p:sp>
        <p:sp>
          <p:nvSpPr>
            <p:cNvPr id="12344" name="Text Box 10">
              <a:extLst>
                <a:ext uri="{FF2B5EF4-FFF2-40B4-BE49-F238E27FC236}">
                  <a16:creationId xmlns:a16="http://schemas.microsoft.com/office/drawing/2014/main" id="{6716F782-45CD-4568-56E3-D081F6015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452" y="1511"/>
              <a:ext cx="35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tact</a:t>
              </a:r>
            </a:p>
          </p:txBody>
        </p:sp>
        <p:sp>
          <p:nvSpPr>
            <p:cNvPr id="12345" name="Text Box 11">
              <a:extLst>
                <a:ext uri="{FF2B5EF4-FFF2-40B4-BE49-F238E27FC236}">
                  <a16:creationId xmlns:a16="http://schemas.microsoft.com/office/drawing/2014/main" id="{76A44349-81C4-5D39-8C82-60FD2829A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999" y="1626"/>
              <a:ext cx="103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proprioception</a:t>
              </a:r>
            </a:p>
          </p:txBody>
        </p:sp>
        <p:sp>
          <p:nvSpPr>
            <p:cNvPr id="12346" name="Text Box 12">
              <a:extLst>
                <a:ext uri="{FF2B5EF4-FFF2-40B4-BE49-F238E27FC236}">
                  <a16:creationId xmlns:a16="http://schemas.microsoft.com/office/drawing/2014/main" id="{D9BE5C63-E60C-955D-430A-58F75318D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1733">
              <a:off x="1202" y="2976"/>
              <a:ext cx="108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/>
                <a:t>reconnaissance</a:t>
              </a:r>
            </a:p>
          </p:txBody>
        </p:sp>
        <p:sp>
          <p:nvSpPr>
            <p:cNvPr id="12347" name="Text Box 13">
              <a:extLst>
                <a:ext uri="{FF2B5EF4-FFF2-40B4-BE49-F238E27FC236}">
                  <a16:creationId xmlns:a16="http://schemas.microsoft.com/office/drawing/2014/main" id="{C5B459FF-3E54-1822-3906-29295D474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" y="1253"/>
              <a:ext cx="55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espace</a:t>
              </a:r>
            </a:p>
          </p:txBody>
        </p:sp>
        <p:sp>
          <p:nvSpPr>
            <p:cNvPr id="12348" name="Text Box 15">
              <a:extLst>
                <a:ext uri="{FF2B5EF4-FFF2-40B4-BE49-F238E27FC236}">
                  <a16:creationId xmlns:a16="http://schemas.microsoft.com/office/drawing/2014/main" id="{D4071483-DD04-451D-97B4-F569C37CE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341"/>
              <a:ext cx="62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audition</a:t>
              </a:r>
            </a:p>
          </p:txBody>
        </p:sp>
        <p:sp>
          <p:nvSpPr>
            <p:cNvPr id="12349" name="Text Box 16">
              <a:extLst>
                <a:ext uri="{FF2B5EF4-FFF2-40B4-BE49-F238E27FC236}">
                  <a16:creationId xmlns:a16="http://schemas.microsoft.com/office/drawing/2014/main" id="{48C63999-76EF-7028-25B1-D56B63265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" y="1810"/>
              <a:ext cx="68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attention</a:t>
              </a:r>
            </a:p>
          </p:txBody>
        </p:sp>
        <p:sp>
          <p:nvSpPr>
            <p:cNvPr id="12350" name="Text Box 17">
              <a:extLst>
                <a:ext uri="{FF2B5EF4-FFF2-40B4-BE49-F238E27FC236}">
                  <a16:creationId xmlns:a16="http://schemas.microsoft.com/office/drawing/2014/main" id="{8FC64131-67B3-52F4-5C55-76ABCE407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3035"/>
              <a:ext cx="962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coordinations</a:t>
              </a:r>
            </a:p>
          </p:txBody>
        </p:sp>
        <p:sp>
          <p:nvSpPr>
            <p:cNvPr id="12351" name="Text Box 18">
              <a:extLst>
                <a:ext uri="{FF2B5EF4-FFF2-40B4-BE49-F238E27FC236}">
                  <a16:creationId xmlns:a16="http://schemas.microsoft.com/office/drawing/2014/main" id="{EC331C66-8B1B-98A3-8556-7D54EE8C4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1979"/>
              <a:ext cx="87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0000"/>
                  </a:solidFill>
                </a:rPr>
                <a:t>planification</a:t>
              </a:r>
            </a:p>
          </p:txBody>
        </p:sp>
        <p:sp>
          <p:nvSpPr>
            <p:cNvPr id="12352" name="Text Box 19">
              <a:extLst>
                <a:ext uri="{FF2B5EF4-FFF2-40B4-BE49-F238E27FC236}">
                  <a16:creationId xmlns:a16="http://schemas.microsoft.com/office/drawing/2014/main" id="{E394B15C-9482-0B25-0AD8-29CA370D8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219"/>
              <a:ext cx="98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0000"/>
                  </a:solidFill>
                </a:rPr>
                <a:t>raisonnement</a:t>
              </a:r>
            </a:p>
          </p:txBody>
        </p:sp>
        <p:sp>
          <p:nvSpPr>
            <p:cNvPr id="12353" name="Text Box 20">
              <a:extLst>
                <a:ext uri="{FF2B5EF4-FFF2-40B4-BE49-F238E27FC236}">
                  <a16:creationId xmlns:a16="http://schemas.microsoft.com/office/drawing/2014/main" id="{9DB16334-2A6E-2B1B-4C9C-EC24B652D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1616"/>
              <a:ext cx="66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nombres</a:t>
              </a:r>
            </a:p>
          </p:txBody>
        </p:sp>
      </p:grpSp>
      <p:grpSp>
        <p:nvGrpSpPr>
          <p:cNvPr id="340041" name="Group 73">
            <a:extLst>
              <a:ext uri="{FF2B5EF4-FFF2-40B4-BE49-F238E27FC236}">
                <a16:creationId xmlns:a16="http://schemas.microsoft.com/office/drawing/2014/main" id="{810369A0-1BA0-1502-6470-F60C31B71FA7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205038"/>
            <a:ext cx="4465637" cy="2879725"/>
            <a:chOff x="385" y="1389"/>
            <a:chExt cx="2813" cy="1814"/>
          </a:xfrm>
        </p:grpSpPr>
        <p:sp>
          <p:nvSpPr>
            <p:cNvPr id="12303" name="Rectangle 3">
              <a:extLst>
                <a:ext uri="{FF2B5EF4-FFF2-40B4-BE49-F238E27FC236}">
                  <a16:creationId xmlns:a16="http://schemas.microsoft.com/office/drawing/2014/main" id="{E00E7694-AB5F-E007-7C30-FC041562B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398"/>
              <a:ext cx="1268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>
              <a:spAutoFit/>
            </a:bodyPr>
            <a:lstStyle>
              <a:lvl1pPr indent="449263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140000"/>
                </a:lnSpc>
              </a:pPr>
              <a:endParaRPr lang="fr-FR" altLang="fr-FR" sz="1800" b="1" i="0">
                <a:solidFill>
                  <a:srgbClr val="FFFF00"/>
                </a:solidFill>
                <a:latin typeface="Arial" panose="020B0604020202020204" pitchFamily="34" charset="0"/>
              </a:endParaRPr>
            </a:p>
            <a:p>
              <a:pPr eaLnBrk="1" hangingPunct="1">
                <a:lnSpc>
                  <a:spcPct val="140000"/>
                </a:lnSpc>
              </a:pPr>
              <a:r>
                <a:rPr lang="fr-FR" altLang="fr-FR" sz="1800" i="0">
                  <a:solidFill>
                    <a:srgbClr val="FFFF00"/>
                  </a:solidFill>
                  <a:latin typeface="Arial" panose="020B0604020202020204" pitchFamily="34" charset="0"/>
                </a:rPr>
                <a:t>		</a:t>
              </a:r>
            </a:p>
          </p:txBody>
        </p:sp>
        <p:sp>
          <p:nvSpPr>
            <p:cNvPr id="12304" name="Line 21">
              <a:extLst>
                <a:ext uri="{FF2B5EF4-FFF2-40B4-BE49-F238E27FC236}">
                  <a16:creationId xmlns:a16="http://schemas.microsoft.com/office/drawing/2014/main" id="{3C7E0E0D-6C7B-7EDB-C5E1-714EBC99A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2387"/>
              <a:ext cx="272" cy="7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5" name="Line 22">
              <a:extLst>
                <a:ext uri="{FF2B5EF4-FFF2-40B4-BE49-F238E27FC236}">
                  <a16:creationId xmlns:a16="http://schemas.microsoft.com/office/drawing/2014/main" id="{798CC048-BC5D-4F34-BD75-18CBEAF91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251"/>
              <a:ext cx="680" cy="5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6" name="Line 23">
              <a:extLst>
                <a:ext uri="{FF2B5EF4-FFF2-40B4-BE49-F238E27FC236}">
                  <a16:creationId xmlns:a16="http://schemas.microsoft.com/office/drawing/2014/main" id="{CFB9D1F5-263C-B2E0-5E9B-01D5CC6C33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" y="1525"/>
              <a:ext cx="272" cy="6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7" name="Line 24">
              <a:extLst>
                <a:ext uri="{FF2B5EF4-FFF2-40B4-BE49-F238E27FC236}">
                  <a16:creationId xmlns:a16="http://schemas.microsoft.com/office/drawing/2014/main" id="{B8A9C1B9-AC83-6A8D-B2A6-DA115612B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387"/>
              <a:ext cx="1723" cy="1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8" name="Line 25">
              <a:extLst>
                <a:ext uri="{FF2B5EF4-FFF2-40B4-BE49-F238E27FC236}">
                  <a16:creationId xmlns:a16="http://schemas.microsoft.com/office/drawing/2014/main" id="{6551B8CA-F0BF-F873-B7F3-C762C42E7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296"/>
              <a:ext cx="2086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9" name="Line 26">
              <a:extLst>
                <a:ext uri="{FF2B5EF4-FFF2-40B4-BE49-F238E27FC236}">
                  <a16:creationId xmlns:a16="http://schemas.microsoft.com/office/drawing/2014/main" id="{8F823BD5-5B88-5748-8C4E-5E4C281CA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614"/>
              <a:ext cx="453" cy="5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0" name="Line 27">
              <a:extLst>
                <a:ext uri="{FF2B5EF4-FFF2-40B4-BE49-F238E27FC236}">
                  <a16:creationId xmlns:a16="http://schemas.microsoft.com/office/drawing/2014/main" id="{7069EFA4-8A53-361A-3350-1394C2E376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434"/>
              <a:ext cx="1633" cy="54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1" name="Line 28">
              <a:extLst>
                <a:ext uri="{FF2B5EF4-FFF2-40B4-BE49-F238E27FC236}">
                  <a16:creationId xmlns:a16="http://schemas.microsoft.com/office/drawing/2014/main" id="{3525C22E-8BE4-FCA4-D911-75EF02AB5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1525"/>
              <a:ext cx="1180" cy="9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2" name="Line 29">
              <a:extLst>
                <a:ext uri="{FF2B5EF4-FFF2-40B4-BE49-F238E27FC236}">
                  <a16:creationId xmlns:a16="http://schemas.microsoft.com/office/drawing/2014/main" id="{C17320AC-331E-8AF6-2E15-3918F39C0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75" y="1570"/>
              <a:ext cx="181" cy="86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3" name="Line 30">
              <a:extLst>
                <a:ext uri="{FF2B5EF4-FFF2-40B4-BE49-F238E27FC236}">
                  <a16:creationId xmlns:a16="http://schemas.microsoft.com/office/drawing/2014/main" id="{24689629-50BB-7204-CFBF-9703A2E02E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30" y="2069"/>
              <a:ext cx="90" cy="36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4" name="Line 31">
              <a:extLst>
                <a:ext uri="{FF2B5EF4-FFF2-40B4-BE49-F238E27FC236}">
                  <a16:creationId xmlns:a16="http://schemas.microsoft.com/office/drawing/2014/main" id="{88F82502-86CA-69FC-85BA-750E5A180B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1842"/>
              <a:ext cx="136" cy="5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5" name="Line 32">
              <a:extLst>
                <a:ext uri="{FF2B5EF4-FFF2-40B4-BE49-F238E27FC236}">
                  <a16:creationId xmlns:a16="http://schemas.microsoft.com/office/drawing/2014/main" id="{7663EE7A-4E83-C8F7-D11C-EC5BBA5AB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11" y="1480"/>
              <a:ext cx="318" cy="2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6" name="Line 33">
              <a:extLst>
                <a:ext uri="{FF2B5EF4-FFF2-40B4-BE49-F238E27FC236}">
                  <a16:creationId xmlns:a16="http://schemas.microsoft.com/office/drawing/2014/main" id="{635A3CB3-00CB-7C11-217D-74B9E92891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842"/>
              <a:ext cx="181" cy="127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7" name="Line 34">
              <a:extLst>
                <a:ext uri="{FF2B5EF4-FFF2-40B4-BE49-F238E27FC236}">
                  <a16:creationId xmlns:a16="http://schemas.microsoft.com/office/drawing/2014/main" id="{089B67F5-FEC9-0136-795F-1FB201C62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2568"/>
              <a:ext cx="363" cy="45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8" name="Line 35">
              <a:extLst>
                <a:ext uri="{FF2B5EF4-FFF2-40B4-BE49-F238E27FC236}">
                  <a16:creationId xmlns:a16="http://schemas.microsoft.com/office/drawing/2014/main" id="{AEC3D7B4-0796-73B5-8DB5-6ABACA55D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4" y="1797"/>
              <a:ext cx="408" cy="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9" name="Line 36">
              <a:extLst>
                <a:ext uri="{FF2B5EF4-FFF2-40B4-BE49-F238E27FC236}">
                  <a16:creationId xmlns:a16="http://schemas.microsoft.com/office/drawing/2014/main" id="{B66A0FDE-3985-DF46-5033-BAA9F55FA9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11" y="2069"/>
              <a:ext cx="1497" cy="2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0" name="Line 37">
              <a:extLst>
                <a:ext uri="{FF2B5EF4-FFF2-40B4-BE49-F238E27FC236}">
                  <a16:creationId xmlns:a16="http://schemas.microsoft.com/office/drawing/2014/main" id="{941A5DD7-58CE-136B-A9DC-90E223AD4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2" y="2387"/>
              <a:ext cx="635" cy="7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1" name="Line 38">
              <a:extLst>
                <a:ext uri="{FF2B5EF4-FFF2-40B4-BE49-F238E27FC236}">
                  <a16:creationId xmlns:a16="http://schemas.microsoft.com/office/drawing/2014/main" id="{5EC7827D-A5E5-DD4A-6E9E-F3FE24FD95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88"/>
              <a:ext cx="998" cy="12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2" name="Line 39">
              <a:extLst>
                <a:ext uri="{FF2B5EF4-FFF2-40B4-BE49-F238E27FC236}">
                  <a16:creationId xmlns:a16="http://schemas.microsoft.com/office/drawing/2014/main" id="{EE60835C-0A56-770B-EE80-E4ABDC22D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" y="1797"/>
              <a:ext cx="636" cy="127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3" name="Line 40">
              <a:extLst>
                <a:ext uri="{FF2B5EF4-FFF2-40B4-BE49-F238E27FC236}">
                  <a16:creationId xmlns:a16="http://schemas.microsoft.com/office/drawing/2014/main" id="{D597B55B-F186-5368-CA11-975048D455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1" y="2205"/>
              <a:ext cx="1406" cy="9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4" name="Line 42">
              <a:extLst>
                <a:ext uri="{FF2B5EF4-FFF2-40B4-BE49-F238E27FC236}">
                  <a16:creationId xmlns:a16="http://schemas.microsoft.com/office/drawing/2014/main" id="{F52C2D70-C8E6-8FCB-024E-32D258A1AF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9" y="1616"/>
              <a:ext cx="136" cy="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12325" name="Line 43">
              <a:extLst>
                <a:ext uri="{FF2B5EF4-FFF2-40B4-BE49-F238E27FC236}">
                  <a16:creationId xmlns:a16="http://schemas.microsoft.com/office/drawing/2014/main" id="{34B58A26-0350-9A3D-B20F-DEF02EE3B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" y="1570"/>
              <a:ext cx="545" cy="4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6" name="Line 44">
              <a:extLst>
                <a:ext uri="{FF2B5EF4-FFF2-40B4-BE49-F238E27FC236}">
                  <a16:creationId xmlns:a16="http://schemas.microsoft.com/office/drawing/2014/main" id="{8CF2DD4E-5B7B-5C75-069F-9ABD341DBD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53" y="2705"/>
              <a:ext cx="499" cy="1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7" name="Line 45">
              <a:extLst>
                <a:ext uri="{FF2B5EF4-FFF2-40B4-BE49-F238E27FC236}">
                  <a16:creationId xmlns:a16="http://schemas.microsoft.com/office/drawing/2014/main" id="{42D563C6-0078-42F3-630B-FFAE0D43AB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2" y="2478"/>
              <a:ext cx="46" cy="2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8" name="Line 46">
              <a:extLst>
                <a:ext uri="{FF2B5EF4-FFF2-40B4-BE49-F238E27FC236}">
                  <a16:creationId xmlns:a16="http://schemas.microsoft.com/office/drawing/2014/main" id="{34665D23-3CEC-5CA8-BF6A-C845C86FD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16" y="2205"/>
              <a:ext cx="91" cy="59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9" name="Line 47">
              <a:extLst>
                <a:ext uri="{FF2B5EF4-FFF2-40B4-BE49-F238E27FC236}">
                  <a16:creationId xmlns:a16="http://schemas.microsoft.com/office/drawing/2014/main" id="{69CEB96F-F9F0-AD47-8C99-13DA5A3D1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69"/>
              <a:ext cx="317" cy="13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0" name="Line 48">
              <a:extLst>
                <a:ext uri="{FF2B5EF4-FFF2-40B4-BE49-F238E27FC236}">
                  <a16:creationId xmlns:a16="http://schemas.microsoft.com/office/drawing/2014/main" id="{9BB8648F-B8D9-AA10-F0AB-72AF0913DD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4" y="1752"/>
              <a:ext cx="545" cy="31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1" name="Line 49">
              <a:extLst>
                <a:ext uri="{FF2B5EF4-FFF2-40B4-BE49-F238E27FC236}">
                  <a16:creationId xmlns:a16="http://schemas.microsoft.com/office/drawing/2014/main" id="{E46D4194-7E0C-81FD-C8AB-0268B26B3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2069"/>
              <a:ext cx="46" cy="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2" name="Line 50">
              <a:extLst>
                <a:ext uri="{FF2B5EF4-FFF2-40B4-BE49-F238E27FC236}">
                  <a16:creationId xmlns:a16="http://schemas.microsoft.com/office/drawing/2014/main" id="{181E5BD0-4258-6094-D0DC-0644C91DE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" y="1480"/>
              <a:ext cx="90" cy="40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3" name="Line 51">
              <a:extLst>
                <a:ext uri="{FF2B5EF4-FFF2-40B4-BE49-F238E27FC236}">
                  <a16:creationId xmlns:a16="http://schemas.microsoft.com/office/drawing/2014/main" id="{681362CE-C1BA-068E-BB08-16E9AC86B9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3" y="2069"/>
              <a:ext cx="499" cy="45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4" name="Line 52">
              <a:extLst>
                <a:ext uri="{FF2B5EF4-FFF2-40B4-BE49-F238E27FC236}">
                  <a16:creationId xmlns:a16="http://schemas.microsoft.com/office/drawing/2014/main" id="{DDDA0276-BFDA-7D5D-9F10-018E7CEA2C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10" y="1797"/>
              <a:ext cx="2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5" name="Line 53">
              <a:extLst>
                <a:ext uri="{FF2B5EF4-FFF2-40B4-BE49-F238E27FC236}">
                  <a16:creationId xmlns:a16="http://schemas.microsoft.com/office/drawing/2014/main" id="{8B13A4E0-E3A9-AE58-0AB1-4AD58DB84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2024"/>
              <a:ext cx="2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6" name="Line 54">
              <a:extLst>
                <a:ext uri="{FF2B5EF4-FFF2-40B4-BE49-F238E27FC236}">
                  <a16:creationId xmlns:a16="http://schemas.microsoft.com/office/drawing/2014/main" id="{3B392CDE-E79F-BFA3-F9C5-B7337B290C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1389"/>
              <a:ext cx="2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7" name="Text Box 69">
              <a:extLst>
                <a:ext uri="{FF2B5EF4-FFF2-40B4-BE49-F238E27FC236}">
                  <a16:creationId xmlns:a16="http://schemas.microsoft.com/office/drawing/2014/main" id="{53410DBB-B677-1881-F866-6251776AD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2444"/>
              <a:ext cx="67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FF"/>
                  </a:solidFill>
                </a:rPr>
                <a:t>mémoire</a:t>
              </a:r>
            </a:p>
          </p:txBody>
        </p:sp>
        <p:sp>
          <p:nvSpPr>
            <p:cNvPr id="12338" name="Line 70">
              <a:extLst>
                <a:ext uri="{FF2B5EF4-FFF2-40B4-BE49-F238E27FC236}">
                  <a16:creationId xmlns:a16="http://schemas.microsoft.com/office/drawing/2014/main" id="{EDA873C6-0F69-C479-4396-589A0AC56E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91" y="2704"/>
              <a:ext cx="46" cy="40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9" name="Line 71">
              <a:extLst>
                <a:ext uri="{FF2B5EF4-FFF2-40B4-BE49-F238E27FC236}">
                  <a16:creationId xmlns:a16="http://schemas.microsoft.com/office/drawing/2014/main" id="{BFF513A9-7480-7700-EE55-F0AA2E0E7A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7" y="2704"/>
              <a:ext cx="136" cy="49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40" name="Line 72">
              <a:extLst>
                <a:ext uri="{FF2B5EF4-FFF2-40B4-BE49-F238E27FC236}">
                  <a16:creationId xmlns:a16="http://schemas.microsoft.com/office/drawing/2014/main" id="{00B65CE8-276C-31B0-F362-0EB5FC263B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" y="2251"/>
              <a:ext cx="771" cy="2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340042" name="AutoShape 74">
            <a:extLst>
              <a:ext uri="{FF2B5EF4-FFF2-40B4-BE49-F238E27FC236}">
                <a16:creationId xmlns:a16="http://schemas.microsoft.com/office/drawing/2014/main" id="{997AD702-9E57-A0C6-858D-70FC8BD71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15888"/>
            <a:ext cx="3744912" cy="2735262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fr-FR" altLang="fr-FR" i="0"/>
          </a:p>
        </p:txBody>
      </p:sp>
      <p:sp>
        <p:nvSpPr>
          <p:cNvPr id="340043" name="Text Box 75">
            <a:extLst>
              <a:ext uri="{FF2B5EF4-FFF2-40B4-BE49-F238E27FC236}">
                <a16:creationId xmlns:a16="http://schemas.microsoft.com/office/drawing/2014/main" id="{FC73692A-3C24-92E3-2543-013BB6625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5640388"/>
            <a:ext cx="2646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600" b="1"/>
              <a:t>Localisations arbitraires</a:t>
            </a:r>
          </a:p>
        </p:txBody>
      </p:sp>
      <p:sp>
        <p:nvSpPr>
          <p:cNvPr id="340044" name="Text Box 76">
            <a:extLst>
              <a:ext uri="{FF2B5EF4-FFF2-40B4-BE49-F238E27FC236}">
                <a16:creationId xmlns:a16="http://schemas.microsoft.com/office/drawing/2014/main" id="{9DE02F14-B673-E58C-58A7-3A146E53D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75" y="6256338"/>
            <a:ext cx="876300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chemeClr val="bg1"/>
                </a:solidFill>
              </a:rPr>
              <a:t>PCEM1</a:t>
            </a:r>
          </a:p>
        </p:txBody>
      </p:sp>
      <p:sp>
        <p:nvSpPr>
          <p:cNvPr id="340061" name="Text Box 93">
            <a:extLst>
              <a:ext uri="{FF2B5EF4-FFF2-40B4-BE49-F238E27FC236}">
                <a16:creationId xmlns:a16="http://schemas.microsoft.com/office/drawing/2014/main" id="{C07954F5-92AC-A216-B7FF-EE1FE7378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4365625"/>
            <a:ext cx="117157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chemeClr val="accent2"/>
                </a:solidFill>
              </a:rPr>
              <a:t>inhibition</a:t>
            </a:r>
          </a:p>
        </p:txBody>
      </p:sp>
      <p:sp>
        <p:nvSpPr>
          <p:cNvPr id="340062" name="Text Box 94">
            <a:extLst>
              <a:ext uri="{FF2B5EF4-FFF2-40B4-BE49-F238E27FC236}">
                <a16:creationId xmlns:a16="http://schemas.microsoft.com/office/drawing/2014/main" id="{F6062EB9-85CA-0430-64CE-A97E192CB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3484563"/>
            <a:ext cx="117157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rgbClr val="FFFF00"/>
                </a:solidFill>
              </a:rPr>
              <a:t>émotions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0" fill="hold"/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0000" fill="hold"/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0" fill="hold"/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42" grpId="0" animBg="1"/>
      <p:bldP spid="340043" grpId="0"/>
      <p:bldP spid="340044" grpId="0"/>
      <p:bldP spid="340061" grpId="0"/>
      <p:bldP spid="3400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EA5FDDDD-4544-4724-9CFC-6FCA0962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5E47FA4A-88A9-4135-8B31-EABD279A76CF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26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pic>
        <p:nvPicPr>
          <p:cNvPr id="16387" name="Picture 2" descr="mso6D638">
            <a:extLst>
              <a:ext uri="{FF2B5EF4-FFF2-40B4-BE49-F238E27FC236}">
                <a16:creationId xmlns:a16="http://schemas.microsoft.com/office/drawing/2014/main" id="{AAF5173D-9930-9CD7-6EE6-3E7CD747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050"/>
            <a:ext cx="55340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>
            <a:extLst>
              <a:ext uri="{FF2B5EF4-FFF2-40B4-BE49-F238E27FC236}">
                <a16:creationId xmlns:a16="http://schemas.microsoft.com/office/drawing/2014/main" id="{C55BFC88-B382-E920-A9D8-364F932F4B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-99392"/>
            <a:ext cx="7772400" cy="1143001"/>
          </a:xfrm>
        </p:spPr>
        <p:txBody>
          <a:bodyPr/>
          <a:lstStyle/>
          <a:p>
            <a:pPr eaLnBrk="1" hangingPunct="1"/>
            <a:r>
              <a:rPr lang="fr-FR" alt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(rappel anatomique)</a:t>
            </a:r>
          </a:p>
        </p:txBody>
      </p:sp>
      <p:pic>
        <p:nvPicPr>
          <p:cNvPr id="340997" name="AT.avi">
            <a:hlinkClick r:id="" action="ppaction://media"/>
            <a:extLst>
              <a:ext uri="{FF2B5EF4-FFF2-40B4-BE49-F238E27FC236}">
                <a16:creationId xmlns:a16="http://schemas.microsoft.com/office/drawing/2014/main" id="{3DB28905-AF15-AF38-99FF-FE5647B437E4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4857" r="7428" b="7428"/>
          <a:stretch>
            <a:fillRect/>
          </a:stretch>
        </p:blipFill>
        <p:spPr bwMode="auto">
          <a:xfrm>
            <a:off x="6877050" y="0"/>
            <a:ext cx="2238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0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099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1340768"/>
            <a:ext cx="4174926" cy="1143000"/>
          </a:xfrm>
        </p:spPr>
        <p:txBody>
          <a:bodyPr/>
          <a:lstStyle/>
          <a:p>
            <a:pPr eaLnBrk="1" hangingPunct="1"/>
            <a:r>
              <a:rPr lang="fr-FR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méthode </a:t>
            </a:r>
            <a:r>
              <a:rPr lang="fr-FR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anatomo-clinique</a:t>
            </a:r>
            <a:br>
              <a:rPr lang="fr-FR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(post-mortem)</a:t>
            </a:r>
          </a:p>
        </p:txBody>
      </p:sp>
      <p:pic>
        <p:nvPicPr>
          <p:cNvPr id="24579" name="Picture 3" descr="Sans titre -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260350"/>
            <a:ext cx="36480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588250" y="6348413"/>
            <a:ext cx="871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Charcot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0866848-F406-7CE8-16BF-3373DA981D72}"/>
              </a:ext>
            </a:extLst>
          </p:cNvPr>
          <p:cNvSpPr txBox="1"/>
          <p:nvPr/>
        </p:nvSpPr>
        <p:spPr>
          <a:xfrm>
            <a:off x="251520" y="836712"/>
            <a:ext cx="84969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/>
              <a:t>La méthode anatomoclinique</a:t>
            </a:r>
          </a:p>
          <a:p>
            <a:endParaRPr lang="fr-FR" dirty="0"/>
          </a:p>
          <a:p>
            <a:r>
              <a:rPr lang="fr-FR" dirty="0"/>
              <a:t>Giovanni Battista Morgagni </a:t>
            </a:r>
            <a:r>
              <a:rPr lang="fr-FR" sz="1400" dirty="0"/>
              <a:t>(1682-1771)</a:t>
            </a:r>
            <a:r>
              <a:rPr lang="fr-FR" dirty="0"/>
              <a:t>, Xavier Bichat </a:t>
            </a:r>
            <a:r>
              <a:rPr lang="fr-FR" sz="1400" dirty="0"/>
              <a:t>(1771-1802)</a:t>
            </a:r>
            <a:endParaRPr lang="fr-FR" dirty="0"/>
          </a:p>
          <a:p>
            <a:endParaRPr lang="fr-FR" dirty="0"/>
          </a:p>
          <a:p>
            <a:r>
              <a:rPr lang="fr-FR" dirty="0"/>
              <a:t>Laennec </a:t>
            </a:r>
            <a:r>
              <a:rPr lang="fr-FR" sz="1600" dirty="0"/>
              <a:t>(1781-1826) </a:t>
            </a:r>
            <a:r>
              <a:rPr lang="fr-FR" dirty="0"/>
              <a:t>: « méthode d'étude des états pathologiques basée sur l'analyse de l'observation des symptômes ou des altérations de fonctions qui coïncident avec chaque espèce d'altérations d'organes ».</a:t>
            </a:r>
          </a:p>
          <a:p>
            <a:endParaRPr lang="fr-FR" dirty="0"/>
          </a:p>
          <a:p>
            <a:r>
              <a:rPr lang="fr-FR" dirty="0"/>
              <a:t>Jean-Martin Charcot </a:t>
            </a:r>
            <a:r>
              <a:rPr lang="fr-FR" sz="1600" dirty="0"/>
              <a:t>(1825-1893) :</a:t>
            </a:r>
            <a:r>
              <a:rPr lang="fr-FR" dirty="0"/>
              <a:t> « l'étude soigneuse des symptômes associée à la constatation du siège anatomique des lésions après la mort ». </a:t>
            </a:r>
          </a:p>
        </p:txBody>
      </p:sp>
    </p:spTree>
    <p:extLst>
      <p:ext uri="{BB962C8B-B14F-4D97-AF65-F5344CB8AC3E}">
        <p14:creationId xmlns:p14="http://schemas.microsoft.com/office/powerpoint/2010/main" val="2185084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erveau&#10;&#10;Description générée automatiquement">
            <a:extLst>
              <a:ext uri="{FF2B5EF4-FFF2-40B4-BE49-F238E27FC236}">
                <a16:creationId xmlns:a16="http://schemas.microsoft.com/office/drawing/2014/main" id="{BF0D787F-D2EF-4491-C2F8-32E4F5B80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69" y="116632"/>
            <a:ext cx="4104456" cy="27363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FC217E-D9AB-027A-723D-CCB0D71F44FC}"/>
              </a:ext>
            </a:extLst>
          </p:cNvPr>
          <p:cNvSpPr txBox="1"/>
          <p:nvPr/>
        </p:nvSpPr>
        <p:spPr>
          <a:xfrm>
            <a:off x="209328" y="3140968"/>
            <a:ext cx="89289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/>
              <a:t>« Il comprenait tout ce qu’on lui disait ; il avait même l’oreille très fine ; mais, quelle que fût la question qu’on lui adressât, il répondait toujours : tan, tan, en y joignant des gestes très variés au moyen desquels il réussissait à exprimer la plupart de ses idées.</a:t>
            </a:r>
            <a:r>
              <a:rPr lang="fr-FR" sz="2000" dirty="0"/>
              <a:t> (…)</a:t>
            </a:r>
            <a:r>
              <a:rPr lang="fr-FR" sz="2000" i="1" dirty="0"/>
              <a:t> Depuis combien d’années il était à Bicêtre ? Il ouvrit la main quatre fois de suite, et fit l’appoint avec un seul doigt ; cela faisait vingt et un ans</a:t>
            </a:r>
            <a:r>
              <a:rPr lang="fr-FR" sz="2000" dirty="0"/>
              <a:t> (…)</a:t>
            </a:r>
            <a:r>
              <a:rPr lang="fr-FR" sz="2000" i="1" dirty="0"/>
              <a:t> ce renseignement était parfaitement exact. »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0E979E-CC77-C314-993C-8067E20D9197}"/>
              </a:ext>
            </a:extLst>
          </p:cNvPr>
          <p:cNvSpPr txBox="1"/>
          <p:nvPr/>
        </p:nvSpPr>
        <p:spPr>
          <a:xfrm>
            <a:off x="0" y="332656"/>
            <a:ext cx="507605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/>
              <a:t>Paul Broca : Monsieur « Tan »</a:t>
            </a:r>
          </a:p>
          <a:p>
            <a:pPr algn="r"/>
            <a:r>
              <a:rPr lang="fr-FR" sz="1800" i="1" dirty="0"/>
              <a:t>(M. Victor Leborgne)	</a:t>
            </a:r>
          </a:p>
          <a:p>
            <a:endParaRPr lang="fr-FR" sz="2800" i="1" dirty="0"/>
          </a:p>
          <a:p>
            <a:endParaRPr lang="fr-FR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0F9DE1-C8A7-618E-F781-A9AD025F1021}"/>
              </a:ext>
            </a:extLst>
          </p:cNvPr>
          <p:cNvSpPr txBox="1"/>
          <p:nvPr/>
        </p:nvSpPr>
        <p:spPr>
          <a:xfrm>
            <a:off x="4874882" y="5656752"/>
            <a:ext cx="468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i="1" dirty="0"/>
              <a:t>=&gt; Aire du langage articulé</a:t>
            </a:r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0775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7"/>
          <p:cNvGrpSpPr>
            <a:grpSpLocks/>
          </p:cNvGrpSpPr>
          <p:nvPr/>
        </p:nvGrpSpPr>
        <p:grpSpPr bwMode="auto">
          <a:xfrm>
            <a:off x="4592638" y="2671763"/>
            <a:ext cx="3506787" cy="3852862"/>
            <a:chOff x="242" y="2134"/>
            <a:chExt cx="1413" cy="1746"/>
          </a:xfrm>
        </p:grpSpPr>
        <p:pic>
          <p:nvPicPr>
            <p:cNvPr id="19465" name="Picture 7" descr="gv2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0" r="82288"/>
            <a:stretch>
              <a:fillRect/>
            </a:stretch>
          </p:blipFill>
          <p:spPr bwMode="auto">
            <a:xfrm>
              <a:off x="703" y="2387"/>
              <a:ext cx="952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6" descr="gv2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" t="50157" r="92892" b="36150"/>
            <a:stretch>
              <a:fillRect/>
            </a:stretch>
          </p:blipFill>
          <p:spPr bwMode="auto">
            <a:xfrm rot="4658198">
              <a:off x="395" y="1981"/>
              <a:ext cx="482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34925" y="2613025"/>
            <a:ext cx="22796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600">
                <a:latin typeface="Arial Unicode MS" panose="020B0604020202020204" pitchFamily="34" charset="-128"/>
              </a:rPr>
              <a:t>Luigi Galvani </a:t>
            </a:r>
            <a:r>
              <a:rPr lang="fr-FR" altLang="en-US" sz="1400">
                <a:latin typeface="Arial Unicode MS" panose="020B0604020202020204" pitchFamily="34" charset="-128"/>
              </a:rPr>
              <a:t>1737-1798</a:t>
            </a: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763688" y="106181"/>
            <a:ext cx="7056438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fr-FR" altLang="en-US" sz="4000" dirty="0">
                <a:latin typeface="Arial Unicode MS" panose="020B0604020202020204" pitchFamily="34" charset="-128"/>
              </a:rPr>
              <a:t>L’Electricité animale</a:t>
            </a:r>
            <a:endParaRPr lang="fr-FR" altLang="en-US" sz="2800" dirty="0">
              <a:latin typeface="Arial Unicode MS" panose="020B0604020202020204" pitchFamily="34" charset="-128"/>
            </a:endParaRPr>
          </a:p>
          <a:p>
            <a:pPr algn="r">
              <a:spcBef>
                <a:spcPct val="50000"/>
              </a:spcBef>
              <a:buFontTx/>
              <a:buNone/>
            </a:pPr>
            <a:r>
              <a:rPr lang="fr-FR" altLang="en-US" sz="1800" dirty="0">
                <a:latin typeface="Arial Unicode MS" panose="020B0604020202020204" pitchFamily="34" charset="-128"/>
              </a:rPr>
              <a:t>(Pierre </a:t>
            </a:r>
            <a:r>
              <a:rPr lang="fr-FR" altLang="en-US" sz="1800" dirty="0" err="1">
                <a:latin typeface="Arial Unicode MS" panose="020B0604020202020204" pitchFamily="34" charset="-128"/>
              </a:rPr>
              <a:t>Bertholon</a:t>
            </a:r>
            <a:r>
              <a:rPr lang="fr-FR" altLang="en-US" sz="1800" dirty="0">
                <a:latin typeface="Arial Unicode MS" panose="020B0604020202020204" pitchFamily="34" charset="-128"/>
              </a:rPr>
              <a:t>, Lyon, 1741-1800)</a:t>
            </a:r>
          </a:p>
        </p:txBody>
      </p:sp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4775"/>
            <a:ext cx="20923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25"/>
          <p:cNvSpPr txBox="1">
            <a:spLocks noChangeArrowheads="1"/>
          </p:cNvSpPr>
          <p:nvPr/>
        </p:nvSpPr>
        <p:spPr bwMode="auto">
          <a:xfrm>
            <a:off x="6559550" y="2882900"/>
            <a:ext cx="16081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 dirty="0">
                <a:latin typeface="Arial Unicode MS" panose="020B0604020202020204" pitchFamily="34" charset="-128"/>
              </a:rPr>
              <a:t>Galvani : </a:t>
            </a:r>
            <a:r>
              <a:rPr lang="fr-FR" altLang="en-US" sz="1600" dirty="0">
                <a:latin typeface="Arial Unicode MS" panose="020B0604020202020204" pitchFamily="34" charset="-128"/>
              </a:rPr>
              <a:t>1791</a:t>
            </a:r>
          </a:p>
        </p:txBody>
      </p:sp>
      <p:sp>
        <p:nvSpPr>
          <p:cNvPr id="19463" name="Text Box 26"/>
          <p:cNvSpPr txBox="1">
            <a:spLocks noChangeArrowheads="1"/>
          </p:cNvSpPr>
          <p:nvPr/>
        </p:nvSpPr>
        <p:spPr bwMode="auto">
          <a:xfrm>
            <a:off x="2339975" y="1446213"/>
            <a:ext cx="65500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>
                <a:latin typeface="Arial Unicode MS" panose="020B0604020202020204" pitchFamily="34" charset="-128"/>
              </a:rPr>
              <a:t>de la soupe de grenouilles…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400">
                <a:latin typeface="Arial Unicode MS" panose="020B0604020202020204" pitchFamily="34" charset="-128"/>
              </a:rPr>
              <a:t>				à l’expérimentation!</a:t>
            </a:r>
          </a:p>
        </p:txBody>
      </p:sp>
      <p:pic>
        <p:nvPicPr>
          <p:cNvPr id="19464" name="Picture 7" descr="http://www.izipik.com/images/201104/16/i5gjf7m84w25jxmnr6-haz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4526" r="36203" b="18257"/>
          <a:stretch>
            <a:fillRect/>
          </a:stretch>
        </p:blipFill>
        <p:spPr bwMode="auto">
          <a:xfrm>
            <a:off x="403225" y="3263900"/>
            <a:ext cx="37369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4"/>
    </mc:Choice>
    <mc:Fallback xmlns="">
      <p:transition spd="slow" advTm="75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890" x="6343650" y="1909763"/>
          <p14:tracePt t="56897" x="6391275" y="1900238"/>
          <p14:tracePt t="56910" x="6448425" y="1895475"/>
          <p14:tracePt t="56927" x="6586538" y="1866900"/>
          <p14:tracePt t="56943" x="6662738" y="1833563"/>
          <p14:tracePt t="56960" x="6748463" y="1809750"/>
          <p14:tracePt t="56976" x="6848475" y="1747838"/>
          <p14:tracePt t="56995" x="6919913" y="1690688"/>
          <p14:tracePt t="57010" x="6962775" y="1643063"/>
          <p14:tracePt t="57026" x="7029450" y="1581150"/>
          <p14:tracePt t="57043" x="7048500" y="1547813"/>
          <p14:tracePt t="57060" x="7058025" y="1528763"/>
          <p14:tracePt t="57076" x="7072313" y="1485900"/>
          <p14:tracePt t="57095" x="7067550" y="1452563"/>
          <p14:tracePt t="57111" x="7043738" y="1438275"/>
          <p14:tracePt t="57127" x="6962775" y="1423988"/>
          <p14:tracePt t="57143" x="6834188" y="1447800"/>
          <p14:tracePt t="57161" x="6624638" y="1524000"/>
          <p14:tracePt t="57176" x="6491288" y="1590675"/>
          <p14:tracePt t="57193" x="6348413" y="1685925"/>
          <p14:tracePt t="57210" x="6215063" y="1814513"/>
          <p14:tracePt t="57227" x="6129338" y="1928813"/>
          <p14:tracePt t="57244" x="6057900" y="2028825"/>
          <p14:tracePt t="57260" x="5995988" y="2185988"/>
          <p14:tracePt t="57278" x="5967413" y="2309813"/>
          <p14:tracePt t="57294" x="5967413" y="2390775"/>
          <p14:tracePt t="57318" x="6076950" y="2562225"/>
          <p14:tracePt t="57329" x="6129338" y="2609850"/>
          <p14:tracePt t="57343" x="6224588" y="2671763"/>
          <p14:tracePt t="57362" x="6357938" y="2714625"/>
          <p14:tracePt t="57377" x="6367463" y="2724150"/>
          <p14:tracePt t="57659" x="6334125" y="2747963"/>
          <p14:tracePt t="57667" x="6300788" y="2771775"/>
          <p14:tracePt t="57676" x="6272213" y="2800350"/>
          <p14:tracePt t="57695" x="6191250" y="2924175"/>
          <p14:tracePt t="57710" x="6172200" y="3005138"/>
          <p14:tracePt t="57729" x="6172200" y="3071813"/>
          <p14:tracePt t="57744" x="6181725" y="3148013"/>
          <p14:tracePt t="57763" x="6210300" y="3195638"/>
          <p14:tracePt t="57778" x="6229350" y="3243263"/>
          <p14:tracePt t="57796" x="6291263" y="3309938"/>
          <p14:tracePt t="57810" x="6348413" y="3362325"/>
          <p14:tracePt t="57829" x="6429375" y="3409950"/>
          <p14:tracePt t="57844" x="6477000" y="3429000"/>
          <p14:tracePt t="57860" x="6515100" y="3438525"/>
          <p14:tracePt t="57877" x="6538913" y="3438525"/>
          <p14:tracePt t="57896" x="6562725" y="3438525"/>
          <p14:tracePt t="57910" x="6572250" y="3438525"/>
          <p14:tracePt t="57929" x="6577013" y="3390900"/>
          <p14:tracePt t="57944" x="6577013" y="3328988"/>
          <p14:tracePt t="57963" x="6553200" y="3281363"/>
          <p14:tracePt t="57977" x="6505575" y="3233738"/>
          <p14:tracePt t="57997" x="6400800" y="3176588"/>
          <p14:tracePt t="58010" x="6348413" y="3157538"/>
          <p14:tracePt t="58029" x="6315075" y="3157538"/>
          <p14:tracePt t="58044" x="6305550" y="3162300"/>
          <p14:tracePt t="58063" x="6296025" y="3195638"/>
          <p14:tracePt t="58077" x="6296025" y="3271838"/>
          <p14:tracePt t="58095" x="6334125" y="3352800"/>
          <p14:tracePt t="58110" x="6376988" y="3405188"/>
          <p14:tracePt t="58129" x="6467475" y="3452813"/>
          <p14:tracePt t="58143" x="6529388" y="3481388"/>
          <p14:tracePt t="58162" x="6591300" y="3486150"/>
          <p14:tracePt t="58179" x="6648450" y="3486150"/>
          <p14:tracePt t="58194" x="6677025" y="3476625"/>
          <p14:tracePt t="58210" x="6681788" y="3467100"/>
          <p14:tracePt t="58229" x="6691313" y="3457575"/>
          <p14:tracePt t="58243" x="6691313" y="3452813"/>
          <p14:tracePt t="58262" x="6686550" y="3438525"/>
          <p14:tracePt t="58278" x="6657975" y="3438525"/>
          <p14:tracePt t="58296" x="6638925" y="3438525"/>
          <p14:tracePt t="58315" x="6610350" y="3452813"/>
          <p14:tracePt t="58328" x="6605588" y="3462338"/>
          <p14:tracePt t="58344" x="6600825" y="3500438"/>
          <p14:tracePt t="58363" x="6615113" y="3571875"/>
          <p14:tracePt t="58377" x="6657975" y="3619500"/>
          <p14:tracePt t="58396" x="6724650" y="3667125"/>
          <p14:tracePt t="58410" x="6815138" y="3705225"/>
          <p14:tracePt t="58429" x="6910388" y="3729038"/>
          <p14:tracePt t="58444" x="6948488" y="3729038"/>
          <p14:tracePt t="58460" x="6972300" y="3729038"/>
          <p14:tracePt t="58476" x="6981825" y="3724275"/>
          <p14:tracePt t="58493" x="6986588" y="3690938"/>
          <p14:tracePt t="58510" x="6981825" y="3633788"/>
          <p14:tracePt t="58528" x="6943725" y="3557588"/>
          <p14:tracePt t="58543" x="6929438" y="3543300"/>
          <p14:tracePt t="58560" x="6905625" y="3533775"/>
          <p14:tracePt t="58577" x="6881813" y="3533775"/>
          <p14:tracePt t="58593" x="6877050" y="3548063"/>
          <p14:tracePt t="58611" x="6867525" y="3581400"/>
          <p14:tracePt t="58627" x="6881813" y="3648075"/>
          <p14:tracePt t="58643" x="6900863" y="3686175"/>
          <p14:tracePt t="58660" x="6934200" y="3719513"/>
          <p14:tracePt t="58676" x="6972300" y="3762375"/>
          <p14:tracePt t="58694" x="6986588" y="3781425"/>
          <p14:tracePt t="58710" x="6996113" y="3790950"/>
          <p14:tracePt t="58727" x="7010400" y="3805238"/>
          <p14:tracePt t="58743" x="7019925" y="3814763"/>
          <p14:tracePt t="58804" x="7015163" y="3810000"/>
          <p14:tracePt t="58812" x="7005638" y="3800475"/>
          <p14:tracePt t="58818" x="6996113" y="3790950"/>
          <p14:tracePt t="58826" x="6986588" y="3781425"/>
          <p14:tracePt t="58843" x="6958013" y="3762375"/>
          <p14:tracePt t="58860" x="6943725" y="3748088"/>
          <p14:tracePt t="58877" x="6910388" y="3733800"/>
          <p14:tracePt t="58893" x="6896100" y="3729038"/>
          <p14:tracePt t="58911" x="6886575" y="3729038"/>
          <p14:tracePt t="58927" x="6877050" y="3729038"/>
          <p14:tracePt t="58960" x="6881813" y="3748088"/>
          <p14:tracePt t="58978" x="6900863" y="3762375"/>
          <p14:tracePt t="58995" x="6929438" y="3781425"/>
          <p14:tracePt t="59011" x="6958013" y="3805238"/>
          <p14:tracePt t="59030" x="6972300" y="3814763"/>
          <p14:tracePt t="59043" x="6981825" y="3824288"/>
          <p14:tracePt t="59083" x="6981825" y="3819525"/>
          <p14:tracePt t="59091" x="6981825" y="3810000"/>
          <p14:tracePt t="59096" x="6981825" y="3790950"/>
          <p14:tracePt t="59110" x="6948488" y="3748088"/>
          <p14:tracePt t="59127" x="6919913" y="3705225"/>
          <p14:tracePt t="59144" x="6881813" y="3671888"/>
          <p14:tracePt t="59160" x="6848475" y="3648075"/>
          <p14:tracePt t="59177" x="6829425" y="3638550"/>
          <p14:tracePt t="59193" x="6819900" y="3633788"/>
          <p14:tracePt t="59210" x="6810375" y="3633788"/>
          <p14:tracePt t="59228" x="6810375" y="3638550"/>
          <p14:tracePt t="59244" x="6810375" y="3648075"/>
          <p14:tracePt t="59260" x="6824663" y="3667125"/>
          <p14:tracePt t="59276" x="6853238" y="3686175"/>
          <p14:tracePt t="59293" x="6891338" y="3695700"/>
          <p14:tracePt t="59310" x="6938963" y="3695700"/>
          <p14:tracePt t="59327" x="6958013" y="3695700"/>
          <p14:tracePt t="59343" x="6967538" y="3686175"/>
          <p14:tracePt t="59360" x="6967538" y="3657600"/>
          <p14:tracePt t="59377" x="6962775" y="3629025"/>
          <p14:tracePt t="59393" x="6934200" y="3605213"/>
          <p14:tracePt t="59410" x="6862763" y="3571875"/>
          <p14:tracePt t="59427" x="6810375" y="3567113"/>
          <p14:tracePt t="59444" x="6762750" y="3567113"/>
          <p14:tracePt t="59463" x="6738938" y="3571875"/>
          <p14:tracePt t="59477" x="6734175" y="3586163"/>
          <p14:tracePt t="59496" x="6729413" y="3614738"/>
          <p14:tracePt t="59510" x="6734175" y="3643313"/>
          <p14:tracePt t="59529" x="6796088" y="3709988"/>
          <p14:tracePt t="59543" x="6843713" y="3748088"/>
          <p14:tracePt t="59562" x="6881813" y="3771900"/>
          <p14:tracePt t="59577" x="6900863" y="3776663"/>
          <p14:tracePt t="59594" x="6915150" y="3786188"/>
          <p14:tracePt t="59610" x="6924675" y="3776663"/>
          <p14:tracePt t="59627" x="6929438" y="3748088"/>
          <p14:tracePt t="59643" x="6919913" y="3667125"/>
          <p14:tracePt t="59664" x="6891338" y="3609975"/>
          <p14:tracePt t="59678" x="6877050" y="3590925"/>
          <p14:tracePt t="59693" x="6834188" y="3567113"/>
          <p14:tracePt t="59710" x="6810375" y="3562350"/>
          <p14:tracePt t="59727" x="6796088" y="3562350"/>
          <p14:tracePt t="59745" x="6781800" y="3562350"/>
          <p14:tracePt t="59762" x="6781800" y="3576638"/>
          <p14:tracePt t="59777" x="6781800" y="3595688"/>
          <p14:tracePt t="59795" x="6786563" y="3633788"/>
          <p14:tracePt t="59810" x="6805613" y="3657600"/>
          <p14:tracePt t="59829" x="6853238" y="3695700"/>
          <p14:tracePt t="59843" x="6881813" y="3700463"/>
          <p14:tracePt t="59860" x="6900863" y="3700463"/>
          <p14:tracePt t="59877" x="6915150" y="3700463"/>
          <p14:tracePt t="59895" x="6924675" y="3676650"/>
          <p14:tracePt t="59910" x="6924675" y="3633788"/>
          <p14:tracePt t="59927" x="6905625" y="3595688"/>
          <p14:tracePt t="59943" x="6872288" y="3557588"/>
          <p14:tracePt t="59960" x="6834188" y="3548063"/>
          <p14:tracePt t="59977" x="6791325" y="3543300"/>
          <p14:tracePt t="59996" x="6777038" y="3543300"/>
          <p14:tracePt t="60010" x="6767513" y="3552825"/>
          <p14:tracePt t="60029" x="6762750" y="3581400"/>
          <p14:tracePt t="60043" x="6767513" y="3605213"/>
          <p14:tracePt t="60062" x="6786563" y="3638550"/>
          <p14:tracePt t="60077" x="6838950" y="3690938"/>
          <p14:tracePt t="60096" x="6881813" y="3719513"/>
          <p14:tracePt t="60111" x="6910388" y="3733800"/>
          <p14:tracePt t="60127" x="6938963" y="3733800"/>
          <p14:tracePt t="60143" x="6943725" y="3729038"/>
          <p14:tracePt t="60160" x="6953250" y="3705225"/>
          <p14:tracePt t="60177" x="6948488" y="3643313"/>
          <p14:tracePt t="60194" x="6929438" y="3609975"/>
          <p14:tracePt t="60210" x="6905625" y="3590925"/>
          <p14:tracePt t="60227" x="6862763" y="3576638"/>
          <p14:tracePt t="60243" x="6819900" y="3571875"/>
          <p14:tracePt t="60261" x="6791325" y="3571875"/>
          <p14:tracePt t="60277" x="6767513" y="3581400"/>
          <p14:tracePt t="60295" x="6762750" y="3590925"/>
          <p14:tracePt t="60311" x="6757988" y="3595688"/>
          <p14:tracePt t="60329" x="6757988" y="3605213"/>
          <p14:tracePt t="60343" x="6772275" y="3619500"/>
          <p14:tracePt t="60362" x="6815138" y="3629025"/>
          <p14:tracePt t="60377" x="6853238" y="3629025"/>
          <p14:tracePt t="60396" x="6872288" y="3629025"/>
          <p14:tracePt t="60410" x="6881813" y="3629025"/>
          <p14:tracePt t="60443" x="6881813" y="3624263"/>
          <p14:tracePt t="60460" x="6867525" y="3614738"/>
          <p14:tracePt t="60477" x="6853238" y="3609975"/>
          <p14:tracePt t="60493" x="6829425" y="3609975"/>
          <p14:tracePt t="60510" x="6819900" y="3609975"/>
          <p14:tracePt t="60527" x="6810375" y="3609975"/>
          <p14:tracePt t="60545" x="6805613" y="3609975"/>
          <p14:tracePt t="60550" x="6800850" y="3609975"/>
          <p14:tracePt t="60561" x="6800850" y="3614738"/>
          <p14:tracePt t="60576" x="6800850" y="3619500"/>
          <p14:tracePt t="60618" x="6800850" y="3624263"/>
          <p14:tracePt t="60959" x="6796088" y="3619500"/>
          <p14:tracePt t="60969" x="6791325" y="3614738"/>
          <p14:tracePt t="60982" x="6781800" y="3605213"/>
          <p14:tracePt t="61002" x="6772275" y="3595688"/>
          <p14:tracePt t="61016" x="6762750" y="3590925"/>
          <p14:tracePt t="61343" x="6738938" y="3567113"/>
          <p14:tracePt t="61351" x="6710363" y="3538538"/>
          <p14:tracePt t="61368" x="6653213" y="3486150"/>
          <p14:tracePt t="61386" x="6577013" y="3424238"/>
          <p14:tracePt t="61402" x="6543675" y="3405188"/>
          <p14:tracePt t="61418" x="6515100" y="3400425"/>
          <p14:tracePt t="61433" x="6500813" y="3386138"/>
          <p14:tracePt t="61450" x="6477000" y="3386138"/>
          <p14:tracePt t="61466" x="6472238" y="3386138"/>
          <p14:tracePt t="61486" x="6467475" y="3386138"/>
          <p14:tracePt t="61517" x="6467475" y="3390900"/>
          <p14:tracePt t="61533" x="6467475" y="3400425"/>
          <p14:tracePt t="61551" x="6472238" y="3409950"/>
          <p14:tracePt t="61557" x="6481763" y="3414713"/>
          <p14:tracePt t="61567" x="6496050" y="3429000"/>
          <p14:tracePt t="61585" x="6524625" y="3462338"/>
          <p14:tracePt t="61600" x="6562725" y="3486150"/>
          <p14:tracePt t="61619" x="6586538" y="3509963"/>
          <p14:tracePt t="61633" x="6605588" y="3529013"/>
          <p14:tracePt t="61650" x="6634163" y="3557588"/>
          <p14:tracePt t="61666" x="6643688" y="3571875"/>
          <p14:tracePt t="61685" x="6653213" y="3581400"/>
          <p14:tracePt t="61700" x="6667500" y="3590925"/>
          <p14:tracePt t="61718" x="6667500" y="3595688"/>
          <p14:tracePt t="61752" x="6672263" y="3595688"/>
          <p14:tracePt t="61770" x="6672263" y="3600450"/>
          <p14:tracePt t="61785" x="6677025" y="3600450"/>
          <p14:tracePt t="61870" x="6681788" y="3600450"/>
          <p14:tracePt t="61877" x="6686550" y="3605213"/>
          <p14:tracePt t="61885" x="6691313" y="3609975"/>
          <p14:tracePt t="61902" x="6700838" y="3619500"/>
          <p14:tracePt t="61916" x="6715125" y="3619500"/>
          <p14:tracePt t="61935" x="6757988" y="3629025"/>
          <p14:tracePt t="61950" x="6791325" y="3638550"/>
          <p14:tracePt t="61969" x="6815138" y="3652838"/>
          <p14:tracePt t="61983" x="6834188" y="3662363"/>
          <p14:tracePt t="62002" x="6848475" y="3667125"/>
          <p14:tracePt t="62017" x="6853238" y="3671888"/>
          <p14:tracePt t="62033" x="6867525" y="3671888"/>
          <p14:tracePt t="66657" x="6862763" y="3671888"/>
          <p14:tracePt t="66685" x="6858000" y="3671888"/>
          <p14:tracePt t="67107" x="6853238" y="3671888"/>
          <p14:tracePt t="67124" x="6848475" y="3671888"/>
          <p14:tracePt t="67143" x="6843713" y="3671888"/>
          <p14:tracePt t="67149" x="6838950" y="3671888"/>
          <p14:tracePt t="67170" x="6834188" y="3671888"/>
          <p14:tracePt t="67191" x="6829425" y="3671888"/>
          <p14:tracePt t="67198" x="6824663" y="3671888"/>
          <p14:tracePt t="67212" x="6819900" y="3671888"/>
          <p14:tracePt t="67230" x="6810375" y="3676650"/>
          <p14:tracePt t="67245" x="6800850" y="3686175"/>
          <p14:tracePt t="67262" x="6777038" y="3709988"/>
          <p14:tracePt t="67278" x="6753225" y="3729038"/>
          <p14:tracePt t="67297" x="6729413" y="3762375"/>
          <p14:tracePt t="67313" x="6700838" y="3786188"/>
          <p14:tracePt t="67329" x="6662738" y="3824288"/>
          <p14:tracePt t="67347" x="6615113" y="3881438"/>
          <p14:tracePt t="67362" x="6567488" y="3943350"/>
          <p14:tracePt t="67379" x="6510338" y="4024313"/>
          <p14:tracePt t="67397" x="6434138" y="4138613"/>
          <p14:tracePt t="67412" x="6396038" y="4224338"/>
          <p14:tracePt t="67430" x="6353175" y="4300538"/>
          <p14:tracePt t="67447" x="6296025" y="4414838"/>
          <p14:tracePt t="67465" x="6248400" y="4524375"/>
          <p14:tracePt t="67478" x="6210300" y="4629150"/>
          <p14:tracePt t="67496" x="6172200" y="4738688"/>
          <p14:tracePt t="67512" x="6124575" y="4919663"/>
          <p14:tracePt t="67531" x="6096000" y="5053013"/>
          <p14:tracePt t="67545" x="6072188" y="5205413"/>
          <p14:tracePt t="67548" x="6057900" y="5272088"/>
          <p14:tracePt t="67563" x="6043613" y="5414963"/>
          <p14:tracePt t="67579" x="6043613" y="5519738"/>
          <p14:tracePt t="67595" x="6043613" y="5629275"/>
          <p14:tracePt t="67611" x="6048375" y="5695950"/>
          <p14:tracePt t="67628" x="6062663" y="5734050"/>
          <p14:tracePt t="67645" x="6076950" y="5781675"/>
          <p14:tracePt t="67662" x="6086475" y="5800725"/>
          <p14:tracePt t="67678" x="6110288" y="5819775"/>
          <p14:tracePt t="67695" x="6124575" y="5819775"/>
          <p14:tracePt t="67937" x="6153150" y="5824538"/>
          <p14:tracePt t="67944" x="6219825" y="5824538"/>
          <p14:tracePt t="67951" x="6272213" y="5824538"/>
          <p14:tracePt t="67961" x="6329363" y="5819775"/>
          <p14:tracePt t="67980" x="6457950" y="5776913"/>
          <p14:tracePt t="67995" x="6515100" y="5729288"/>
          <p14:tracePt t="68012" x="6567488" y="5657850"/>
          <p14:tracePt t="68029" x="6605588" y="5557838"/>
          <p14:tracePt t="68045" x="6600825" y="5495925"/>
          <p14:tracePt t="68061" x="6586538" y="5481638"/>
          <p14:tracePt t="68078" x="6553200" y="5472113"/>
          <p14:tracePt t="68095" x="6434138" y="5491163"/>
          <p14:tracePt t="68112" x="6348413" y="5534025"/>
          <p14:tracePt t="68130" x="6238875" y="5643563"/>
          <p14:tracePt t="68145" x="6191250" y="5724525"/>
          <p14:tracePt t="68162" x="6172200" y="5776913"/>
          <p14:tracePt t="68178" x="6172200" y="5815013"/>
          <p14:tracePt t="68195" x="6205538" y="5834063"/>
          <p14:tracePt t="68213" x="6281738" y="5853113"/>
          <p14:tracePt t="68229" x="6386513" y="5848350"/>
          <p14:tracePt t="68245" x="6505575" y="5800725"/>
          <p14:tracePt t="68262" x="6562725" y="5757863"/>
          <p14:tracePt t="68278" x="6619875" y="5672138"/>
          <p14:tracePt t="68296" x="6619875" y="5591175"/>
          <p14:tracePt t="68312" x="6596063" y="5514975"/>
          <p14:tracePt t="68328" x="6529388" y="5448300"/>
          <p14:tracePt t="68345" x="6457950" y="5414963"/>
          <p14:tracePt t="68362" x="6376988" y="5410200"/>
          <p14:tracePt t="68378" x="6291263" y="5438775"/>
          <p14:tracePt t="68395" x="6257925" y="5472113"/>
          <p14:tracePt t="68412" x="6248400" y="5500688"/>
          <p14:tracePt t="68428" x="6248400" y="5548313"/>
          <p14:tracePt t="68446" x="6281738" y="5581650"/>
          <p14:tracePt t="68462" x="6357938" y="5600700"/>
          <p14:tracePt t="68478" x="6467475" y="5586413"/>
          <p14:tracePt t="68495" x="6515100" y="5553075"/>
          <p14:tracePt t="68514" x="6572250" y="5457825"/>
          <p14:tracePt t="68528" x="6586538" y="5381625"/>
          <p14:tracePt t="68545" x="6577013" y="5319713"/>
          <p14:tracePt t="68548" x="6567488" y="5300663"/>
          <p14:tracePt t="68566" x="6534150" y="5272088"/>
          <p14:tracePt t="68578" x="6467475" y="5248275"/>
          <p14:tracePt t="68595" x="6391275" y="5253038"/>
          <p14:tracePt t="68612" x="6281738" y="5291138"/>
          <p14:tracePt t="68628" x="6238875" y="5310188"/>
          <p14:tracePt t="68645" x="6215063" y="5338763"/>
          <p14:tracePt t="68662" x="6215063" y="5381625"/>
          <p14:tracePt t="68678" x="6219825" y="5405438"/>
          <p14:tracePt t="68697" x="6248400" y="5434013"/>
          <p14:tracePt t="68712" x="6338888" y="5462588"/>
          <p14:tracePt t="68729" x="6381750" y="5467350"/>
          <p14:tracePt t="68745" x="6429375" y="5467350"/>
          <p14:tracePt t="68764" x="6467475" y="5462588"/>
          <p14:tracePt t="68778" x="6477000" y="5462588"/>
          <p14:tracePt t="68795" x="6486525" y="5457825"/>
          <p14:tracePt t="68812" x="6486525" y="5448300"/>
          <p14:tracePt t="68828" x="6486525" y="5443538"/>
          <p14:tracePt t="72127" x="6538913" y="5391150"/>
          <p14:tracePt t="72134" x="6638925" y="5305425"/>
          <p14:tracePt t="72143" x="6729413" y="5224463"/>
          <p14:tracePt t="72159" x="6905625" y="5072063"/>
          <p14:tracePt t="72176" x="7167563" y="4848225"/>
          <p14:tracePt t="72194" x="7300913" y="4719638"/>
          <p14:tracePt t="72210" x="7419975" y="4605338"/>
          <p14:tracePt t="72227" x="7586663" y="4457700"/>
          <p14:tracePt t="72242" x="7691438" y="4362450"/>
          <p14:tracePt t="72259" x="7777163" y="4300538"/>
          <p14:tracePt t="72277" x="7886700" y="4238625"/>
          <p14:tracePt t="72293" x="7939088" y="4200525"/>
          <p14:tracePt t="72309" x="7986713" y="4181475"/>
          <p14:tracePt t="72326" x="8053388" y="4138613"/>
          <p14:tracePt t="72342" x="8105775" y="4100513"/>
          <p14:tracePt t="72359" x="8148638" y="4071938"/>
          <p14:tracePt t="72375" x="8191500" y="4024313"/>
          <p14:tracePt t="72393" x="8215313" y="3990975"/>
          <p14:tracePt t="72409" x="8248650" y="3933825"/>
          <p14:tracePt t="72426" x="8310563" y="3767138"/>
          <p14:tracePt t="72442" x="8343900" y="3652838"/>
          <p14:tracePt t="72459" x="8367713" y="3548063"/>
          <p14:tracePt t="72476" x="8377238" y="3433763"/>
          <p14:tracePt t="72493" x="8372475" y="3376613"/>
          <p14:tracePt t="72509" x="8358188" y="3295650"/>
          <p14:tracePt t="72526" x="8329613" y="3176588"/>
          <p14:tracePt t="72542" x="8301038" y="3128963"/>
          <p14:tracePt t="72559" x="8281988" y="3095625"/>
          <p14:tracePt t="72577" x="8253413" y="3062288"/>
          <p14:tracePt t="72592" x="8243888" y="3048000"/>
          <p14:tracePt t="72609" x="8239125" y="3043238"/>
          <p14:tracePt t="72626" x="8229600" y="3038475"/>
          <p14:tracePt t="72642" x="8210550" y="3038475"/>
          <p14:tracePt t="72660" x="8186738" y="3038475"/>
          <p14:tracePt t="72676" x="8162925" y="3048000"/>
          <p14:tracePt t="72693" x="8134350" y="3057525"/>
          <p14:tracePt t="72709" x="8101013" y="3076575"/>
          <p14:tracePt t="72726" x="8081963" y="3086100"/>
          <p14:tracePt t="72742" x="8072438" y="3095625"/>
          <p14:tracePt t="72759" x="8048625" y="3109913"/>
          <p14:tracePt t="72775" x="8034338" y="3124200"/>
          <p14:tracePt t="72793" x="8010525" y="3152775"/>
          <p14:tracePt t="72811" x="7981950" y="3181350"/>
          <p14:tracePt t="72826" x="7972425" y="3200400"/>
          <p14:tracePt t="72842" x="7962900" y="3209925"/>
          <p14:tracePt t="72859" x="7953375" y="3219450"/>
          <p14:tracePt t="72876" x="7953375" y="3224213"/>
          <p14:tracePt t="72892" x="7953375" y="3238500"/>
          <p14:tracePt t="72909" x="7953375" y="3243263"/>
          <p14:tracePt t="72926" x="7958138" y="3243263"/>
          <p14:tracePt t="72945" x="7991475" y="3233738"/>
          <p14:tracePt t="72959" x="8015288" y="3224213"/>
          <p14:tracePt t="72976" x="8020050" y="3214688"/>
          <p14:tracePt t="72992" x="8024813" y="3209925"/>
          <p14:tracePt t="73009" x="8024813" y="3200400"/>
          <p14:tracePt t="73044" x="8005763" y="3200400"/>
          <p14:tracePt t="73059" x="7986713" y="3200400"/>
          <p14:tracePt t="73076" x="7958138" y="3219450"/>
          <p14:tracePt t="73092" x="7939088" y="3243263"/>
          <p14:tracePt t="73109" x="7920038" y="3267075"/>
          <p14:tracePt t="73126" x="7915275" y="3281363"/>
          <p14:tracePt t="73143" x="7915275" y="3295650"/>
          <p14:tracePt t="73159" x="7943850" y="3295650"/>
          <p14:tracePt t="73176" x="8029575" y="3295650"/>
          <p14:tracePt t="73193" x="8153400" y="3271838"/>
          <p14:tracePt t="73209" x="8224838" y="3243263"/>
          <p14:tracePt t="73226" x="8262938" y="3228975"/>
          <p14:tracePt t="73242" x="8277225" y="3214688"/>
          <p14:tracePt t="73260" x="8277225" y="3205163"/>
          <p14:tracePt t="73276" x="8277225" y="3195638"/>
          <p14:tracePt t="73292" x="8234363" y="3195638"/>
          <p14:tracePt t="73309" x="8148638" y="3209925"/>
          <p14:tracePt t="73326" x="8081963" y="3243263"/>
          <p14:tracePt t="73345" x="8029575" y="3290888"/>
          <p14:tracePt t="73359" x="8010525" y="3309938"/>
          <p14:tracePt t="73376" x="8005763" y="3328988"/>
          <p14:tracePt t="73392" x="8020050" y="3357563"/>
          <p14:tracePt t="73410" x="8081963" y="3386138"/>
          <p14:tracePt t="73426" x="8167688" y="3400425"/>
          <p14:tracePt t="73442" x="8305800" y="3400425"/>
          <p14:tracePt t="73459" x="8382000" y="3381375"/>
          <p14:tracePt t="73478" x="8429625" y="3357563"/>
          <p14:tracePt t="73492" x="8434388" y="3348038"/>
          <p14:tracePt t="73526" x="8429625" y="3343275"/>
          <p14:tracePt t="73542" x="8348663" y="3362325"/>
          <p14:tracePt t="73561" x="8224838" y="3433763"/>
          <p14:tracePt t="73575" x="8105775" y="3505200"/>
          <p14:tracePt t="73592" x="7977188" y="3662363"/>
          <p14:tracePt t="73609" x="7915275" y="3748088"/>
          <p14:tracePt t="73626" x="7858125" y="3867150"/>
          <p14:tracePt t="73642" x="7848600" y="3929063"/>
          <p14:tracePt t="73659" x="7843838" y="3976688"/>
          <p14:tracePt t="73676" x="7843838" y="4019550"/>
          <p14:tracePt t="73693" x="7843838" y="4038600"/>
          <p14:tracePt t="73710" x="7839075" y="4057650"/>
          <p14:tracePt t="73726" x="7824788" y="4081463"/>
          <p14:tracePt t="73742" x="7815263" y="4105275"/>
          <p14:tracePt t="73759" x="7805738" y="4114800"/>
          <p14:tracePt t="73778" x="7805738" y="41195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5"/>
          <p:cNvGraphicFramePr>
            <a:graphicFrameLocks noChangeAspect="1"/>
          </p:cNvGraphicFramePr>
          <p:nvPr/>
        </p:nvGraphicFramePr>
        <p:xfrm>
          <a:off x="0" y="0"/>
          <a:ext cx="2962275" cy="422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50000" imgH="1780186" progId="Photoshop.Image.5">
                  <p:embed/>
                </p:oleObj>
              </mc:Choice>
              <mc:Fallback>
                <p:oleObj name="Image" r:id="rId2" imgW="1250000" imgH="1780186" progId="Photoshop.Image.5">
                  <p:embed/>
                  <p:pic>
                    <p:nvPicPr>
                      <p:cNvPr id="901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962275" cy="422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-42998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solidFill>
                  <a:schemeClr val="tx1"/>
                </a:solidFill>
                <a:latin typeface="Tahoma" pitchFamily="34" charset="0"/>
              </a:rPr>
              <a:t>Le syndrome frontal :</a:t>
            </a:r>
            <a:br>
              <a:rPr lang="fr-FR" altLang="en-US" sz="2800" dirty="0">
                <a:solidFill>
                  <a:schemeClr val="tx1"/>
                </a:solidFill>
                <a:latin typeface="Tahoma" pitchFamily="34" charset="0"/>
              </a:rPr>
            </a:br>
            <a:r>
              <a:rPr lang="fr-FR" altLang="en-US" sz="2800" dirty="0">
                <a:solidFill>
                  <a:schemeClr val="tx1"/>
                </a:solidFill>
                <a:latin typeface="Tahoma" pitchFamily="34" charset="0"/>
              </a:rPr>
              <a:t>un autre cas célèbre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07950" y="4221163"/>
            <a:ext cx="903605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très célèbre cas décrit par David Ferrier : </a:t>
            </a:r>
            <a:r>
              <a:rPr kumimoji="0" lang="fr-F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Phineas Gage </a:t>
            </a: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(1879)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 </a:t>
            </a:r>
            <a:r>
              <a:rPr kumimoji="0" lang="fr-F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contre-maître</a:t>
            </a: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modèle 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Survécut pendant 12 ans!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L’inventaire de ses problèmes commence après les soins……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« un enfant pour l’intelligence et les manifestations intellectuelles,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 homme pour les passions et les instincts 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Slate.fr/story/90151/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phineas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-gage-patient-neurosciences</a:t>
            </a:r>
            <a:endParaRPr kumimoji="0" lang="fr-F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01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937248" cy="22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81005" y="3450486"/>
            <a:ext cx="2111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Eduardo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669981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08050"/>
            <a:ext cx="594360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4925" y="609600"/>
            <a:ext cx="3238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L’approche </a:t>
            </a:r>
            <a:b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fonctionnelle</a:t>
            </a:r>
            <a:b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(Wilder Penfield)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7" y="2285827"/>
            <a:ext cx="2574091" cy="434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F2490B-AF13-4884-94EE-B7365C843AD0}"/>
              </a:ext>
            </a:extLst>
          </p:cNvPr>
          <p:cNvSpPr/>
          <p:nvPr/>
        </p:nvSpPr>
        <p:spPr>
          <a:xfrm>
            <a:off x="3651920" y="77053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Cerebral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Cortex of Man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(1950) : homonculus moteur &amp; sensitif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1CA2B-1827-4B59-A4A1-D04C3663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Cf. Les mémoires et le cas HM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78C4FE-8EF8-464A-B1C8-2021A9FA8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48" y="2348880"/>
            <a:ext cx="8422704" cy="4168391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1. Mémoire à court terme, mémoire de travail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2. Mémoire à long terme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3. Amnésie rétrograde et antérograde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51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163A77-9BCE-4978-BEDD-33A18F1F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136F2A53-912C-412D-8DE7-47BB8A7922B7}" type="slidenum">
              <a:rPr lang="en-US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33</a:t>
            </a:fld>
            <a:endParaRPr lang="en-US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702841A-1DF2-5EE5-AC9C-214993423F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36513" y="260350"/>
            <a:ext cx="8999538" cy="1470025"/>
          </a:xfrm>
        </p:spPr>
        <p:txBody>
          <a:bodyPr anchor="ctr"/>
          <a:lstStyle/>
          <a:p>
            <a:pPr eaLnBrk="1" hangingPunct="1"/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Les niveaux d’étude</a:t>
            </a:r>
            <a:b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du système nerveux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9AA4391E-6CA1-7FEE-55C3-4D0136F3C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6325"/>
            <a:ext cx="91440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b="1" i="0" u="sng" dirty="0" err="1"/>
              <a:t>Neuro-physiologie</a:t>
            </a:r>
            <a:r>
              <a:rPr lang="fr-FR" altLang="fr-FR" b="1" i="0" u="sng" dirty="0"/>
              <a:t> :</a:t>
            </a:r>
          </a:p>
          <a:p>
            <a:pPr lvl="1" eaLnBrk="1" hangingPunct="1">
              <a:buFontTx/>
              <a:buChar char="•"/>
            </a:pPr>
            <a:r>
              <a:rPr lang="fr-FR" altLang="fr-FR" i="0" dirty="0"/>
              <a:t>	Echelle moléculaire</a:t>
            </a:r>
          </a:p>
          <a:p>
            <a:pPr lvl="1" eaLnBrk="1" hangingPunct="1">
              <a:buFontTx/>
              <a:buChar char="•"/>
            </a:pPr>
            <a:r>
              <a:rPr lang="fr-FR" altLang="fr-FR" i="0" dirty="0"/>
              <a:t>	Echelle cellulaire</a:t>
            </a:r>
          </a:p>
          <a:p>
            <a:pPr lvl="1" eaLnBrk="1" hangingPunct="1">
              <a:buFontTx/>
              <a:buChar char="•"/>
            </a:pPr>
            <a:r>
              <a:rPr lang="fr-FR" altLang="fr-FR" i="0" dirty="0"/>
              <a:t>	Echelle fonctionnelle intégrée</a:t>
            </a:r>
          </a:p>
          <a:p>
            <a:pPr eaLnBrk="1" hangingPunct="1"/>
            <a:endParaRPr lang="fr-FR" altLang="fr-FR" i="0" dirty="0"/>
          </a:p>
          <a:p>
            <a:pPr eaLnBrk="1" hangingPunct="1"/>
            <a:r>
              <a:rPr lang="fr-FR" altLang="fr-FR" sz="2400" dirty="0"/>
              <a:t>+ neurologie, psychiatrie, psychologie, anatomie, rééducation, pédiatrie, histologie, biochimie, pharmacologie…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CDC5ECDF-DB4E-4BE2-8974-9019AE5C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099C83AF-4135-49FF-9934-AE3AC09BC108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34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46D9785-B878-F155-39ED-9021C0071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-2286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fr-FR" alt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Méthodes d’étude</a:t>
            </a:r>
            <a:endParaRPr lang="fr-CA" altLang="fr-F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2876EC79-40F6-4172-0729-509F6388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5201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sz="3200" i="0" dirty="0"/>
              <a:t> Neurologie clinique : </a:t>
            </a:r>
            <a:r>
              <a:rPr lang="fr-FR" altLang="fr-FR" sz="2400" i="0" dirty="0"/>
              <a:t>corrélations </a:t>
            </a:r>
            <a:r>
              <a:rPr lang="fr-FR" altLang="fr-FR" sz="2400" i="0" dirty="0" err="1"/>
              <a:t>anatomo-cliniques</a:t>
            </a:r>
            <a:endParaRPr lang="fr-FR" altLang="fr-FR" sz="2400" i="0" dirty="0"/>
          </a:p>
          <a:p>
            <a:pPr eaLnBrk="1" hangingPunct="1">
              <a:lnSpc>
                <a:spcPct val="100000"/>
              </a:lnSpc>
            </a:pPr>
            <a:r>
              <a:rPr lang="fr-FR" altLang="fr-FR" sz="2400" i="0" dirty="0"/>
              <a:t>		</a:t>
            </a:r>
            <a:endParaRPr lang="fr-CA" altLang="fr-FR" sz="2400" i="0" dirty="0"/>
          </a:p>
        </p:txBody>
      </p:sp>
      <p:sp>
        <p:nvSpPr>
          <p:cNvPr id="346116" name="Text Box 4">
            <a:extLst>
              <a:ext uri="{FF2B5EF4-FFF2-40B4-BE49-F238E27FC236}">
                <a16:creationId xmlns:a16="http://schemas.microsoft.com/office/drawing/2014/main" id="{39BA94B8-8BEA-5911-81D8-A96C266B6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4221163"/>
            <a:ext cx="38227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/>
              <a:t> Perception</a:t>
            </a:r>
          </a:p>
          <a:p>
            <a:pPr lvl="1" eaLnBrk="1" hangingPunct="1">
              <a:lnSpc>
                <a:spcPct val="100000"/>
              </a:lnSpc>
            </a:pPr>
            <a:r>
              <a:rPr lang="fr-FR" altLang="fr-FR" sz="2000" i="0" dirty="0"/>
              <a:t>Seuils, temps de réaction, …</a:t>
            </a:r>
          </a:p>
        </p:txBody>
      </p:sp>
      <p:sp>
        <p:nvSpPr>
          <p:cNvPr id="346117" name="Text Box 5">
            <a:extLst>
              <a:ext uri="{FF2B5EF4-FFF2-40B4-BE49-F238E27FC236}">
                <a16:creationId xmlns:a16="http://schemas.microsoft.com/office/drawing/2014/main" id="{1E723038-7FE8-96AA-78C5-51EEF9194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05113"/>
            <a:ext cx="34147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/>
              <a:t> Motricité</a:t>
            </a:r>
          </a:p>
          <a:p>
            <a:pPr lvl="1" eaLnBrk="1" hangingPunct="1">
              <a:lnSpc>
                <a:spcPct val="100000"/>
              </a:lnSpc>
            </a:pPr>
            <a:r>
              <a:rPr lang="fr-FR" altLang="fr-FR" sz="2000" i="0" dirty="0"/>
              <a:t>Coordination, précision…</a:t>
            </a:r>
            <a:endParaRPr lang="fr-CA" altLang="fr-FR" sz="2000" i="0" dirty="0"/>
          </a:p>
        </p:txBody>
      </p:sp>
      <p:grpSp>
        <p:nvGrpSpPr>
          <p:cNvPr id="346118" name="Group 6">
            <a:extLst>
              <a:ext uri="{FF2B5EF4-FFF2-40B4-BE49-F238E27FC236}">
                <a16:creationId xmlns:a16="http://schemas.microsoft.com/office/drawing/2014/main" id="{C808D9CD-AE87-FE76-3D57-93745DA38C0A}"/>
              </a:ext>
            </a:extLst>
          </p:cNvPr>
          <p:cNvGrpSpPr>
            <a:grpSpLocks/>
          </p:cNvGrpSpPr>
          <p:nvPr/>
        </p:nvGrpSpPr>
        <p:grpSpPr bwMode="auto">
          <a:xfrm>
            <a:off x="184151" y="1447800"/>
            <a:ext cx="3525838" cy="1350189"/>
            <a:chOff x="323" y="1104"/>
            <a:chExt cx="2221" cy="677"/>
          </a:xfrm>
        </p:grpSpPr>
        <p:sp>
          <p:nvSpPr>
            <p:cNvPr id="20493" name="Text Box 7">
              <a:extLst>
                <a:ext uri="{FF2B5EF4-FFF2-40B4-BE49-F238E27FC236}">
                  <a16:creationId xmlns:a16="http://schemas.microsoft.com/office/drawing/2014/main" id="{CEFFCB39-6B77-C103-60C3-4C4A38867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" y="1488"/>
              <a:ext cx="2062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fr-FR" altLang="fr-FR" sz="3200" b="1" i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Comportement</a:t>
              </a:r>
              <a:endParaRPr lang="fr-CA" altLang="fr-FR" sz="3200" i="0" dirty="0"/>
            </a:p>
          </p:txBody>
        </p:sp>
        <p:sp>
          <p:nvSpPr>
            <p:cNvPr id="20494" name="Line 8">
              <a:extLst>
                <a:ext uri="{FF2B5EF4-FFF2-40B4-BE49-F238E27FC236}">
                  <a16:creationId xmlns:a16="http://schemas.microsoft.com/office/drawing/2014/main" id="{682E32D3-89F4-DD29-D87C-6546471A18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2" y="1104"/>
              <a:ext cx="912" cy="432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</p:grpSp>
      <p:grpSp>
        <p:nvGrpSpPr>
          <p:cNvPr id="346121" name="Group 9">
            <a:extLst>
              <a:ext uri="{FF2B5EF4-FFF2-40B4-BE49-F238E27FC236}">
                <a16:creationId xmlns:a16="http://schemas.microsoft.com/office/drawing/2014/main" id="{50ADAA9C-AAE0-FB65-C855-C873FA136646}"/>
              </a:ext>
            </a:extLst>
          </p:cNvPr>
          <p:cNvGrpSpPr>
            <a:grpSpLocks/>
          </p:cNvGrpSpPr>
          <p:nvPr/>
        </p:nvGrpSpPr>
        <p:grpSpPr bwMode="auto">
          <a:xfrm>
            <a:off x="5100638" y="1447800"/>
            <a:ext cx="3586163" cy="1796903"/>
            <a:chOff x="2955" y="1104"/>
            <a:chExt cx="2259" cy="958"/>
          </a:xfrm>
        </p:grpSpPr>
        <p:sp>
          <p:nvSpPr>
            <p:cNvPr id="20491" name="Text Box 10">
              <a:extLst>
                <a:ext uri="{FF2B5EF4-FFF2-40B4-BE49-F238E27FC236}">
                  <a16:creationId xmlns:a16="http://schemas.microsoft.com/office/drawing/2014/main" id="{5AC0959B-D04F-7A04-F071-84C64552E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" y="1488"/>
              <a:ext cx="2259" cy="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</a:pPr>
              <a:r>
                <a:rPr lang="fr-FR" altLang="fr-FR" sz="3200" b="1" i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Enregistrements</a:t>
              </a:r>
            </a:p>
            <a:p>
              <a:pPr algn="r" eaLnBrk="1" hangingPunct="1">
                <a:lnSpc>
                  <a:spcPct val="100000"/>
                </a:lnSpc>
              </a:pPr>
              <a:r>
                <a:rPr lang="fr-FR" altLang="fr-FR" sz="3200" b="1" i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nerveux</a:t>
              </a:r>
              <a:endParaRPr lang="fr-CA" altLang="fr-FR" sz="32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492" name="Line 11">
              <a:extLst>
                <a:ext uri="{FF2B5EF4-FFF2-40B4-BE49-F238E27FC236}">
                  <a16:creationId xmlns:a16="http://schemas.microsoft.com/office/drawing/2014/main" id="{04C0066E-1161-DEF0-A871-496220F1E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104"/>
              <a:ext cx="816" cy="432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346124" name="Text Box 12">
            <a:extLst>
              <a:ext uri="{FF2B5EF4-FFF2-40B4-BE49-F238E27FC236}">
                <a16:creationId xmlns:a16="http://schemas.microsoft.com/office/drawing/2014/main" id="{DBCC8824-AF9C-73FF-CD29-6F548C7F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486400"/>
            <a:ext cx="38719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/>
              <a:t> Fonctions supérieures</a:t>
            </a:r>
          </a:p>
          <a:p>
            <a:pPr lvl="1" eaLnBrk="1" hangingPunct="1">
              <a:lnSpc>
                <a:spcPct val="100000"/>
              </a:lnSpc>
            </a:pPr>
            <a:r>
              <a:rPr lang="fr-FR" altLang="fr-FR" sz="2000" i="0" dirty="0"/>
              <a:t>Performances spécifiques</a:t>
            </a:r>
            <a:endParaRPr lang="fr-CA" altLang="fr-FR" sz="2000" i="0" dirty="0"/>
          </a:p>
        </p:txBody>
      </p:sp>
      <p:sp>
        <p:nvSpPr>
          <p:cNvPr id="346125" name="Text Box 13">
            <a:extLst>
              <a:ext uri="{FF2B5EF4-FFF2-40B4-BE49-F238E27FC236}">
                <a16:creationId xmlns:a16="http://schemas.microsoft.com/office/drawing/2014/main" id="{2A6CFA45-464A-4F8F-EAFD-8DA03F549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644900"/>
            <a:ext cx="3521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Cerveau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Nerfs périphériques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Muscles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fr-FR" altLang="fr-FR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Organes des sens</a:t>
            </a:r>
            <a:endParaRPr lang="fr-CA" altLang="fr-FR" sz="2400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6" grpId="0" autoUpdateAnimBg="0"/>
      <p:bldP spid="346117" grpId="0" autoUpdateAnimBg="0"/>
      <p:bldP spid="346124" grpId="0" autoUpdateAnimBg="0"/>
      <p:bldP spid="34612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5640110E-8FC8-467C-A069-5536C09F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905B90A9-AE51-4B8E-B461-FF5B9855D00D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35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09543A5-DB3D-BF41-66C1-45E809715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2616" y="-171449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</a:p>
        </p:txBody>
      </p:sp>
      <p:pic>
        <p:nvPicPr>
          <p:cNvPr id="22532" name="Picture 3" descr="YR006">
            <a:extLst>
              <a:ext uri="{FF2B5EF4-FFF2-40B4-BE49-F238E27FC236}">
                <a16:creationId xmlns:a16="http://schemas.microsoft.com/office/drawing/2014/main" id="{20E3F11E-34EE-FB87-F629-98939766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0"/>
            <a:ext cx="462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4">
            <a:extLst>
              <a:ext uri="{FF2B5EF4-FFF2-40B4-BE49-F238E27FC236}">
                <a16:creationId xmlns:a16="http://schemas.microsoft.com/office/drawing/2014/main" id="{8D5DEE87-9138-596C-57D9-CFF5DE33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45" y="769938"/>
            <a:ext cx="252402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fr-FR" altLang="fr-FR" sz="4400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clinique</a:t>
            </a:r>
          </a:p>
          <a:p>
            <a:pPr algn="ctr" eaLnBrk="1" hangingPunct="1">
              <a:lnSpc>
                <a:spcPct val="100000"/>
              </a:lnSpc>
            </a:pPr>
            <a:r>
              <a:rPr lang="fr-FR" altLang="fr-FR" sz="2400" i="0" dirty="0">
                <a:solidFill>
                  <a:schemeClr val="bg1">
                    <a:lumMod val="50000"/>
                  </a:schemeClr>
                </a:solidFill>
              </a:rPr>
              <a:t>(déficit sensoriel)</a:t>
            </a:r>
            <a:endParaRPr lang="fr-CA" altLang="fr-FR" sz="2400" i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4" name="Text Box 5">
            <a:extLst>
              <a:ext uri="{FF2B5EF4-FFF2-40B4-BE49-F238E27FC236}">
                <a16:creationId xmlns:a16="http://schemas.microsoft.com/office/drawing/2014/main" id="{9068D672-10D3-D01A-CDF9-007D30796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94000"/>
            <a:ext cx="2470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fr-FR" altLang="fr-FR" sz="4000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anatomie</a:t>
            </a:r>
          </a:p>
          <a:p>
            <a:pPr algn="ctr" eaLnBrk="1" hangingPunct="1">
              <a:lnSpc>
                <a:spcPct val="100000"/>
              </a:lnSpc>
            </a:pPr>
            <a:r>
              <a:rPr lang="fr-FR" altLang="fr-FR" sz="2400" i="0" dirty="0">
                <a:solidFill>
                  <a:schemeClr val="bg1">
                    <a:lumMod val="50000"/>
                  </a:schemeClr>
                </a:solidFill>
              </a:rPr>
              <a:t>(lésion tissulaire)</a:t>
            </a:r>
            <a:endParaRPr lang="fr-CA" altLang="fr-FR" sz="2400" i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5" name="Text Box 6">
            <a:extLst>
              <a:ext uri="{FF2B5EF4-FFF2-40B4-BE49-F238E27FC236}">
                <a16:creationId xmlns:a16="http://schemas.microsoft.com/office/drawing/2014/main" id="{61BBC763-476D-E25F-08FD-A2C59F096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99000"/>
            <a:ext cx="33734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fr-FR" altLang="fr-FR" sz="4000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anatomie</a:t>
            </a:r>
          </a:p>
          <a:p>
            <a:pPr algn="ctr" eaLnBrk="1" hangingPunct="1">
              <a:lnSpc>
                <a:spcPct val="100000"/>
              </a:lnSpc>
            </a:pPr>
            <a:r>
              <a:rPr lang="fr-FR" altLang="fr-FR" sz="4000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fonctionnelle</a:t>
            </a:r>
          </a:p>
          <a:p>
            <a:pPr algn="ctr" eaLnBrk="1" hangingPunct="1">
              <a:lnSpc>
                <a:spcPct val="100000"/>
              </a:lnSpc>
            </a:pPr>
            <a:r>
              <a:rPr lang="fr-FR" altLang="fr-FR" sz="2400" i="0" dirty="0">
                <a:solidFill>
                  <a:schemeClr val="bg1">
                    <a:lumMod val="50000"/>
                  </a:schemeClr>
                </a:solidFill>
              </a:rPr>
              <a:t>(atteinte physiologique)</a:t>
            </a:r>
            <a:endParaRPr lang="fr-CA" altLang="fr-FR" sz="2400" i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8167" name="Oval 7">
            <a:extLst>
              <a:ext uri="{FF2B5EF4-FFF2-40B4-BE49-F238E27FC236}">
                <a16:creationId xmlns:a16="http://schemas.microsoft.com/office/drawing/2014/main" id="{3E4B64DB-9753-BC3E-099B-044DD4DF0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488" y="3213100"/>
            <a:ext cx="288925" cy="287338"/>
          </a:xfrm>
          <a:prstGeom prst="ellipse">
            <a:avLst/>
          </a:prstGeom>
          <a:noFill/>
          <a:ln w="57150">
            <a:solidFill>
              <a:srgbClr val="99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48168" name="Oval 8">
            <a:extLst>
              <a:ext uri="{FF2B5EF4-FFF2-40B4-BE49-F238E27FC236}">
                <a16:creationId xmlns:a16="http://schemas.microsoft.com/office/drawing/2014/main" id="{91EEE581-F092-59DF-298F-D901CE99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373688"/>
            <a:ext cx="431800" cy="1008062"/>
          </a:xfrm>
          <a:prstGeom prst="ellipse">
            <a:avLst/>
          </a:prstGeom>
          <a:noFill/>
          <a:ln w="57150">
            <a:solidFill>
              <a:srgbClr val="99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48169" name="Oval 9">
            <a:extLst>
              <a:ext uri="{FF2B5EF4-FFF2-40B4-BE49-F238E27FC236}">
                <a16:creationId xmlns:a16="http://schemas.microsoft.com/office/drawing/2014/main" id="{E09251D8-AC85-6EB0-C020-81891D364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3338" y="5810250"/>
            <a:ext cx="431800" cy="571500"/>
          </a:xfrm>
          <a:prstGeom prst="ellipse">
            <a:avLst/>
          </a:prstGeom>
          <a:noFill/>
          <a:ln w="57150">
            <a:solidFill>
              <a:srgbClr val="99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48170" name="Oval 10">
            <a:extLst>
              <a:ext uri="{FF2B5EF4-FFF2-40B4-BE49-F238E27FC236}">
                <a16:creationId xmlns:a16="http://schemas.microsoft.com/office/drawing/2014/main" id="{7590D5E8-E926-205E-66A4-BDA5E5E1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5373688"/>
            <a:ext cx="288925" cy="287337"/>
          </a:xfrm>
          <a:prstGeom prst="ellipse">
            <a:avLst/>
          </a:prstGeom>
          <a:noFill/>
          <a:ln w="57150">
            <a:solidFill>
              <a:srgbClr val="99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348172" name="AT.avi">
            <a:hlinkClick r:id="" action="ppaction://media"/>
            <a:extLst>
              <a:ext uri="{FF2B5EF4-FFF2-40B4-BE49-F238E27FC236}">
                <a16:creationId xmlns:a16="http://schemas.microsoft.com/office/drawing/2014/main" id="{184A79C0-4B2B-7AD8-4E16-FD6FEDF3BA15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4857" r="7428" b="7428"/>
          <a:stretch>
            <a:fillRect/>
          </a:stretch>
        </p:blipFill>
        <p:spPr>
          <a:xfrm>
            <a:off x="2627313" y="2636838"/>
            <a:ext cx="1452562" cy="14668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1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481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481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48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48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17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770851E-D809-49C6-B359-7206C6F4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1754BF9D-7538-49D4-8933-26C93029D878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36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2B12E07-BA81-1C5B-06FB-EEE8DBE0C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5736" y="-161925"/>
            <a:ext cx="8934448" cy="1143000"/>
          </a:xfrm>
        </p:spPr>
        <p:txBody>
          <a:bodyPr/>
          <a:lstStyle/>
          <a:p>
            <a:pPr eaLnBrk="1" hangingPunct="1"/>
            <a:r>
              <a:rPr lang="fr-FR" altLang="fr-FR" sz="3600" dirty="0">
                <a:solidFill>
                  <a:schemeClr val="tx1"/>
                </a:solidFill>
                <a:latin typeface="Arial" panose="020B0604020202020204" pitchFamily="34" charset="0"/>
              </a:rPr>
              <a:t>Physiologie et anatomie des réseaux</a:t>
            </a:r>
          </a:p>
        </p:txBody>
      </p:sp>
      <p:pic>
        <p:nvPicPr>
          <p:cNvPr id="24580" name="Picture 4" descr="DTI_Catani-Mesulam_Cortex_2008">
            <a:extLst>
              <a:ext uri="{FF2B5EF4-FFF2-40B4-BE49-F238E27FC236}">
                <a16:creationId xmlns:a16="http://schemas.microsoft.com/office/drawing/2014/main" id="{4F17AFB4-FC97-5126-9950-7896747F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264025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F9019BCA-0E10-8ACA-5DD7-3CBDD0FB4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495" y="4991100"/>
            <a:ext cx="3618555" cy="74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</a:pPr>
            <a:r>
              <a:rPr lang="fr-FR" altLang="fr-FR" sz="2000" b="1" i="0" dirty="0">
                <a:latin typeface="Arial" panose="020B0604020202020204" pitchFamily="34" charset="0"/>
              </a:rPr>
              <a:t>Tractographie :</a:t>
            </a:r>
            <a:r>
              <a:rPr lang="fr-FR" altLang="fr-FR" sz="2000" i="0" dirty="0">
                <a:latin typeface="Arial" panose="020B0604020202020204" pitchFamily="34" charset="0"/>
              </a:rPr>
              <a:t> quantification</a:t>
            </a:r>
          </a:p>
          <a:p>
            <a:pPr algn="r" eaLnBrk="1" hangingPunct="1">
              <a:lnSpc>
                <a:spcPct val="110000"/>
              </a:lnSpc>
            </a:pPr>
            <a:r>
              <a:rPr lang="fr-FR" altLang="fr-FR" sz="2000" i="0" dirty="0">
                <a:latin typeface="Arial" panose="020B0604020202020204" pitchFamily="34" charset="0"/>
              </a:rPr>
              <a:t>des connections anatomiques</a:t>
            </a:r>
          </a:p>
        </p:txBody>
      </p:sp>
      <p:pic>
        <p:nvPicPr>
          <p:cNvPr id="24582" name="Picture 9" descr="fMRI_image">
            <a:extLst>
              <a:ext uri="{FF2B5EF4-FFF2-40B4-BE49-F238E27FC236}">
                <a16:creationId xmlns:a16="http://schemas.microsoft.com/office/drawing/2014/main" id="{07D5909F-E17C-ECD0-3D1E-08579B3F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2480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IRMf_machine">
            <a:extLst>
              <a:ext uri="{FF2B5EF4-FFF2-40B4-BE49-F238E27FC236}">
                <a16:creationId xmlns:a16="http://schemas.microsoft.com/office/drawing/2014/main" id="{C6469FDA-0CE2-AC5E-72F8-15D8F498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765175"/>
            <a:ext cx="1905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11">
            <a:extLst>
              <a:ext uri="{FF2B5EF4-FFF2-40B4-BE49-F238E27FC236}">
                <a16:creationId xmlns:a16="http://schemas.microsoft.com/office/drawing/2014/main" id="{41608014-1FE3-6E20-234C-6E1D1B739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212358"/>
            <a:ext cx="258445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fr-FR" altLang="fr-FR" sz="2000" b="1" i="0" dirty="0">
                <a:latin typeface="Arial" panose="020B0604020202020204" pitchFamily="34" charset="0"/>
              </a:rPr>
              <a:t>IRM fonctionnelle :</a:t>
            </a:r>
          </a:p>
          <a:p>
            <a:pPr eaLnBrk="1" hangingPunct="1">
              <a:lnSpc>
                <a:spcPct val="110000"/>
              </a:lnSpc>
            </a:pPr>
            <a:r>
              <a:rPr lang="fr-FR" altLang="fr-FR" sz="2000" i="0" dirty="0">
                <a:latin typeface="Arial" panose="020B0604020202020204" pitchFamily="34" charset="0"/>
              </a:rPr>
              <a:t>Quantification des</a:t>
            </a:r>
          </a:p>
          <a:p>
            <a:pPr eaLnBrk="1" hangingPunct="1">
              <a:lnSpc>
                <a:spcPct val="110000"/>
              </a:lnSpc>
            </a:pPr>
            <a:r>
              <a:rPr lang="fr-FR" altLang="fr-FR" sz="2000" i="0" dirty="0">
                <a:latin typeface="Arial" panose="020B0604020202020204" pitchFamily="34" charset="0"/>
              </a:rPr>
              <a:t>activations tissulaires</a:t>
            </a:r>
          </a:p>
        </p:txBody>
      </p:sp>
      <p:pic>
        <p:nvPicPr>
          <p:cNvPr id="24585" name="Picture 6" descr="tms">
            <a:extLst>
              <a:ext uri="{FF2B5EF4-FFF2-40B4-BE49-F238E27FC236}">
                <a16:creationId xmlns:a16="http://schemas.microsoft.com/office/drawing/2014/main" id="{DEB18C8F-DB4D-755F-BE98-305799D3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437063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2">
            <a:extLst>
              <a:ext uri="{FF2B5EF4-FFF2-40B4-BE49-F238E27FC236}">
                <a16:creationId xmlns:a16="http://schemas.microsoft.com/office/drawing/2014/main" id="{FD608540-0C7A-C232-D5DC-9122D9FA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774" y="6056313"/>
            <a:ext cx="5204676" cy="74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fr-FR" altLang="fr-FR" sz="2000" b="1" i="0" dirty="0">
                <a:latin typeface="Arial" panose="020B0604020202020204" pitchFamily="34" charset="0"/>
              </a:rPr>
              <a:t>Neuromodulation :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sz="2000" i="0" dirty="0">
                <a:latin typeface="Arial" panose="020B0604020202020204" pitchFamily="34" charset="0"/>
              </a:rPr>
              <a:t>Perturber l’activité cérébrale (TMS, </a:t>
            </a:r>
            <a:r>
              <a:rPr lang="fr-FR" altLang="fr-FR" sz="2000" i="0" dirty="0" err="1">
                <a:latin typeface="Arial" panose="020B0604020202020204" pitchFamily="34" charset="0"/>
              </a:rPr>
              <a:t>tDCS</a:t>
            </a:r>
            <a:r>
              <a:rPr lang="fr-FR" altLang="fr-FR" sz="2000" i="0" dirty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AE7C8E3-25AE-4B05-AE41-83852F85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400B067C-01ED-4106-AD47-DBAA524C0DCB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37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D7DF592-13F6-1B4D-C728-3DFB539B4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  <a:r>
              <a:rPr lang="en-GB" alt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r>
              <a:rPr lang="en-GB" alt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visuo-</a:t>
            </a:r>
            <a:r>
              <a:rPr lang="en-GB" alt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moteur</a:t>
            </a:r>
            <a:endParaRPr lang="en-GB" alt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3" descr="YR084">
            <a:extLst>
              <a:ext uri="{FF2B5EF4-FFF2-40B4-BE49-F238E27FC236}">
                <a16:creationId xmlns:a16="http://schemas.microsoft.com/office/drawing/2014/main" id="{E878768C-4D77-53C5-ADA8-9B2EE7388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52298" b="49738"/>
          <a:stretch>
            <a:fillRect/>
          </a:stretch>
        </p:blipFill>
        <p:spPr bwMode="auto">
          <a:xfrm>
            <a:off x="1042988" y="1143000"/>
            <a:ext cx="68421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4">
            <a:extLst>
              <a:ext uri="{FF2B5EF4-FFF2-40B4-BE49-F238E27FC236}">
                <a16:creationId xmlns:a16="http://schemas.microsoft.com/office/drawing/2014/main" id="{C7E24D52-1CCD-C28D-1252-56807E1A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75" y="6446838"/>
            <a:ext cx="1597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fr-FR" altLang="fr-FR" sz="1800" i="0"/>
              <a:t>Vighetto</a:t>
            </a:r>
            <a:r>
              <a:rPr lang="fr-FR" altLang="fr-FR" sz="1800" i="0" dirty="0"/>
              <a:t> 1982</a:t>
            </a:r>
          </a:p>
        </p:txBody>
      </p:sp>
      <p:sp>
        <p:nvSpPr>
          <p:cNvPr id="26630" name="Rectangle 9">
            <a:extLst>
              <a:ext uri="{FF2B5EF4-FFF2-40B4-BE49-F238E27FC236}">
                <a16:creationId xmlns:a16="http://schemas.microsoft.com/office/drawing/2014/main" id="{44AC09F3-C511-9411-3EC8-0667807CC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891" y="1052736"/>
            <a:ext cx="1223963" cy="936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6631" name="Rectangle 16">
            <a:extLst>
              <a:ext uri="{FF2B5EF4-FFF2-40B4-BE49-F238E27FC236}">
                <a16:creationId xmlns:a16="http://schemas.microsoft.com/office/drawing/2014/main" id="{D0D5C538-6EBC-E898-5980-D92833B16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892" y="2286000"/>
            <a:ext cx="1223962" cy="5048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08AC2A8-FB88-4821-85D7-240DF74A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DBAA24FE-7E5D-4A94-97C0-D163B1C11E5C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38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B18EC93-B042-AED2-F355-2AE9D04AC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1275" y="269875"/>
            <a:ext cx="8934450" cy="1143000"/>
          </a:xfrm>
        </p:spPr>
        <p:txBody>
          <a:bodyPr/>
          <a:lstStyle/>
          <a:p>
            <a:pPr eaLnBrk="1" hangingPunct="1"/>
            <a:r>
              <a:rPr lang="fr-FR" altLang="fr-FR" sz="3600" dirty="0">
                <a:solidFill>
                  <a:schemeClr val="tx1"/>
                </a:solidFill>
                <a:latin typeface="Arial" panose="020B0604020202020204" pitchFamily="34" charset="0"/>
              </a:rPr>
              <a:t>Comportement: </a:t>
            </a:r>
            <a:br>
              <a:rPr lang="fr-FR" altLang="fr-FR" sz="36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fr-FR" altLang="fr-FR" sz="3600" dirty="0">
                <a:solidFill>
                  <a:schemeClr val="tx1"/>
                </a:solidFill>
                <a:latin typeface="Arial" panose="020B0604020202020204" pitchFamily="34" charset="0"/>
              </a:rPr>
              <a:t>ex : Analyse quantifiée de la motricité</a:t>
            </a:r>
            <a:br>
              <a:rPr lang="fr-FR" altLang="fr-FR" sz="36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fr-FR" altLang="fr-FR" sz="2000" dirty="0">
                <a:solidFill>
                  <a:schemeClr val="tx1"/>
                </a:solidFill>
                <a:latin typeface="Arial" panose="020B0604020202020204" pitchFamily="34" charset="0"/>
              </a:rPr>
              <a:t>(biomécanique, cinétique et cinématique)</a:t>
            </a:r>
          </a:p>
        </p:txBody>
      </p:sp>
      <p:pic>
        <p:nvPicPr>
          <p:cNvPr id="28676" name="Picture 4" descr="locomotion">
            <a:extLst>
              <a:ext uri="{FF2B5EF4-FFF2-40B4-BE49-F238E27FC236}">
                <a16:creationId xmlns:a16="http://schemas.microsoft.com/office/drawing/2014/main" id="{5FEF62A3-4A95-33F4-6046-E1228AD87F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6697662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FC534CF7-31C3-4086-A227-07C6185A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CE9B3DDE-DEF7-4215-BAF0-E2D83F41F63F}" type="slidenum">
              <a:rPr lang="en-US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39</a:t>
            </a:fld>
            <a:endParaRPr lang="en-US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6AF81623-ABCC-9CC1-5BDB-88A6F4DEC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84213" y="-315416"/>
            <a:ext cx="8947151" cy="1447800"/>
          </a:xfrm>
        </p:spPr>
        <p:txBody>
          <a:bodyPr/>
          <a:lstStyle/>
          <a:p>
            <a:pPr marL="838200" indent="-838200" algn="r" eaLnBrk="1" hangingPunct="1"/>
            <a:r>
              <a:rPr lang="fr-FR" altLang="fr-FR" sz="3600" dirty="0">
                <a:solidFill>
                  <a:schemeClr val="tx1"/>
                </a:solidFill>
                <a:latin typeface="Tahoma" panose="020B0604030504040204" pitchFamily="34" charset="0"/>
              </a:rPr>
              <a:t>Comportement :</a:t>
            </a:r>
            <a:r>
              <a:rPr lang="fr-FR" altLang="fr-FR" sz="4000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fr-FR" altLang="fr-FR" sz="2800" dirty="0">
                <a:solidFill>
                  <a:schemeClr val="tx1"/>
                </a:solidFill>
                <a:latin typeface="Tahoma" panose="020B0604030504040204" pitchFamily="34" charset="0"/>
              </a:rPr>
              <a:t>ex. de la cognition spatiale</a:t>
            </a:r>
            <a:r>
              <a:rPr lang="fr-FR" altLang="fr-FR" sz="4000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Tahoma" panose="020B0604030504040204" pitchFamily="34" charset="0"/>
              </a:rPr>
              <a:t>(négligence spatiale unilatérale)</a:t>
            </a:r>
          </a:p>
        </p:txBody>
      </p:sp>
      <p:pic>
        <p:nvPicPr>
          <p:cNvPr id="30728" name="Picture 10" descr="YR025">
            <a:extLst>
              <a:ext uri="{FF2B5EF4-FFF2-40B4-BE49-F238E27FC236}">
                <a16:creationId xmlns:a16="http://schemas.microsoft.com/office/drawing/2014/main" id="{42104B94-6517-7DC7-84E1-BC5AF170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r="11806"/>
          <a:stretch>
            <a:fillRect/>
          </a:stretch>
        </p:blipFill>
        <p:spPr bwMode="auto">
          <a:xfrm>
            <a:off x="293686" y="4294814"/>
            <a:ext cx="2590801" cy="256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Rectangle 11">
            <a:extLst>
              <a:ext uri="{FF2B5EF4-FFF2-40B4-BE49-F238E27FC236}">
                <a16:creationId xmlns:a16="http://schemas.microsoft.com/office/drawing/2014/main" id="{BDB40920-955C-7481-34B8-AB585927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4575" y="16383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br>
              <a:rPr lang="fr-FR" altLang="fr-FR" sz="4000" i="0">
                <a:solidFill>
                  <a:srgbClr val="FFFF00"/>
                </a:solidFill>
              </a:rPr>
            </a:br>
            <a:endParaRPr lang="fr-FR" altLang="fr-FR" sz="3200" i="0">
              <a:solidFill>
                <a:srgbClr val="FFFF00"/>
              </a:solidFill>
            </a:endParaRPr>
          </a:p>
        </p:txBody>
      </p:sp>
      <p:pic>
        <p:nvPicPr>
          <p:cNvPr id="7" name="Picture 5" descr="PA1912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552"/>
            <a:ext cx="28844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14FB77-93B0-4E77-B228-74F8680C9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70" y="1094286"/>
            <a:ext cx="4085556" cy="3064167"/>
          </a:xfrm>
          <a:prstGeom prst="rect">
            <a:avLst/>
          </a:prstGeom>
        </p:spPr>
      </p:pic>
      <p:pic>
        <p:nvPicPr>
          <p:cNvPr id="2" name="Picture 10" descr="P2191768">
            <a:extLst>
              <a:ext uri="{FF2B5EF4-FFF2-40B4-BE49-F238E27FC236}">
                <a16:creationId xmlns:a16="http://schemas.microsoft.com/office/drawing/2014/main" id="{AE08B885-8D5D-0DF3-73D3-1C12D920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0" t="8464" r="27573" b="17886"/>
          <a:stretch>
            <a:fillRect/>
          </a:stretch>
        </p:blipFill>
        <p:spPr bwMode="auto">
          <a:xfrm>
            <a:off x="7611398" y="1094286"/>
            <a:ext cx="1507201" cy="30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Yves049">
            <a:extLst>
              <a:ext uri="{FF2B5EF4-FFF2-40B4-BE49-F238E27FC236}">
                <a16:creationId xmlns:a16="http://schemas.microsoft.com/office/drawing/2014/main" id="{36F801F5-D93F-AE27-A308-8D9D924A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1657" r="51305" b="50526"/>
          <a:stretch>
            <a:fillRect/>
          </a:stretch>
        </p:blipFill>
        <p:spPr bwMode="auto">
          <a:xfrm>
            <a:off x="3047363" y="4294814"/>
            <a:ext cx="23907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pie de 201001061614464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105" y="4294813"/>
            <a:ext cx="3489402" cy="24659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-26988"/>
            <a:ext cx="7772400" cy="1143001"/>
          </a:xfrm>
        </p:spPr>
        <p:txBody>
          <a:bodyPr/>
          <a:lstStyle/>
          <a:p>
            <a:r>
              <a:rPr lang="fr-FR" altLang="en-US" sz="4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 mouvement perpétuel!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11525" y="4857750"/>
            <a:ext cx="577373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FF0000"/>
                </a:solidFill>
                <a:latin typeface="Arial Black" panose="020B0A04020102020204" pitchFamily="34" charset="0"/>
              </a:rPr>
              <a:t>Comment expliquez-vous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FF0000"/>
                </a:solidFill>
                <a:latin typeface="Arial Black" panose="020B0A04020102020204" pitchFamily="34" charset="0"/>
              </a:rPr>
              <a:t>ce mouvement?</a:t>
            </a:r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 rot="16515009" flipV="1">
            <a:off x="2247900" y="4708526"/>
            <a:ext cx="1050925" cy="2590800"/>
          </a:xfrm>
          <a:prstGeom prst="cube">
            <a:avLst>
              <a:gd name="adj" fmla="val 81074"/>
            </a:avLst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20485" name="AutoShape 8"/>
          <p:cNvSpPr>
            <a:spLocks noChangeArrowheads="1"/>
          </p:cNvSpPr>
          <p:nvPr/>
        </p:nvSpPr>
        <p:spPr bwMode="auto">
          <a:xfrm>
            <a:off x="1476375" y="981075"/>
            <a:ext cx="935038" cy="5256213"/>
          </a:xfrm>
          <a:prstGeom prst="cube">
            <a:avLst>
              <a:gd name="adj" fmla="val 81074"/>
            </a:avLst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20486" name="AutoShape 10"/>
          <p:cNvSpPr>
            <a:spLocks noChangeArrowheads="1"/>
          </p:cNvSpPr>
          <p:nvPr/>
        </p:nvSpPr>
        <p:spPr bwMode="auto">
          <a:xfrm rot="5694915" flipH="1">
            <a:off x="2375694" y="1305719"/>
            <a:ext cx="144462" cy="1079500"/>
          </a:xfrm>
          <a:prstGeom prst="can">
            <a:avLst>
              <a:gd name="adj" fmla="val 186814"/>
            </a:avLst>
          </a:prstGeom>
          <a:solidFill>
            <a:srgbClr val="B87B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82" name="Freeform 14"/>
          <p:cNvSpPr>
            <a:spLocks/>
          </p:cNvSpPr>
          <p:nvPr/>
        </p:nvSpPr>
        <p:spPr bwMode="auto">
          <a:xfrm>
            <a:off x="2484438" y="1700213"/>
            <a:ext cx="1041400" cy="20891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84" name="Freeform 16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85" name="Freeform 17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3" name="Freeform 25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4" name="Freeform 26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5" name="Freeform 27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6" name="Freeform 28"/>
          <p:cNvSpPr>
            <a:spLocks/>
          </p:cNvSpPr>
          <p:nvPr/>
        </p:nvSpPr>
        <p:spPr bwMode="auto">
          <a:xfrm>
            <a:off x="2484438" y="1700213"/>
            <a:ext cx="1041400" cy="20891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7" name="Freeform 29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8" name="Freeform 30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799" name="Freeform 31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0" name="Freeform 32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1" name="Freeform 33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2" name="Freeform 34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3" name="Freeform 35"/>
          <p:cNvSpPr>
            <a:spLocks/>
          </p:cNvSpPr>
          <p:nvPr/>
        </p:nvSpPr>
        <p:spPr bwMode="auto">
          <a:xfrm>
            <a:off x="2484438" y="1700213"/>
            <a:ext cx="1041400" cy="20891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4" name="Freeform 36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5" name="Freeform 37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6" name="Freeform 38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7" name="Freeform 39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8" name="Freeform 40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09" name="Freeform 41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10" name="Freeform 42"/>
          <p:cNvSpPr>
            <a:spLocks/>
          </p:cNvSpPr>
          <p:nvPr/>
        </p:nvSpPr>
        <p:spPr bwMode="auto">
          <a:xfrm>
            <a:off x="2484438" y="1700213"/>
            <a:ext cx="1041400" cy="20891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11" name="Freeform 43"/>
          <p:cNvSpPr>
            <a:spLocks/>
          </p:cNvSpPr>
          <p:nvPr/>
        </p:nvSpPr>
        <p:spPr bwMode="auto">
          <a:xfrm>
            <a:off x="2411413" y="1700213"/>
            <a:ext cx="1041400" cy="29527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12" name="Freeform 44"/>
          <p:cNvSpPr>
            <a:spLocks/>
          </p:cNvSpPr>
          <p:nvPr/>
        </p:nvSpPr>
        <p:spPr bwMode="auto">
          <a:xfrm>
            <a:off x="2411413" y="1700213"/>
            <a:ext cx="1041400" cy="345757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13" name="Freeform 45"/>
          <p:cNvSpPr>
            <a:spLocks/>
          </p:cNvSpPr>
          <p:nvPr/>
        </p:nvSpPr>
        <p:spPr bwMode="auto">
          <a:xfrm>
            <a:off x="2411413" y="1700213"/>
            <a:ext cx="1041400" cy="4249737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2814" name="Freeform 46"/>
          <p:cNvSpPr>
            <a:spLocks/>
          </p:cNvSpPr>
          <p:nvPr/>
        </p:nvSpPr>
        <p:spPr bwMode="auto">
          <a:xfrm>
            <a:off x="2484438" y="1700213"/>
            <a:ext cx="1041400" cy="2089150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33CC33"/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16" name="AutoShape 11"/>
          <p:cNvSpPr>
            <a:spLocks noChangeArrowheads="1"/>
          </p:cNvSpPr>
          <p:nvPr/>
        </p:nvSpPr>
        <p:spPr bwMode="auto">
          <a:xfrm rot="5694915" flipH="1">
            <a:off x="2975769" y="1745457"/>
            <a:ext cx="141287" cy="317500"/>
          </a:xfrm>
          <a:prstGeom prst="can">
            <a:avLst>
              <a:gd name="adj" fmla="val 56180"/>
            </a:avLst>
          </a:prstGeom>
          <a:solidFill>
            <a:srgbClr val="B87B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7"/>
    </mc:Choice>
    <mc:Fallback xmlns="">
      <p:transition spd="slow" advTm="101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5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5" grpId="0"/>
      <p:bldP spid="32774" grpId="0" animBg="1"/>
      <p:bldP spid="32774" grpId="1" animBg="1"/>
      <p:bldP spid="32780" grpId="0" animBg="1"/>
      <p:bldP spid="32780" grpId="1" animBg="1"/>
      <p:bldP spid="32781" grpId="0" animBg="1"/>
      <p:bldP spid="32781" grpId="1" animBg="1"/>
      <p:bldP spid="32782" grpId="0" animBg="1"/>
      <p:bldP spid="32782" grpId="1" animBg="1"/>
      <p:bldP spid="32783" grpId="0" animBg="1"/>
      <p:bldP spid="32783" grpId="1" animBg="1"/>
      <p:bldP spid="32784" grpId="0" animBg="1"/>
      <p:bldP spid="32784" grpId="1" animBg="1"/>
      <p:bldP spid="32785" grpId="0" animBg="1"/>
      <p:bldP spid="32785" grpId="1" animBg="1"/>
      <p:bldP spid="32793" grpId="0" animBg="1"/>
      <p:bldP spid="32793" grpId="1" animBg="1"/>
      <p:bldP spid="32794" grpId="0" animBg="1"/>
      <p:bldP spid="32794" grpId="1" animBg="1"/>
      <p:bldP spid="32795" grpId="0" animBg="1"/>
      <p:bldP spid="32795" grpId="1" animBg="1"/>
      <p:bldP spid="32796" grpId="0" animBg="1"/>
      <p:bldP spid="32796" grpId="1" animBg="1"/>
      <p:bldP spid="32797" grpId="0" animBg="1"/>
      <p:bldP spid="32797" grpId="1" animBg="1"/>
      <p:bldP spid="32798" grpId="0" animBg="1"/>
      <p:bldP spid="32798" grpId="1" animBg="1"/>
      <p:bldP spid="32799" grpId="0" animBg="1"/>
      <p:bldP spid="32799" grpId="1" animBg="1"/>
      <p:bldP spid="32800" grpId="0" animBg="1"/>
      <p:bldP spid="32800" grpId="1" animBg="1"/>
      <p:bldP spid="32801" grpId="0" animBg="1"/>
      <p:bldP spid="32801" grpId="1" animBg="1"/>
      <p:bldP spid="32802" grpId="0" animBg="1"/>
      <p:bldP spid="32802" grpId="1" animBg="1"/>
      <p:bldP spid="32803" grpId="0" animBg="1"/>
      <p:bldP spid="32803" grpId="1" animBg="1"/>
      <p:bldP spid="32804" grpId="0" animBg="1"/>
      <p:bldP spid="32804" grpId="1" animBg="1"/>
      <p:bldP spid="32805" grpId="0" animBg="1"/>
      <p:bldP spid="32805" grpId="1" animBg="1"/>
      <p:bldP spid="32806" grpId="0" animBg="1"/>
      <p:bldP spid="32806" grpId="1" animBg="1"/>
      <p:bldP spid="32807" grpId="0" animBg="1"/>
      <p:bldP spid="32807" grpId="1" animBg="1"/>
      <p:bldP spid="32808" grpId="0" animBg="1"/>
      <p:bldP spid="32808" grpId="1" animBg="1"/>
      <p:bldP spid="32809" grpId="0" animBg="1"/>
      <p:bldP spid="32809" grpId="1" animBg="1"/>
      <p:bldP spid="32810" grpId="0" animBg="1"/>
      <p:bldP spid="32810" grpId="1" animBg="1"/>
      <p:bldP spid="32811" grpId="0" animBg="1"/>
      <p:bldP spid="32811" grpId="1" animBg="1"/>
      <p:bldP spid="32812" grpId="0" animBg="1"/>
      <p:bldP spid="32812" grpId="1" animBg="1"/>
      <p:bldP spid="32813" grpId="0" animBg="1"/>
      <p:bldP spid="32813" grpId="1" animBg="1"/>
      <p:bldP spid="32814" grpId="0" animBg="1"/>
    </p:bldLst>
  </p:timing>
  <p:extLst>
    <p:ext uri="{3A86A75C-4F4B-4683-9AE1-C65F6400EC91}">
      <p14:laserTraceLst xmlns:p14="http://schemas.microsoft.com/office/powerpoint/2010/main">
        <p14:tracePtLst>
          <p14:tracePt t="22712" x="7715250" y="4100513"/>
          <p14:tracePt t="22725" x="7339013" y="4038600"/>
          <p14:tracePt t="22740" x="6919913" y="4038600"/>
          <p14:tracePt t="22755" x="6467475" y="4086225"/>
          <p14:tracePt t="22772" x="6034088" y="4152900"/>
          <p14:tracePt t="22790" x="5405438" y="4305300"/>
          <p14:tracePt t="22806" x="5033963" y="4419600"/>
          <p14:tracePt t="22822" x="4772025" y="4495800"/>
          <p14:tracePt t="22839" x="4576763" y="4562475"/>
          <p14:tracePt t="22856" x="4510088" y="4586288"/>
          <p14:tracePt t="22872" x="4471988" y="4600575"/>
          <p14:tracePt t="22890" x="4457700" y="4610100"/>
          <p14:tracePt t="22906" x="4457700" y="4614863"/>
          <p14:tracePt t="22924" x="4457700" y="4633913"/>
          <p14:tracePt t="22939" x="4476750" y="4662488"/>
          <p14:tracePt t="22957" x="4524375" y="4724400"/>
          <p14:tracePt t="22972" x="4567238" y="4833938"/>
          <p14:tracePt t="22989" x="4605338" y="4953000"/>
          <p14:tracePt t="23005" x="4614863" y="5019675"/>
          <p14:tracePt t="23023" x="4600575" y="5114925"/>
          <p14:tracePt t="23039" x="4576763" y="5138738"/>
          <p14:tracePt t="23056" x="4481513" y="5181600"/>
          <p14:tracePt t="23072" x="4214813" y="5219700"/>
          <p14:tracePt t="23089" x="4043363" y="5219700"/>
          <p14:tracePt t="23105" x="3843338" y="5224463"/>
          <p14:tracePt t="23123" x="3667125" y="5229225"/>
          <p14:tracePt t="23139" x="3595688" y="5233988"/>
          <p14:tracePt t="23155" x="3562350" y="5238750"/>
          <p14:tracePt t="23173" x="3548063" y="5238750"/>
          <p14:tracePt t="23478" x="3505200" y="5267325"/>
          <p14:tracePt t="23496" x="3352800" y="5348288"/>
          <p14:tracePt t="23515" x="3062288" y="5500688"/>
          <p14:tracePt t="23529" x="2805113" y="5614988"/>
          <p14:tracePt t="23548" x="2495550" y="5767388"/>
          <p14:tracePt t="23563" x="2328863" y="5857875"/>
          <p14:tracePt t="23581" x="2214563" y="5915025"/>
          <p14:tracePt t="23597" x="2133600" y="5957888"/>
          <p14:tracePt t="23613" x="2081213" y="5976938"/>
          <p14:tracePt t="23630" x="2062163" y="5986463"/>
          <p14:tracePt t="23649" x="2047875" y="5981700"/>
          <p14:tracePt t="23664" x="2043113" y="5962650"/>
          <p14:tracePt t="23682" x="2024063" y="5910263"/>
          <p14:tracePt t="23696" x="2019300" y="5815013"/>
          <p14:tracePt t="23716" x="2005013" y="5643563"/>
          <p14:tracePt t="23732" x="1995488" y="5476875"/>
          <p14:tracePt t="23748" x="1971675" y="5129213"/>
          <p14:tracePt t="23764" x="1924050" y="4819650"/>
          <p14:tracePt t="23781" x="1890713" y="4529138"/>
          <p14:tracePt t="23796" x="1857375" y="4252913"/>
          <p14:tracePt t="23813" x="1843088" y="3981450"/>
          <p14:tracePt t="23829" x="1833563" y="3843338"/>
          <p14:tracePt t="23849" x="1833563" y="3686175"/>
          <p14:tracePt t="23863" x="1833563" y="3600450"/>
          <p14:tracePt t="23881" x="1833563" y="3548063"/>
          <p14:tracePt t="23899" x="1833563" y="3519488"/>
          <p14:tracePt t="23914" x="1833563" y="3514725"/>
          <p14:tracePt t="23929" x="1828800" y="3514725"/>
          <p14:tracePt t="24218" x="1843088" y="3414713"/>
          <p14:tracePt t="24226" x="1871663" y="3262313"/>
          <p14:tracePt t="24244" x="1938338" y="2914650"/>
          <p14:tracePt t="24259" x="1966913" y="2686050"/>
          <p14:tracePt t="24278" x="1976438" y="2481263"/>
          <p14:tracePt t="24293" x="1966913" y="2352675"/>
          <p14:tracePt t="24311" x="1947863" y="2195513"/>
          <p14:tracePt t="24326" x="1928813" y="2143125"/>
          <p14:tracePt t="24345" x="1900238" y="2100263"/>
          <p14:tracePt t="24359" x="1885950" y="2081213"/>
          <p14:tracePt t="24378" x="1881188" y="2066925"/>
          <p14:tracePt t="24392" x="1871663" y="2052638"/>
          <p14:tracePt t="24409" x="1862138" y="2043113"/>
          <p14:tracePt t="24426" x="1852613" y="2038350"/>
          <p14:tracePt t="24444" x="1847850" y="2038350"/>
          <p14:tracePt t="24481" x="1847850" y="2033588"/>
          <p14:tracePt t="24492" x="1847850" y="2028825"/>
          <p14:tracePt t="24509" x="1852613" y="2009775"/>
          <p14:tracePt t="24526" x="1871663" y="1985963"/>
          <p14:tracePt t="24544" x="1914525" y="1914525"/>
          <p14:tracePt t="24559" x="1952625" y="1852613"/>
          <p14:tracePt t="24576" x="1985963" y="1781175"/>
          <p14:tracePt t="24593" x="2000250" y="1747838"/>
          <p14:tracePt t="24609" x="2005013" y="1709738"/>
          <p14:tracePt t="24626" x="2005013" y="1695450"/>
          <p14:tracePt t="24646" x="1990725" y="1685925"/>
          <p14:tracePt t="24659" x="1952625" y="1666875"/>
          <p14:tracePt t="24678" x="1900238" y="1657350"/>
          <p14:tracePt t="24692" x="1847850" y="1643063"/>
          <p14:tracePt t="24711" x="1776413" y="1643063"/>
          <p14:tracePt t="24729" x="1690688" y="1657350"/>
          <p14:tracePt t="24745" x="1662113" y="1666875"/>
          <p14:tracePt t="24759" x="1652588" y="1676400"/>
          <p14:tracePt t="24778" x="1643063" y="1681163"/>
          <p14:tracePt t="24793" x="1643063" y="1695450"/>
          <p14:tracePt t="24811" x="1647825" y="1719263"/>
          <p14:tracePt t="24826" x="1681163" y="1733550"/>
          <p14:tracePt t="24844" x="1766888" y="1762125"/>
          <p14:tracePt t="24859" x="1866900" y="1776413"/>
          <p14:tracePt t="24879" x="1995488" y="1790700"/>
          <p14:tracePt t="24893" x="2124075" y="1804988"/>
          <p14:tracePt t="24912" x="2228850" y="1824038"/>
          <p14:tracePt t="24926" x="2319338" y="1843088"/>
          <p14:tracePt t="24944" x="2471738" y="1862138"/>
          <p14:tracePt t="24959" x="2557463" y="1876425"/>
          <p14:tracePt t="24978" x="2676525" y="1876425"/>
          <p14:tracePt t="24992" x="2747963" y="1876425"/>
          <p14:tracePt t="25011" x="2800350" y="1876425"/>
          <p14:tracePt t="25026" x="2843213" y="1871663"/>
          <p14:tracePt t="25045" x="2871788" y="1871663"/>
          <p14:tracePt t="25060" x="2886075" y="1871663"/>
          <p14:tracePt t="25099" x="2876550" y="1871663"/>
          <p14:tracePt t="25112" x="2852738" y="1871663"/>
          <p14:tracePt t="25126" x="2728913" y="1885950"/>
          <p14:tracePt t="25145" x="2486025" y="1905000"/>
          <p14:tracePt t="25160" x="2333625" y="1919288"/>
          <p14:tracePt t="25178" x="2119313" y="1919288"/>
          <p14:tracePt t="25194" x="2009775" y="1919288"/>
          <p14:tracePt t="25211" x="1900238" y="1919288"/>
          <p14:tracePt t="25216" x="1866900" y="1919288"/>
          <p14:tracePt t="25226" x="1843088" y="1919288"/>
          <p14:tracePt t="25245" x="1766888" y="1919288"/>
          <p14:tracePt t="25261" x="1747838" y="1919288"/>
          <p14:tracePt t="25277" x="1728788" y="1919288"/>
          <p14:tracePt t="25293" x="1719263" y="1919288"/>
          <p14:tracePt t="25311" x="1709738" y="1919288"/>
          <p14:tracePt t="25326" x="1704975" y="1919288"/>
          <p14:tracePt t="25371" x="1709738" y="1919288"/>
          <p14:tracePt t="25378" x="1724025" y="1919288"/>
          <p14:tracePt t="25392" x="1771650" y="1919288"/>
          <p14:tracePt t="25412" x="1890713" y="1919288"/>
          <p14:tracePt t="25429" x="1981200" y="1919288"/>
          <p14:tracePt t="25443" x="2085975" y="1919288"/>
          <p14:tracePt t="25460" x="2181225" y="1919288"/>
          <p14:tracePt t="25478" x="2333625" y="1928813"/>
          <p14:tracePt t="25493" x="2419350" y="1933575"/>
          <p14:tracePt t="25512" x="2566988" y="1943100"/>
          <p14:tracePt t="25526" x="2643188" y="1943100"/>
          <p14:tracePt t="25545" x="2719388" y="1943100"/>
          <p14:tracePt t="25560" x="2790825" y="1943100"/>
          <p14:tracePt t="25578" x="2881313" y="1943100"/>
          <p14:tracePt t="25593" x="2933700" y="1943100"/>
          <p14:tracePt t="25611" x="3000375" y="1943100"/>
          <p14:tracePt t="25626" x="3038475" y="1943100"/>
          <p14:tracePt t="25645" x="3062288" y="1943100"/>
          <p14:tracePt t="25660" x="3081338" y="1943100"/>
          <p14:tracePt t="25678" x="3100388" y="1943100"/>
          <p14:tracePt t="25693" x="3124200" y="1943100"/>
          <p14:tracePt t="25712" x="3143250" y="1943100"/>
          <p14:tracePt t="25730" x="3167063" y="1943100"/>
          <p14:tracePt t="25746" x="3190875" y="1943100"/>
          <p14:tracePt t="25760" x="3205163" y="1943100"/>
          <p14:tracePt t="25778" x="3248025" y="1933575"/>
          <p14:tracePt t="25793" x="3276600" y="1924050"/>
          <p14:tracePt t="25812" x="3314700" y="1924050"/>
          <p14:tracePt t="25826" x="3333750" y="1924050"/>
          <p14:tracePt t="25844" x="3343275" y="1924050"/>
          <p14:tracePt t="25860" x="3348038" y="1924050"/>
          <p14:tracePt t="25917" x="3348038" y="1919288"/>
          <p14:tracePt t="25932" x="3338513" y="1909763"/>
          <p14:tracePt t="25945" x="3300413" y="1871663"/>
          <p14:tracePt t="25959" x="3228975" y="1833563"/>
          <p14:tracePt t="25978" x="3128963" y="1800225"/>
          <p14:tracePt t="25993" x="3033713" y="1771650"/>
          <p14:tracePt t="26011" x="2928938" y="1752600"/>
          <p14:tracePt t="26026" x="2876550" y="1752600"/>
          <p14:tracePt t="26045" x="2843213" y="1762125"/>
          <p14:tracePt t="26060" x="2833688" y="1766888"/>
          <p14:tracePt t="26077" x="2819400" y="1781175"/>
          <p14:tracePt t="26093" x="2814638" y="1785938"/>
          <p14:tracePt t="26112" x="2814638" y="1795463"/>
          <p14:tracePt t="26126" x="2852738" y="1814513"/>
          <p14:tracePt t="26145" x="2909888" y="1824038"/>
          <p14:tracePt t="26160" x="3014663" y="1824038"/>
          <p14:tracePt t="26178" x="3067050" y="1824038"/>
          <p14:tracePt t="26194" x="3090863" y="1814513"/>
          <p14:tracePt t="26211" x="3105150" y="1809750"/>
          <p14:tracePt t="26229" x="3105150" y="1800225"/>
          <p14:tracePt t="26245" x="3086100" y="1790700"/>
          <p14:tracePt t="26259" x="3024188" y="1766888"/>
          <p14:tracePt t="26279" x="2928938" y="1776413"/>
          <p14:tracePt t="26294" x="2838450" y="1795463"/>
          <p14:tracePt t="26311" x="2776538" y="1828800"/>
          <p14:tracePt t="26326" x="2762250" y="1838325"/>
          <p14:tracePt t="26344" x="2747963" y="1871663"/>
          <p14:tracePt t="26360" x="2752725" y="1900238"/>
          <p14:tracePt t="26380" x="2843213" y="1957388"/>
          <p14:tracePt t="26394" x="2971800" y="1985963"/>
          <p14:tracePt t="26412" x="3100388" y="1985963"/>
          <p14:tracePt t="26428" x="3205163" y="1971675"/>
          <p14:tracePt t="26443" x="3281363" y="1966913"/>
          <p14:tracePt t="26460" x="3309938" y="1966913"/>
          <p14:tracePt t="26478" x="3314700" y="1966913"/>
          <p14:tracePt t="26515" x="3305175" y="1966913"/>
          <p14:tracePt t="26526" x="3290888" y="1966913"/>
          <p14:tracePt t="26543" x="3219450" y="1966913"/>
          <p14:tracePt t="26559" x="3162300" y="1966913"/>
          <p14:tracePt t="26578" x="3109913" y="1985963"/>
          <p14:tracePt t="26593" x="3086100" y="1990725"/>
          <p14:tracePt t="26612" x="3081338" y="1990725"/>
          <p14:tracePt t="26626" x="3076575" y="1995488"/>
          <p14:tracePt t="26660" x="3100388" y="1995488"/>
          <p14:tracePt t="26678" x="3176588" y="1985963"/>
          <p14:tracePt t="26692" x="3228975" y="1976438"/>
          <p14:tracePt t="26712" x="3267075" y="1966913"/>
          <p14:tracePt t="26714" x="3276600" y="1966913"/>
          <p14:tracePt t="26730" x="3281363" y="1966913"/>
          <p14:tracePt t="26745" x="3281363" y="1962150"/>
          <p14:tracePt t="26759" x="3281363" y="1957388"/>
          <p14:tracePt t="26778" x="3248025" y="1938338"/>
          <p14:tracePt t="26793" x="3176588" y="1919288"/>
          <p14:tracePt t="26812" x="3086100" y="1905000"/>
          <p14:tracePt t="26826" x="2967038" y="1890713"/>
          <p14:tracePt t="26845" x="2814638" y="1885950"/>
          <p14:tracePt t="26859" x="2728913" y="1885950"/>
          <p14:tracePt t="26879" x="2614613" y="1885950"/>
          <p14:tracePt t="26893" x="2552700" y="1881188"/>
          <p14:tracePt t="26912" x="2495550" y="1881188"/>
          <p14:tracePt t="26926" x="2390775" y="1881188"/>
          <p14:tracePt t="26945" x="2333625" y="1881188"/>
          <p14:tracePt t="26960" x="2281238" y="1881188"/>
          <p14:tracePt t="26978" x="2190750" y="1885950"/>
          <p14:tracePt t="26993" x="2124075" y="1895475"/>
          <p14:tracePt t="27012" x="2047875" y="1914525"/>
          <p14:tracePt t="27026" x="2024063" y="1924050"/>
          <p14:tracePt t="27044" x="2000250" y="1924050"/>
          <p14:tracePt t="27060" x="1995488" y="1924050"/>
          <p14:tracePt t="27078" x="1985963" y="1924050"/>
          <p14:tracePt t="27092" x="1971675" y="1924050"/>
          <p14:tracePt t="27126" x="1990725" y="1924050"/>
          <p14:tracePt t="27145" x="2062163" y="1924050"/>
          <p14:tracePt t="27159" x="2166938" y="1905000"/>
          <p14:tracePt t="27178" x="2352675" y="1895475"/>
          <p14:tracePt t="27193" x="2471738" y="1885950"/>
          <p14:tracePt t="27212" x="2614613" y="1881188"/>
          <p14:tracePt t="27226" x="2662238" y="1881188"/>
          <p14:tracePt t="27245" x="2690813" y="1881188"/>
          <p14:tracePt t="27261" x="2695575" y="1881188"/>
          <p14:tracePt t="27293" x="2662238" y="1881188"/>
          <p14:tracePt t="27312" x="2476500" y="1876425"/>
          <p14:tracePt t="27326" x="2338388" y="1876425"/>
          <p14:tracePt t="27345" x="2171700" y="1876425"/>
          <p14:tracePt t="27360" x="2043113" y="1876425"/>
          <p14:tracePt t="27378" x="1938338" y="1890713"/>
          <p14:tracePt t="27394" x="1914525" y="1890713"/>
          <p14:tracePt t="27411" x="1895475" y="1890713"/>
          <p14:tracePt t="27427" x="1890713" y="1890713"/>
          <p14:tracePt t="27446" x="1919288" y="1890713"/>
          <p14:tracePt t="27460" x="2009775" y="1890713"/>
          <p14:tracePt t="27479" x="2143125" y="1890713"/>
          <p14:tracePt t="27493" x="2295525" y="1876425"/>
          <p14:tracePt t="27511" x="2509838" y="1843088"/>
          <p14:tracePt t="27527" x="2633663" y="1824038"/>
          <p14:tracePt t="27543" x="2724150" y="1814513"/>
          <p14:tracePt t="27560" x="2767013" y="1790700"/>
          <p14:tracePt t="27576" x="2781300" y="1790700"/>
          <p14:tracePt t="27611" x="2767013" y="1795463"/>
          <p14:tracePt t="27626" x="2700338" y="1814513"/>
          <p14:tracePt t="27645" x="2581275" y="1871663"/>
          <p14:tracePt t="27660" x="2405063" y="2019300"/>
          <p14:tracePt t="27679" x="2286000" y="2171700"/>
          <p14:tracePt t="27694" x="2205038" y="2305050"/>
          <p14:tracePt t="27713" x="2162175" y="2447925"/>
          <p14:tracePt t="27730" x="2181225" y="2552700"/>
          <p14:tracePt t="27745" x="2228850" y="2605088"/>
          <p14:tracePt t="27761" x="2314575" y="2652713"/>
          <p14:tracePt t="27777" x="2395538" y="2676525"/>
          <p14:tracePt t="27793" x="2414588" y="2681288"/>
          <p14:tracePt t="28442" x="2419350" y="2681288"/>
          <p14:tracePt t="28449" x="2424113" y="2681288"/>
          <p14:tracePt t="28466" x="2433638" y="2676525"/>
          <p14:tracePt t="28480" x="2447925" y="2628900"/>
          <p14:tracePt t="28499" x="2471738" y="2500313"/>
          <p14:tracePt t="28515" x="2471738" y="2409825"/>
          <p14:tracePt t="28531" x="2471738" y="2314575"/>
          <p14:tracePt t="28547" x="2471738" y="2247900"/>
          <p14:tracePt t="28564" x="2452688" y="2185988"/>
          <p14:tracePt t="28581" x="2452688" y="2157413"/>
          <p14:tracePt t="28599" x="2452688" y="2124075"/>
          <p14:tracePt t="28614" x="2452688" y="2119313"/>
          <p14:tracePt t="28632" x="2452688" y="2114550"/>
          <p14:tracePt t="28648" x="2452688" y="2100263"/>
          <p14:tracePt t="28666" x="2452688" y="2090738"/>
          <p14:tracePt t="28680" x="2466975" y="2071688"/>
          <p14:tracePt t="28699" x="2519363" y="2014538"/>
          <p14:tracePt t="28718" x="2566988" y="1966913"/>
          <p14:tracePt t="28733" x="2600325" y="1938338"/>
          <p14:tracePt t="28747" x="2647950" y="1914525"/>
          <p14:tracePt t="28765" x="2681288" y="1890713"/>
          <p14:tracePt t="28781" x="2709863" y="1885950"/>
          <p14:tracePt t="28797" x="2733675" y="1876425"/>
          <p14:tracePt t="28814" x="2738438" y="1876425"/>
          <p14:tracePt t="28833" x="2752725" y="1876425"/>
          <p14:tracePt t="28847" x="2757488" y="1876425"/>
          <p14:tracePt t="28866" x="2762250" y="1876425"/>
          <p14:tracePt t="28880" x="2771775" y="1876425"/>
          <p14:tracePt t="28897" x="2781300" y="1876425"/>
          <p14:tracePt t="28914" x="2786063" y="1876425"/>
          <p14:tracePt t="29024" x="2790825" y="1876425"/>
          <p14:tracePt t="29749" x="2790825" y="1885950"/>
          <p14:tracePt t="29762" x="2790825" y="1890713"/>
          <p14:tracePt t="29781" x="2790825" y="1914525"/>
          <p14:tracePt t="29796" x="2790825" y="1943100"/>
          <p14:tracePt t="29813" x="2790825" y="1971675"/>
          <p14:tracePt t="29828" x="2795588" y="2014538"/>
          <p14:tracePt t="29847" x="2795588" y="2028825"/>
          <p14:tracePt t="29862" x="2795588" y="2052638"/>
          <p14:tracePt t="29881" x="2795588" y="2071688"/>
          <p14:tracePt t="29895" x="2795588" y="2090738"/>
          <p14:tracePt t="29913" x="2795588" y="2109788"/>
          <p14:tracePt t="29928" x="2795588" y="2133600"/>
          <p14:tracePt t="29947" x="2795588" y="2152650"/>
          <p14:tracePt t="29962" x="2795588" y="2181225"/>
          <p14:tracePt t="29980" x="2795588" y="2228850"/>
          <p14:tracePt t="29995" x="2795588" y="2247900"/>
          <p14:tracePt t="30014" x="2795588" y="2271713"/>
          <p14:tracePt t="30029" x="2795588" y="2290763"/>
          <p14:tracePt t="30048" x="2795588" y="2314575"/>
          <p14:tracePt t="30062" x="2800350" y="2333625"/>
          <p14:tracePt t="30080" x="2805113" y="2347913"/>
          <p14:tracePt t="30096" x="2805113" y="2371725"/>
          <p14:tracePt t="30112" x="2809875" y="2395538"/>
          <p14:tracePt t="30128" x="2809875" y="2414588"/>
          <p14:tracePt t="30146" x="2809875" y="2428875"/>
          <p14:tracePt t="30162" x="2809875" y="2457450"/>
          <p14:tracePt t="30181" x="2809875" y="2471738"/>
          <p14:tracePt t="30196" x="2809875" y="2490788"/>
          <p14:tracePt t="30212" x="2809875" y="2547938"/>
          <p14:tracePt t="30228" x="2809875" y="2595563"/>
          <p14:tracePt t="30247" x="2809875" y="2657475"/>
          <p14:tracePt t="30262" x="2809875" y="2686050"/>
          <p14:tracePt t="30280" x="2809875" y="2709863"/>
          <p14:tracePt t="30295" x="2805113" y="2752725"/>
          <p14:tracePt t="30314" x="2795588" y="2814638"/>
          <p14:tracePt t="30329" x="2795588" y="2857500"/>
          <p14:tracePt t="30345" x="2795588" y="2890838"/>
          <p14:tracePt t="30363" x="2795588" y="2952750"/>
          <p14:tracePt t="30380" x="2795588" y="2995613"/>
          <p14:tracePt t="30395" x="2795588" y="3038475"/>
          <p14:tracePt t="30414" x="2786063" y="3095625"/>
          <p14:tracePt t="30428" x="2786063" y="3138488"/>
          <p14:tracePt t="30447" x="2776538" y="3228975"/>
          <p14:tracePt t="30462" x="2767013" y="3290888"/>
          <p14:tracePt t="30481" x="2767013" y="3343275"/>
          <p14:tracePt t="30496" x="2762250" y="3467100"/>
          <p14:tracePt t="30513" x="2762250" y="3548063"/>
          <p14:tracePt t="30529" x="2762250" y="3605213"/>
          <p14:tracePt t="30547" x="2762250" y="3671888"/>
          <p14:tracePt t="30562" x="2762250" y="3709988"/>
          <p14:tracePt t="30582" x="2762250" y="3724275"/>
          <p14:tracePt t="30894" x="2757488" y="3752850"/>
          <p14:tracePt t="30911" x="2752725" y="3843338"/>
          <p14:tracePt t="30931" x="2747963" y="3948113"/>
          <p14:tracePt t="30946" x="2747963" y="4019550"/>
          <p14:tracePt t="30963" x="2747963" y="4090988"/>
          <p14:tracePt t="30978" x="2738438" y="4157663"/>
          <p14:tracePt t="30997" x="2738438" y="4224338"/>
          <p14:tracePt t="31012" x="2738438" y="4257675"/>
          <p14:tracePt t="31031" x="2738438" y="4324350"/>
          <p14:tracePt t="31045" x="2738438" y="4367213"/>
          <p14:tracePt t="31064" x="2738438" y="4395788"/>
          <p14:tracePt t="31079" x="2743200" y="4443413"/>
          <p14:tracePt t="31097" x="2747963" y="4481513"/>
          <p14:tracePt t="31113" x="2747963" y="4519613"/>
          <p14:tracePt t="31131" x="2757488" y="4562475"/>
          <p14:tracePt t="31146" x="2757488" y="4586288"/>
          <p14:tracePt t="31166" x="2757488" y="4610100"/>
          <p14:tracePt t="31178" x="2757488" y="4619625"/>
          <p14:tracePt t="31197" x="2757488" y="4629150"/>
          <p14:tracePt t="31212" x="2757488" y="4638675"/>
          <p14:tracePt t="31230" x="2757488" y="4648200"/>
          <p14:tracePt t="31307" x="2757488" y="4652963"/>
          <p14:tracePt t="31315" x="2757488" y="4657725"/>
          <p14:tracePt t="31332" x="2757488" y="4667250"/>
          <p14:tracePt t="31345" x="2757488" y="4672013"/>
          <p14:tracePt t="31364" x="2762250" y="4686300"/>
          <p14:tracePt t="31381" x="2767013" y="4691063"/>
          <p14:tracePt t="31397" x="2771775" y="4700588"/>
          <p14:tracePt t="31412" x="2781300" y="4710113"/>
          <p14:tracePt t="31445" x="2790825" y="4710113"/>
          <p14:tracePt t="31487" x="2790825" y="4705350"/>
          <p14:tracePt t="31527" x="2786063" y="4705350"/>
          <p14:tracePt t="31547" x="2781300" y="4705350"/>
          <p14:tracePt t="31562" x="2738438" y="4767263"/>
          <p14:tracePt t="31580" x="2719388" y="4843463"/>
          <p14:tracePt t="31595" x="2690813" y="4948238"/>
          <p14:tracePt t="31614" x="2700338" y="5086350"/>
          <p14:tracePt t="31630" x="2728913" y="5176838"/>
          <p14:tracePt t="31646" x="2767013" y="5272088"/>
          <p14:tracePt t="31663" x="2847975" y="5395913"/>
          <p14:tracePt t="31680" x="2914650" y="5462588"/>
          <p14:tracePt t="31697" x="3019425" y="5538788"/>
          <p14:tracePt t="31715" x="3076575" y="5567363"/>
          <p14:tracePt t="31731" x="3114675" y="5567363"/>
          <p14:tracePt t="31747" x="3128963" y="5567363"/>
          <p14:tracePt t="31762" x="3128963" y="5557838"/>
          <p14:tracePt t="31781" x="3128963" y="5548313"/>
          <p14:tracePt t="31797" x="3128963" y="5543550"/>
          <p14:tracePt t="31812" x="3124200" y="5538788"/>
          <p14:tracePt t="31828" x="3109913" y="5538788"/>
          <p14:tracePt t="31847" x="3090863" y="5538788"/>
          <p14:tracePt t="31863" x="3081338" y="5543550"/>
          <p14:tracePt t="31880" x="3076575" y="5553075"/>
          <p14:tracePt t="31896" x="3062288" y="5562600"/>
          <p14:tracePt t="31911" x="3057525" y="5572125"/>
          <p14:tracePt t="31930" x="3057525" y="5581650"/>
          <p14:tracePt t="31945" x="3057525" y="5586413"/>
          <p14:tracePt t="31964" x="3090863" y="5586413"/>
          <p14:tracePt t="31978" x="3119438" y="5572125"/>
          <p14:tracePt t="31997" x="3143250" y="5534025"/>
          <p14:tracePt t="32013" x="3148013" y="5519738"/>
          <p14:tracePt t="32029" x="3148013" y="5500688"/>
          <p14:tracePt t="32047" x="3133725" y="5481638"/>
          <p14:tracePt t="32064" x="3105150" y="5481638"/>
          <p14:tracePt t="32078" x="3062288" y="5481638"/>
          <p14:tracePt t="32097" x="2976563" y="5519738"/>
          <p14:tracePt t="32113" x="2924175" y="5553075"/>
          <p14:tracePt t="32134" x="2881313" y="5600700"/>
          <p14:tracePt t="32146" x="2867025" y="5624513"/>
          <p14:tracePt t="32162" x="2867025" y="5643563"/>
          <p14:tracePt t="32180" x="2867025" y="5662613"/>
          <p14:tracePt t="32197" x="2886075" y="5686425"/>
          <p14:tracePt t="32212" x="2928938" y="5710238"/>
          <p14:tracePt t="32231" x="2990850" y="5715000"/>
          <p14:tracePt t="32245" x="3033713" y="5695950"/>
          <p14:tracePt t="32264" x="3057525" y="5672138"/>
          <p14:tracePt t="32278" x="3071813" y="5629275"/>
          <p14:tracePt t="32297" x="3067050" y="5591175"/>
          <p14:tracePt t="32312" x="3043238" y="5581650"/>
          <p14:tracePt t="32330" x="3000375" y="5562600"/>
          <p14:tracePt t="32345" x="2971800" y="5562600"/>
          <p14:tracePt t="32363" x="2943225" y="5562600"/>
          <p14:tracePt t="32382" x="2914650" y="5576888"/>
          <p14:tracePt t="32397" x="2905125" y="5586413"/>
          <p14:tracePt t="32412" x="2900363" y="5595938"/>
          <p14:tracePt t="32430" x="2900363" y="5619750"/>
          <p14:tracePt t="32445" x="2909888" y="5634038"/>
          <p14:tracePt t="32464" x="2943225" y="5648325"/>
          <p14:tracePt t="32478" x="2967038" y="5657850"/>
          <p14:tracePt t="32497" x="2986088" y="5657850"/>
          <p14:tracePt t="32511" x="2995613" y="5657850"/>
          <p14:tracePt t="32531" x="2995613" y="5653088"/>
          <p14:tracePt t="32545" x="2995613" y="5643563"/>
          <p14:tracePt t="32564" x="2976563" y="5634038"/>
          <p14:tracePt t="32579" x="2943225" y="5624513"/>
          <p14:tracePt t="32597" x="2900363" y="5619750"/>
          <p14:tracePt t="32612" x="2871788" y="5619750"/>
          <p14:tracePt t="32631" x="2843213" y="5634038"/>
          <p14:tracePt t="32645" x="2833688" y="5638800"/>
          <p14:tracePt t="32664" x="2828925" y="5653088"/>
          <p14:tracePt t="32678" x="2828925" y="5667375"/>
          <p14:tracePt t="32697" x="2828925" y="5676900"/>
          <p14:tracePt t="32715" x="2871788" y="5710238"/>
          <p14:tracePt t="32731" x="2914650" y="5719763"/>
          <p14:tracePt t="32745" x="2947988" y="5719763"/>
          <p14:tracePt t="32764" x="2981325" y="5715000"/>
          <p14:tracePt t="32779" x="2990850" y="5700713"/>
          <p14:tracePt t="32797" x="3000375" y="5662613"/>
          <p14:tracePt t="32812" x="3000375" y="5624513"/>
          <p14:tracePt t="32831" x="2986088" y="5595938"/>
          <p14:tracePt t="32846" x="2962275" y="5581650"/>
          <p14:tracePt t="32864" x="2938463" y="5576888"/>
          <p14:tracePt t="32881" x="2919413" y="5576888"/>
          <p14:tracePt t="32897" x="2905125" y="5576888"/>
          <p14:tracePt t="32912" x="2895600" y="5576888"/>
          <p14:tracePt t="32930" x="2881313" y="5595938"/>
          <p14:tracePt t="32945" x="2881313" y="5610225"/>
          <p14:tracePt t="32964" x="2886075" y="5638800"/>
          <p14:tracePt t="32979" x="2914650" y="5657850"/>
          <p14:tracePt t="32998" x="2947988" y="5667375"/>
          <p14:tracePt t="33013" x="2990850" y="5672138"/>
          <p14:tracePt t="33029" x="3014663" y="5672138"/>
          <p14:tracePt t="33045" x="3028950" y="5672138"/>
          <p14:tracePt t="33062" x="3033713" y="5672138"/>
          <p14:tracePt t="33101" x="3028950" y="5672138"/>
          <p14:tracePt t="33112" x="3009900" y="5672138"/>
          <p14:tracePt t="33131" x="2990850" y="5681663"/>
          <p14:tracePt t="33149" x="2947988" y="5691188"/>
          <p14:tracePt t="33162" x="2924175" y="5700713"/>
          <p14:tracePt t="33179" x="2919413" y="5710238"/>
          <p14:tracePt t="33197" x="2909888" y="5724525"/>
          <p14:tracePt t="33212" x="2909888" y="5729288"/>
          <p14:tracePt t="33230" x="2914650" y="5734050"/>
          <p14:tracePt t="33246" x="2928938" y="5743575"/>
          <p14:tracePt t="33264" x="2962275" y="5743575"/>
          <p14:tracePt t="33279" x="2967038" y="5743575"/>
          <p14:tracePt t="33298" x="2981325" y="5743575"/>
          <p14:tracePt t="33312" x="2981325" y="5734050"/>
          <p14:tracePt t="33331" x="2976563" y="5729288"/>
          <p14:tracePt t="33345" x="2971800" y="5729288"/>
          <p14:tracePt t="33364" x="2957513" y="5729288"/>
          <p14:tracePt t="33380" x="2938463" y="5729288"/>
          <p14:tracePt t="33398" x="2924175" y="5729288"/>
          <p14:tracePt t="33413" x="2919413" y="5729288"/>
          <p14:tracePt t="33430" x="2909888" y="5729288"/>
          <p14:tracePt t="33446" x="2905125" y="5734050"/>
          <p14:tracePt t="33464" x="2905125" y="5743575"/>
          <p14:tracePt t="33497" x="2919413" y="5743575"/>
          <p14:tracePt t="33512" x="2933700" y="5743575"/>
          <p14:tracePt t="33531" x="2947988" y="5743575"/>
          <p14:tracePt t="33546" x="2957513" y="5743575"/>
          <p14:tracePt t="33565" x="2962275" y="5743575"/>
          <p14:tracePt t="33688" x="2967038" y="5743575"/>
          <p14:tracePt t="33715" x="2971800" y="5743575"/>
          <p14:tracePt t="33747" x="2976563" y="5743575"/>
          <p14:tracePt t="34065" x="2971800" y="5743575"/>
          <p14:tracePt t="34087" x="2962275" y="5743575"/>
          <p14:tracePt t="34105" x="2952750" y="5743575"/>
          <p14:tracePt t="34122" x="2938463" y="5743575"/>
          <p14:tracePt t="34140" x="2928938" y="5743575"/>
          <p14:tracePt t="34154" x="2924175" y="5743575"/>
          <p14:tracePt t="34173" x="2919413" y="5743575"/>
          <p14:tracePt t="34723" x="2914650" y="5715000"/>
          <p14:tracePt t="34739" x="2895600" y="5548313"/>
          <p14:tracePt t="34756" x="2881313" y="5395913"/>
          <p14:tracePt t="34773" x="2871788" y="5224463"/>
          <p14:tracePt t="34788" x="2843213" y="5024438"/>
          <p14:tracePt t="34806" x="2809875" y="4681538"/>
          <p14:tracePt t="34821" x="2776538" y="4471988"/>
          <p14:tracePt t="34840" x="2738438" y="4090988"/>
          <p14:tracePt t="34854" x="2728913" y="3810000"/>
          <p14:tracePt t="34873" x="2733675" y="3514725"/>
          <p14:tracePt t="34887" x="2747963" y="3262313"/>
          <p14:tracePt t="34906" x="2771775" y="2971800"/>
          <p14:tracePt t="34921" x="2790825" y="2809875"/>
          <p14:tracePt t="34940" x="2809875" y="2643188"/>
          <p14:tracePt t="34954" x="2824163" y="2538413"/>
          <p14:tracePt t="34973" x="2833688" y="2452688"/>
          <p14:tracePt t="34988" x="2847975" y="2400300"/>
          <p14:tracePt t="35006" x="2852738" y="2362200"/>
          <p14:tracePt t="35021" x="2852738" y="2347913"/>
          <p14:tracePt t="35039" x="2852738" y="2338388"/>
          <p14:tracePt t="35056" x="2852738" y="2328863"/>
          <p14:tracePt t="35073" x="2852738" y="2324100"/>
          <p14:tracePt t="35087" x="2852738" y="2314575"/>
          <p14:tracePt t="35106" x="2852738" y="2309813"/>
          <p14:tracePt t="35121" x="2852738" y="2305050"/>
          <p14:tracePt t="36162" x="2847975" y="2338388"/>
          <p14:tracePt t="36171" x="2838450" y="2405063"/>
          <p14:tracePt t="36190" x="2824163" y="2500313"/>
          <p14:tracePt t="36205" x="2819400" y="2624138"/>
          <p14:tracePt t="36223" x="2819400" y="2695575"/>
          <p14:tracePt t="36225" x="2819400" y="2728913"/>
          <p14:tracePt t="36238" x="2819400" y="2752725"/>
          <p14:tracePt t="36256" x="2819400" y="2843213"/>
          <p14:tracePt t="36271" x="2819400" y="2905125"/>
          <p14:tracePt t="36290" x="2819400" y="3019425"/>
          <p14:tracePt t="36304" x="2819400" y="3090863"/>
          <p14:tracePt t="36323" x="2814638" y="3171825"/>
          <p14:tracePt t="36338" x="2800350" y="3248025"/>
          <p14:tracePt t="36356" x="2795588" y="3338513"/>
          <p14:tracePt t="36371" x="2795588" y="3386138"/>
          <p14:tracePt t="36390" x="2795588" y="3467100"/>
          <p14:tracePt t="36405" x="2790825" y="3538538"/>
          <p14:tracePt t="36423" x="2790825" y="3629025"/>
          <p14:tracePt t="36438" x="2786063" y="3709988"/>
          <p14:tracePt t="36456" x="2786063" y="3805238"/>
          <p14:tracePt t="36471" x="2786063" y="3862388"/>
          <p14:tracePt t="36490" x="2786063" y="3957638"/>
          <p14:tracePt t="36506" x="2786063" y="4029075"/>
          <p14:tracePt t="36523" x="2786063" y="4090988"/>
          <p14:tracePt t="36538" x="2790825" y="4152900"/>
          <p14:tracePt t="36556" x="2795588" y="4252913"/>
          <p14:tracePt t="36571" x="2795588" y="4314825"/>
          <p14:tracePt t="36590" x="2795588" y="4438650"/>
          <p14:tracePt t="36604" x="2795588" y="4514850"/>
          <p14:tracePt t="36624" x="2795588" y="4629150"/>
          <p14:tracePt t="36638" x="2795588" y="4714875"/>
          <p14:tracePt t="36656" x="2795588" y="4767263"/>
          <p14:tracePt t="36671" x="2790825" y="4810125"/>
          <p14:tracePt t="36690" x="2781300" y="4833938"/>
          <p14:tracePt t="36705" x="2776538" y="4838700"/>
          <p14:tracePt t="36725" x="2738438" y="4686300"/>
          <p14:tracePt t="36741" x="2705100" y="4533900"/>
          <p14:tracePt t="36974" x="2700338" y="4572000"/>
          <p14:tracePt t="36987" x="2686050" y="4638675"/>
          <p14:tracePt t="37006" x="2686050" y="4695825"/>
          <p14:tracePt t="37021" x="2686050" y="4767263"/>
          <p14:tracePt t="37041" x="2690813" y="4886325"/>
          <p14:tracePt t="37055" x="2690813" y="4953000"/>
          <p14:tracePt t="37071" x="2695575" y="5024438"/>
          <p14:tracePt t="37088" x="2700338" y="5133975"/>
          <p14:tracePt t="37104" x="2700338" y="5181600"/>
          <p14:tracePt t="37121" x="2705100" y="5224463"/>
          <p14:tracePt t="37139" x="2709863" y="5276850"/>
          <p14:tracePt t="37155" x="2709863" y="5310188"/>
          <p14:tracePt t="37173" x="2714625" y="5367338"/>
          <p14:tracePt t="37188" x="2719388" y="5405438"/>
          <p14:tracePt t="37205" x="2724150" y="5429250"/>
          <p14:tracePt t="37221" x="2724150" y="5453063"/>
          <p14:tracePt t="37240" x="2724150" y="5462588"/>
          <p14:tracePt t="37254" x="2724150" y="5467350"/>
          <p14:tracePt t="37271" x="2724150" y="5481638"/>
          <p14:tracePt t="37288" x="2724150" y="5491163"/>
          <p14:tracePt t="71651" x="2743200" y="5495925"/>
          <p14:tracePt t="71656" x="2795588" y="5505450"/>
          <p14:tracePt t="71670" x="2909888" y="5505450"/>
          <p14:tracePt t="71688" x="3076575" y="5505450"/>
          <p14:tracePt t="71704" x="3300413" y="5505450"/>
          <p14:tracePt t="71723" x="3709988" y="5510213"/>
          <p14:tracePt t="71736" x="3986213" y="5510213"/>
          <p14:tracePt t="71758" x="4395788" y="5510213"/>
          <p14:tracePt t="71771" x="4643438" y="5519738"/>
          <p14:tracePt t="71787" x="4824413" y="5519738"/>
          <p14:tracePt t="71803" x="4991100" y="5524500"/>
          <p14:tracePt t="71819" x="5191125" y="5543550"/>
          <p14:tracePt t="71836" x="5314950" y="5572125"/>
          <p14:tracePt t="71853" x="5405438" y="5595938"/>
          <p14:tracePt t="71870" x="5524500" y="5638800"/>
          <p14:tracePt t="71886" x="5576888" y="5672138"/>
          <p14:tracePt t="71903" x="5624513" y="5695950"/>
          <p14:tracePt t="71920" x="5676900" y="5724525"/>
          <p14:tracePt t="71936" x="5700713" y="5743575"/>
          <p14:tracePt t="71953" x="5719763" y="5748338"/>
          <p14:tracePt t="71970" x="5757863" y="5776913"/>
          <p14:tracePt t="71986" x="5772150" y="5786438"/>
          <p14:tracePt t="72003" x="5800725" y="5791200"/>
          <p14:tracePt t="72019" x="5824538" y="5805488"/>
          <p14:tracePt t="72039" x="5843588" y="5819775"/>
          <p14:tracePt t="72053" x="5857875" y="5824538"/>
          <p14:tracePt t="72069" x="5886450" y="5829300"/>
          <p14:tracePt t="72087" x="5900738" y="5834063"/>
          <p14:tracePt t="72104" x="5919788" y="5843588"/>
          <p14:tracePt t="72120" x="5943600" y="5857875"/>
          <p14:tracePt t="72136" x="5957888" y="5867400"/>
          <p14:tracePt t="72153" x="5976938" y="5876925"/>
          <p14:tracePt t="72171" x="5986463" y="5881688"/>
          <p14:tracePt t="72547" x="6000750" y="5886450"/>
          <p14:tracePt t="72554" x="6034088" y="5891213"/>
          <p14:tracePt t="72560" x="6067425" y="5895975"/>
          <p14:tracePt t="72570" x="6110288" y="5905500"/>
          <p14:tracePt t="72588" x="6205538" y="5943600"/>
          <p14:tracePt t="72604" x="6243638" y="5962650"/>
          <p14:tracePt t="72621" x="6291263" y="5981700"/>
          <p14:tracePt t="72637" x="6348413" y="6019800"/>
          <p14:tracePt t="72654" x="6376988" y="6029325"/>
          <p14:tracePt t="72671" x="6405563" y="6043613"/>
          <p14:tracePt t="72687" x="6429375" y="6057900"/>
          <p14:tracePt t="72704" x="6443663" y="6062663"/>
          <p14:tracePt t="72721" x="6457950" y="6072188"/>
          <p14:tracePt t="72723" x="6457950" y="6076950"/>
          <p14:tracePt t="72738" x="6467475" y="6086475"/>
          <p14:tracePt t="72754" x="6467475" y="6091238"/>
          <p14:tracePt t="72771" x="6467475" y="6096000"/>
          <p14:tracePt t="72809" x="6467475" y="6100763"/>
          <p14:tracePt t="72823" x="6467475" y="6105525"/>
          <p14:tracePt t="72839" x="6462713" y="6115050"/>
          <p14:tracePt t="72854" x="6457950" y="6124575"/>
          <p14:tracePt t="72871" x="6453188" y="6129338"/>
          <p14:tracePt t="72887" x="6424613" y="6143625"/>
          <p14:tracePt t="72904" x="6405563" y="6153150"/>
          <p14:tracePt t="72921" x="6386513" y="6162675"/>
          <p14:tracePt t="72939" x="6357938" y="6176963"/>
          <p14:tracePt t="72954" x="6343650" y="6181725"/>
          <p14:tracePt t="72971" x="6338888" y="6196013"/>
          <p14:tracePt t="72987" x="6329363" y="6200775"/>
          <p14:tracePt t="73007" x="6315075" y="6200775"/>
          <p14:tracePt t="73022" x="6305550" y="6200775"/>
          <p14:tracePt t="73037" x="6300788" y="6200775"/>
          <p14:tracePt t="73102" x="6296025" y="6200775"/>
          <p14:tracePt t="73125" x="6291263" y="6200775"/>
          <p14:tracePt t="73138" x="6286500" y="6200775"/>
          <p14:tracePt t="73854" x="6276975" y="6200775"/>
          <p14:tracePt t="73861" x="6272213" y="6200775"/>
          <p14:tracePt t="73877" x="6253163" y="6205538"/>
          <p14:tracePt t="73894" x="6238875" y="6205538"/>
          <p14:tracePt t="73911" x="6229350" y="6210300"/>
          <p14:tracePt t="73927" x="6219825" y="6210300"/>
          <p14:tracePt t="73946" x="6215063" y="6210300"/>
          <p14:tracePt t="73960" x="6200775" y="6210300"/>
          <p14:tracePt t="73977" x="6196013" y="6210300"/>
          <p14:tracePt t="73993" x="6186488" y="6215063"/>
          <p14:tracePt t="74010" x="6172200" y="6215063"/>
          <p14:tracePt t="74027" x="6167438" y="6219825"/>
          <p14:tracePt t="74044" x="6157913" y="6219825"/>
          <p14:tracePt t="74060" x="6148388" y="6224588"/>
          <p14:tracePt t="74077" x="6138863" y="6224588"/>
          <p14:tracePt t="74093" x="6134100" y="6224588"/>
          <p14:tracePt t="74114" x="6124575" y="6224588"/>
          <p14:tracePt t="74127" x="6115050" y="6224588"/>
          <p14:tracePt t="74143" x="6110288" y="6224588"/>
          <p14:tracePt t="74160" x="6105525" y="6224588"/>
          <p14:tracePt t="74195" x="6100763" y="622458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r>
              <a:rPr lang="fr-FR" altLang="en-US" sz="3600" dirty="0"/>
              <a:t>La négligence spatiale :</a:t>
            </a:r>
          </a:p>
        </p:txBody>
      </p:sp>
      <p:pic>
        <p:nvPicPr>
          <p:cNvPr id="3079" name="Picture 7" descr="34 JV 15-09-04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96975"/>
            <a:ext cx="2157413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94" name="Group 22"/>
          <p:cNvGrpSpPr>
            <a:grpSpLocks/>
          </p:cNvGrpSpPr>
          <p:nvPr/>
        </p:nvGrpSpPr>
        <p:grpSpPr bwMode="auto">
          <a:xfrm>
            <a:off x="179388" y="836613"/>
            <a:ext cx="4679950" cy="2952750"/>
            <a:chOff x="113" y="618"/>
            <a:chExt cx="2948" cy="1860"/>
          </a:xfrm>
        </p:grpSpPr>
        <p:pic>
          <p:nvPicPr>
            <p:cNvPr id="3077" name="Picture 5" descr="Chemain  1 ruche 15 11 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618"/>
              <a:ext cx="2857" cy="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hemain liv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706"/>
              <a:ext cx="2842" cy="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158" y="709"/>
              <a:ext cx="2903" cy="1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146" y="676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A: coloriage</a:t>
              </a:r>
            </a:p>
          </p:txBody>
        </p:sp>
      </p:grp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5219700" y="908050"/>
            <a:ext cx="351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compléter un dessin d’horloge</a:t>
            </a:r>
          </a:p>
        </p:txBody>
      </p:sp>
      <p:grpSp>
        <p:nvGrpSpPr>
          <p:cNvPr id="3095" name="Group 23"/>
          <p:cNvGrpSpPr>
            <a:grpSpLocks/>
          </p:cNvGrpSpPr>
          <p:nvPr/>
        </p:nvGrpSpPr>
        <p:grpSpPr bwMode="auto">
          <a:xfrm>
            <a:off x="288925" y="4149725"/>
            <a:ext cx="4283075" cy="2454275"/>
            <a:chOff x="137" y="2655"/>
            <a:chExt cx="2698" cy="1546"/>
          </a:xfrm>
        </p:grpSpPr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>
              <a:off x="204" y="2886"/>
              <a:ext cx="1044" cy="726"/>
            </a:xfrm>
            <a:prstGeom prst="wedgeRectCallout">
              <a:avLst>
                <a:gd name="adj1" fmla="val -42528"/>
                <a:gd name="adj2" fmla="val 125481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qui est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cette main?</a:t>
              </a:r>
            </a:p>
          </p:txBody>
        </p:sp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476" y="3113"/>
              <a:ext cx="523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" pitchFamily="2" charset="2"/>
                </a:rPr>
                <a:t>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137" y="2655"/>
              <a:ext cx="1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C: perception du corps</a:t>
              </a:r>
            </a:p>
          </p:txBody>
        </p:sp>
        <p:graphicFrame>
          <p:nvGraphicFramePr>
            <p:cNvPr id="3084" name="Object 12"/>
            <p:cNvGraphicFramePr>
              <a:graphicFrameLocks noChangeAspect="1"/>
            </p:cNvGraphicFramePr>
            <p:nvPr/>
          </p:nvGraphicFramePr>
          <p:xfrm>
            <a:off x="794" y="3284"/>
            <a:ext cx="1192" cy="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1891589" imgH="1455725" progId="CorelDRAW.Graphic.12">
                    <p:embed/>
                  </p:oleObj>
                </mc:Choice>
                <mc:Fallback>
                  <p:oleObj name="CorelDRAW" r:id="rId6" imgW="1891589" imgH="1455725" progId="CorelDRAW.Graphic.12">
                    <p:embed/>
                    <p:pic>
                      <p:nvPicPr>
                        <p:cNvPr id="308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" y="3284"/>
                          <a:ext cx="1192" cy="9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>
              <a:off x="1746" y="3475"/>
              <a:ext cx="1089" cy="499"/>
            </a:xfrm>
            <a:prstGeom prst="wedgeEllipseCallout">
              <a:avLst>
                <a:gd name="adj1" fmla="val -82324"/>
                <a:gd name="adj2" fmla="val 16731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1746" y="3612"/>
              <a:ext cx="10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Je ne sais pas!</a:t>
              </a:r>
            </a:p>
          </p:txBody>
        </p:sp>
        <p:sp>
          <p:nvSpPr>
            <p:cNvPr id="3091" name="Oval 19" descr="Granit"/>
            <p:cNvSpPr>
              <a:spLocks noChangeArrowheads="1"/>
            </p:cNvSpPr>
            <p:nvPr/>
          </p:nvSpPr>
          <p:spPr bwMode="auto">
            <a:xfrm>
              <a:off x="1429" y="3996"/>
              <a:ext cx="110" cy="11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92" name="Picture 20" descr="P8281038"/>
          <p:cNvPicPr>
            <a:picLocks noChangeAspect="1" noChangeArrowheads="1"/>
          </p:cNvPicPr>
          <p:nvPr/>
        </p:nvPicPr>
        <p:blipFill>
          <a:blip r:embed="rId9" cstate="print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3512"/>
          <a:stretch>
            <a:fillRect/>
          </a:stretch>
        </p:blipFill>
        <p:spPr bwMode="auto">
          <a:xfrm>
            <a:off x="5076825" y="4508500"/>
            <a:ext cx="3967163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5003800" y="4149725"/>
            <a:ext cx="414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D: répartir des jonquilles dans un jardin</a:t>
            </a:r>
          </a:p>
        </p:txBody>
      </p:sp>
    </p:spTree>
    <p:extLst>
      <p:ext uri="{BB962C8B-B14F-4D97-AF65-F5344CB8AC3E}">
        <p14:creationId xmlns:p14="http://schemas.microsoft.com/office/powerpoint/2010/main" val="2548161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779" y="904554"/>
            <a:ext cx="4658475" cy="332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67" y="2655563"/>
            <a:ext cx="5284391" cy="401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116" y="-10203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Dessins de mémoire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32"/>
            <a:ext cx="3593808" cy="20215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6262" y="464958"/>
            <a:ext cx="2400266" cy="1800199"/>
          </a:xfrm>
          <a:prstGeom prst="rect">
            <a:avLst/>
          </a:prstGeom>
        </p:spPr>
      </p:pic>
      <p:pic>
        <p:nvPicPr>
          <p:cNvPr id="7" name="Picture 7" descr="34 JV 15-09-04 1">
            <a:extLst>
              <a:ext uri="{FF2B5EF4-FFF2-40B4-BE49-F238E27FC236}">
                <a16:creationId xmlns:a16="http://schemas.microsoft.com/office/drawing/2014/main" id="{B32FB1BD-E0AA-3B75-2672-DB777993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79"/>
            <a:ext cx="2016224" cy="255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78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8" y="44625"/>
            <a:ext cx="357006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500563" y="404813"/>
            <a:ext cx="411567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ahoma" pitchFamily="34" charset="0"/>
              </a:rPr>
              <a:t>Négligence spatiale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ahoma" pitchFamily="34" charset="0"/>
              </a:rPr>
              <a:t>la cognition spatiale</a:t>
            </a:r>
          </a:p>
        </p:txBody>
      </p:sp>
      <p:sp>
        <p:nvSpPr>
          <p:cNvPr id="23556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342CE7-BC72-4D63-8DD0-E4FCBCEDE66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ahoma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23557" name="ZoneTexte 2"/>
          <p:cNvSpPr txBox="1">
            <a:spLocks noChangeArrowheads="1"/>
          </p:cNvSpPr>
          <p:nvPr/>
        </p:nvSpPr>
        <p:spPr bwMode="auto">
          <a:xfrm>
            <a:off x="72630" y="2708915"/>
            <a:ext cx="90713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ahoma" pitchFamily="34" charset="0"/>
              </a:rPr>
              <a:t>Défaut de prise en compte des info sensorielles issues de la partie de l’espace opposée (gauche) à la lésion cérébrale (droite)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ahoma" pitchFamily="34" charset="0"/>
              </a:rPr>
              <a:t>=&gt; troubles du comportement avec décalage systématisé du côté de la lésion cérébrale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1835696" y="1052736"/>
            <a:ext cx="2808312" cy="37324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Text Box 4">
            <a:extLst>
              <a:ext uri="{FF2B5EF4-FFF2-40B4-BE49-F238E27FC236}">
                <a16:creationId xmlns:a16="http://schemas.microsoft.com/office/drawing/2014/main" id="{CC3CC805-D7F6-B47F-9C3A-1ED9B8C3D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8" y="6246813"/>
            <a:ext cx="67516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i="0"/>
              <a:t>=&gt; Liens comportement – structures nerveuses?</a:t>
            </a:r>
          </a:p>
        </p:txBody>
      </p:sp>
      <p:pic>
        <p:nvPicPr>
          <p:cNvPr id="30727" name="Picture 9" descr="DTI-Neglect">
            <a:extLst>
              <a:ext uri="{FF2B5EF4-FFF2-40B4-BE49-F238E27FC236}">
                <a16:creationId xmlns:a16="http://schemas.microsoft.com/office/drawing/2014/main" id="{C1E379A9-CC7B-80A1-C76F-0B1B71BA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b="70700"/>
          <a:stretch>
            <a:fillRect/>
          </a:stretch>
        </p:blipFill>
        <p:spPr bwMode="auto">
          <a:xfrm>
            <a:off x="1979613" y="4510088"/>
            <a:ext cx="70580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2">
            <a:extLst>
              <a:ext uri="{FF2B5EF4-FFF2-40B4-BE49-F238E27FC236}">
                <a16:creationId xmlns:a16="http://schemas.microsoft.com/office/drawing/2014/main" id="{2CCE983B-24C9-3751-C69E-37F0EF0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508500"/>
            <a:ext cx="1082675" cy="4889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000" b="1" i="0"/>
              <a:t>Droit</a:t>
            </a:r>
          </a:p>
        </p:txBody>
      </p:sp>
      <p:sp>
        <p:nvSpPr>
          <p:cNvPr id="30731" name="Text Box 13">
            <a:extLst>
              <a:ext uri="{FF2B5EF4-FFF2-40B4-BE49-F238E27FC236}">
                <a16:creationId xmlns:a16="http://schemas.microsoft.com/office/drawing/2014/main" id="{2AD1714A-FE39-DC07-0E1A-211DFC4F4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508500"/>
            <a:ext cx="1295400" cy="4889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000" b="1" i="0"/>
              <a:t>Gauche</a:t>
            </a:r>
          </a:p>
        </p:txBody>
      </p:sp>
    </p:spTree>
    <p:extLst>
      <p:ext uri="{BB962C8B-B14F-4D97-AF65-F5344CB8AC3E}">
        <p14:creationId xmlns:p14="http://schemas.microsoft.com/office/powerpoint/2010/main" val="40648170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28ECC13-B178-423E-B534-72F177B9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A4EC22F6-5843-4D09-B61C-DE13C9B306C0}" type="slidenum">
              <a:rPr lang="en-US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43</a:t>
            </a:fld>
            <a:endParaRPr lang="en-US" altLang="fr-FR" sz="1400" i="0">
              <a:latin typeface="Times New Roman" panose="02020603050405020304" pitchFamily="18" charset="0"/>
            </a:endParaRPr>
          </a:p>
        </p:txBody>
      </p:sp>
      <p:pic>
        <p:nvPicPr>
          <p:cNvPr id="32771" name="Picture 12" descr="NeuronePAjoli">
            <a:extLst>
              <a:ext uri="{FF2B5EF4-FFF2-40B4-BE49-F238E27FC236}">
                <a16:creationId xmlns:a16="http://schemas.microsoft.com/office/drawing/2014/main" id="{92BA2191-77BC-ABA1-74E3-02C37DA2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3663950"/>
            <a:ext cx="5364162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">
            <a:extLst>
              <a:ext uri="{FF2B5EF4-FFF2-40B4-BE49-F238E27FC236}">
                <a16:creationId xmlns:a16="http://schemas.microsoft.com/office/drawing/2014/main" id="{F07D94FE-9BA2-1BC1-ED88-E9C1F648F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49400" y="-1714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u="sng">
                <a:latin typeface="Arial" panose="020B0604020202020204" pitchFamily="34" charset="0"/>
                <a:cs typeface="Arial" panose="020B0604020202020204" pitchFamily="34" charset="0"/>
              </a:rPr>
              <a:t>Électro</a:t>
            </a:r>
            <a:r>
              <a:rPr lang="fr-FR" altLang="fr-FR">
                <a:latin typeface="Arial" panose="020B0604020202020204" pitchFamily="34" charset="0"/>
                <a:cs typeface="Arial" panose="020B0604020202020204" pitchFamily="34" charset="0"/>
              </a:rPr>
              <a:t>physiologie</a:t>
            </a:r>
            <a:endParaRPr lang="fr-FR" alt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5" descr="neurone_electrode">
            <a:extLst>
              <a:ext uri="{FF2B5EF4-FFF2-40B4-BE49-F238E27FC236}">
                <a16:creationId xmlns:a16="http://schemas.microsoft.com/office/drawing/2014/main" id="{26C322D9-A904-496B-3F42-66C753DA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425" y="1432719"/>
            <a:ext cx="3656013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>
            <a:extLst>
              <a:ext uri="{FF2B5EF4-FFF2-40B4-BE49-F238E27FC236}">
                <a16:creationId xmlns:a16="http://schemas.microsoft.com/office/drawing/2014/main" id="{D7651E1B-9908-8964-FAD7-7F9C5CDE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450"/>
            <a:ext cx="4249737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9">
            <a:extLst>
              <a:ext uri="{FF2B5EF4-FFF2-40B4-BE49-F238E27FC236}">
                <a16:creationId xmlns:a16="http://schemas.microsoft.com/office/drawing/2014/main" id="{F374F795-9E3A-CC5F-6FC9-3E9255812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268413"/>
            <a:ext cx="2136775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chemeClr val="tx2"/>
                </a:solidFill>
              </a:rPr>
              <a:t>Chirurgie (Penfield)</a:t>
            </a:r>
          </a:p>
          <a:p>
            <a:pPr eaLnBrk="1" hangingPunct="1"/>
            <a:r>
              <a:rPr lang="fr-FR" altLang="fr-FR" sz="1800" i="0">
                <a:solidFill>
                  <a:schemeClr val="tx2"/>
                </a:solidFill>
              </a:rPr>
              <a:t>Animal</a:t>
            </a:r>
          </a:p>
          <a:p>
            <a:pPr eaLnBrk="1" hangingPunct="1"/>
            <a:r>
              <a:rPr lang="fr-FR" altLang="fr-FR" sz="1800" i="0">
                <a:solidFill>
                  <a:schemeClr val="tx2"/>
                </a:solidFill>
              </a:rPr>
              <a:t>Patients implantés</a:t>
            </a:r>
          </a:p>
        </p:txBody>
      </p:sp>
      <p:sp>
        <p:nvSpPr>
          <p:cNvPr id="32776" name="Text Box 11">
            <a:extLst>
              <a:ext uri="{FF2B5EF4-FFF2-40B4-BE49-F238E27FC236}">
                <a16:creationId xmlns:a16="http://schemas.microsoft.com/office/drawing/2014/main" id="{1E62E97A-663E-DBAC-F4CF-925C6237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0" y="5957888"/>
            <a:ext cx="2624138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i="0">
                <a:solidFill>
                  <a:schemeClr val="tx2"/>
                </a:solidFill>
              </a:rPr>
              <a:t>Potentiels d’action</a:t>
            </a:r>
          </a:p>
        </p:txBody>
      </p:sp>
      <p:sp>
        <p:nvSpPr>
          <p:cNvPr id="32777" name="Text Box 13">
            <a:extLst>
              <a:ext uri="{FF2B5EF4-FFF2-40B4-BE49-F238E27FC236}">
                <a16:creationId xmlns:a16="http://schemas.microsoft.com/office/drawing/2014/main" id="{AAA182D5-3533-81BE-6C3E-7218F3E94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294" y="2986658"/>
            <a:ext cx="46656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b="1" i="0" dirty="0">
                <a:solidFill>
                  <a:srgbClr val="0000CC"/>
                </a:solidFill>
              </a:rPr>
              <a:t>Enregistrer ou stimuler…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974A832A-EA8C-4625-8876-EED95698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C661B27C-EC05-4169-A3A9-ABD0F2C46C11}" type="slidenum">
              <a:rPr lang="fr-CA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44</a:t>
            </a:fld>
            <a:endParaRPr lang="fr-CA" altLang="fr-FR" sz="1400" i="0">
              <a:latin typeface="Times New Roman" panose="02020603050405020304" pitchFamily="18" charset="0"/>
            </a:endParaRPr>
          </a:p>
        </p:txBody>
      </p:sp>
      <p:graphicFrame>
        <p:nvGraphicFramePr>
          <p:cNvPr id="34819" name="Object 2">
            <a:extLst>
              <a:ext uri="{FF2B5EF4-FFF2-40B4-BE49-F238E27FC236}">
                <a16:creationId xmlns:a16="http://schemas.microsoft.com/office/drawing/2014/main" id="{735F3367-7A5A-C716-484A-3BC0722831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692150"/>
          <a:ext cx="5251450" cy="547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445122" imgH="3591463" progId="Photoshop.Image.5">
                  <p:embed/>
                </p:oleObj>
              </mc:Choice>
              <mc:Fallback>
                <p:oleObj name="Image" r:id="rId3" imgW="3445122" imgH="3591463" progId="Photoshop.Image.5">
                  <p:embed/>
                  <p:pic>
                    <p:nvPicPr>
                      <p:cNvPr id="34819" name="Object 2">
                        <a:extLst>
                          <a:ext uri="{FF2B5EF4-FFF2-40B4-BE49-F238E27FC236}">
                            <a16:creationId xmlns:a16="http://schemas.microsoft.com/office/drawing/2014/main" id="{735F3367-7A5A-C716-484A-3BC0722831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692150"/>
                        <a:ext cx="5251450" cy="547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Rectangle 3">
            <a:extLst>
              <a:ext uri="{FF2B5EF4-FFF2-40B4-BE49-F238E27FC236}">
                <a16:creationId xmlns:a16="http://schemas.microsoft.com/office/drawing/2014/main" id="{3538603A-12A4-A25E-FFCA-837F12BC15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42888"/>
            <a:ext cx="7772400" cy="1143001"/>
          </a:xfrm>
        </p:spPr>
        <p:txBody>
          <a:bodyPr/>
          <a:lstStyle/>
          <a:p>
            <a:pPr eaLnBrk="1" hangingPunct="1"/>
            <a:r>
              <a:rPr lang="fr-FR" altLang="fr-FR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</a:t>
            </a:r>
            <a:r>
              <a:rPr lang="fr-FR" alt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encéphalogramme</a:t>
            </a:r>
          </a:p>
        </p:txBody>
      </p:sp>
      <p:pic>
        <p:nvPicPr>
          <p:cNvPr id="349189" name="Picture 5">
            <a:extLst>
              <a:ext uri="{FF2B5EF4-FFF2-40B4-BE49-F238E27FC236}">
                <a16:creationId xmlns:a16="http://schemas.microsoft.com/office/drawing/2014/main" id="{8B9FF981-BA47-B517-D16C-A31A8BCB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94" y="693738"/>
            <a:ext cx="60007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D2DD345A-7F04-421B-9100-E6278724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102350"/>
            <a:ext cx="5425973" cy="51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i="0" dirty="0"/>
              <a:t>Activité </a:t>
            </a:r>
            <a:r>
              <a:rPr lang="fr-FR" altLang="fr-FR" sz="2400" i="0" u="sng" dirty="0"/>
              <a:t>électrique</a:t>
            </a:r>
            <a:r>
              <a:rPr lang="fr-FR" altLang="fr-FR" sz="2400" i="0" dirty="0"/>
              <a:t> de différentes zones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Accessoire de mode, argent, croquis, texte&#10;&#10;Description générée automatiquement">
            <a:extLst>
              <a:ext uri="{FF2B5EF4-FFF2-40B4-BE49-F238E27FC236}">
                <a16:creationId xmlns:a16="http://schemas.microsoft.com/office/drawing/2014/main" id="{D2A51915-B525-C2B7-AFE3-5BEB39492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72"/>
            <a:ext cx="7475250" cy="4493944"/>
          </a:xfrm>
          <a:prstGeom prst="rect">
            <a:avLst/>
          </a:prstGeom>
        </p:spPr>
      </p:pic>
      <p:pic>
        <p:nvPicPr>
          <p:cNvPr id="3" name="Image 2" descr="Une image contenant texte, croquis, dessin, diagramme&#10;&#10;Description générée automatiquement">
            <a:extLst>
              <a:ext uri="{FF2B5EF4-FFF2-40B4-BE49-F238E27FC236}">
                <a16:creationId xmlns:a16="http://schemas.microsoft.com/office/drawing/2014/main" id="{B3BDBB15-3F70-A760-72A8-82F56E7B7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/>
          <a:stretch/>
        </p:blipFill>
        <p:spPr>
          <a:xfrm>
            <a:off x="4067944" y="3789040"/>
            <a:ext cx="3962504" cy="2907648"/>
          </a:xfrm>
          <a:prstGeom prst="rect">
            <a:avLst/>
          </a:prstGeom>
        </p:spPr>
      </p:pic>
      <p:pic>
        <p:nvPicPr>
          <p:cNvPr id="11" name="Image 10" descr="Une image contenant cheveux, intérieur&#10;&#10;Description générée automatiquement avec une confiance moyenne">
            <a:extLst>
              <a:ext uri="{FF2B5EF4-FFF2-40B4-BE49-F238E27FC236}">
                <a16:creationId xmlns:a16="http://schemas.microsoft.com/office/drawing/2014/main" id="{87301206-2D69-40A7-3CAE-6E1A4382A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62" y="0"/>
            <a:ext cx="3157538" cy="3870315"/>
          </a:xfrm>
          <a:prstGeom prst="rect">
            <a:avLst/>
          </a:prstGeom>
        </p:spPr>
      </p:pic>
      <p:pic>
        <p:nvPicPr>
          <p:cNvPr id="12" name="Image 11" descr="Une image contenant Accessoire de mode, argent, croquis, texte&#10;&#10;Description générée automatiquement">
            <a:extLst>
              <a:ext uri="{FF2B5EF4-FFF2-40B4-BE49-F238E27FC236}">
                <a16:creationId xmlns:a16="http://schemas.microsoft.com/office/drawing/2014/main" id="{E3046D4C-1F1C-329B-AC25-055B518AA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5" t="7487" b="64279"/>
          <a:stretch/>
        </p:blipFill>
        <p:spPr>
          <a:xfrm>
            <a:off x="4514988" y="1196752"/>
            <a:ext cx="1471474" cy="1268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167AEF-81A4-07B0-19E5-C2B3A3F1EABA}"/>
              </a:ext>
            </a:extLst>
          </p:cNvPr>
          <p:cNvSpPr/>
          <p:nvPr/>
        </p:nvSpPr>
        <p:spPr bwMode="auto">
          <a:xfrm>
            <a:off x="4396670" y="879272"/>
            <a:ext cx="1471474" cy="317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76937D-67CF-0FDD-FCD2-6B1F4FCD1C18}"/>
              </a:ext>
            </a:extLst>
          </p:cNvPr>
          <p:cNvSpPr txBox="1"/>
          <p:nvPr/>
        </p:nvSpPr>
        <p:spPr>
          <a:xfrm>
            <a:off x="-59938" y="161312"/>
            <a:ext cx="6072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3200" i="0" dirty="0"/>
              <a:t>Enregistrements intracérébraux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58179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48A4AF2-3801-4146-87CF-C3032C70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A2298BE7-739B-4AE1-A490-5DB609316D7F}" type="slidenum">
              <a:rPr lang="en-US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46</a:t>
            </a:fld>
            <a:endParaRPr lang="en-US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76B51DB-6CD0-FC73-B3E5-603EC3FF2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 eaLnBrk="1" hangingPunct="1"/>
            <a:r>
              <a:rPr lang="fr-FR" altLang="fr-FR" sz="3600" dirty="0">
                <a:latin typeface="Arial" panose="020B0604020202020204" pitchFamily="34" charset="0"/>
                <a:cs typeface="Arial" panose="020B0604020202020204" pitchFamily="34" charset="0"/>
              </a:rPr>
              <a:t>Imagerie cérébrale fonctionnelle</a:t>
            </a:r>
            <a:b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(Tomographie à Émission de Position,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IRMfonct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MagnétoEncéphaloGraphie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6868" name="Picture 4" descr="MRIphilips6">
            <a:extLst>
              <a:ext uri="{FF2B5EF4-FFF2-40B4-BE49-F238E27FC236}">
                <a16:creationId xmlns:a16="http://schemas.microsoft.com/office/drawing/2014/main" id="{D01EAA48-9904-EFEB-2243-973D61CB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68413"/>
            <a:ext cx="40957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2" name="Picture 8">
            <a:extLst>
              <a:ext uri="{FF2B5EF4-FFF2-40B4-BE49-F238E27FC236}">
                <a16:creationId xmlns:a16="http://schemas.microsoft.com/office/drawing/2014/main" id="{F4F1718F-0C51-7F58-C1BC-B9481EC9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35403" r="48225" b="35008"/>
          <a:stretch>
            <a:fillRect/>
          </a:stretch>
        </p:blipFill>
        <p:spPr bwMode="auto">
          <a:xfrm>
            <a:off x="3454400" y="2813050"/>
            <a:ext cx="5689600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70" name="Group 5">
            <a:extLst>
              <a:ext uri="{FF2B5EF4-FFF2-40B4-BE49-F238E27FC236}">
                <a16:creationId xmlns:a16="http://schemas.microsoft.com/office/drawing/2014/main" id="{4C59BDE7-12F5-8EAE-CA40-B4CF6835D489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1916113"/>
            <a:ext cx="2130425" cy="2160587"/>
            <a:chOff x="2304" y="316"/>
            <a:chExt cx="1454" cy="1663"/>
          </a:xfrm>
        </p:grpSpPr>
        <p:pic>
          <p:nvPicPr>
            <p:cNvPr id="36872" name="Picture 6">
              <a:extLst>
                <a:ext uri="{FF2B5EF4-FFF2-40B4-BE49-F238E27FC236}">
                  <a16:creationId xmlns:a16="http://schemas.microsoft.com/office/drawing/2014/main" id="{BB3200E3-2EBC-6AC7-B944-24047DC04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5" t="32034" r="8748" b="61438"/>
            <a:stretch>
              <a:fillRect/>
            </a:stretch>
          </p:blipFill>
          <p:spPr bwMode="auto">
            <a:xfrm>
              <a:off x="3029" y="316"/>
              <a:ext cx="729" cy="1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3" name="Picture 7">
              <a:extLst>
                <a:ext uri="{FF2B5EF4-FFF2-40B4-BE49-F238E27FC236}">
                  <a16:creationId xmlns:a16="http://schemas.microsoft.com/office/drawing/2014/main" id="{76B4AC07-16F9-30C3-FC16-D91EFDD08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9" t="32034" r="8748" b="61438"/>
            <a:stretch>
              <a:fillRect/>
            </a:stretch>
          </p:blipFill>
          <p:spPr bwMode="auto">
            <a:xfrm flipH="1">
              <a:off x="2304" y="322"/>
              <a:ext cx="731" cy="1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871" name="Text Box 9">
            <a:extLst>
              <a:ext uri="{FF2B5EF4-FFF2-40B4-BE49-F238E27FC236}">
                <a16:creationId xmlns:a16="http://schemas.microsoft.com/office/drawing/2014/main" id="{3A9E05D5-EC92-B665-F81F-6B1570B3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652963"/>
            <a:ext cx="3311525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400" i="0"/>
              <a:t>Signaux proportionnels </a:t>
            </a:r>
          </a:p>
          <a:p>
            <a:pPr algn="ctr" eaLnBrk="1" hangingPunct="1"/>
            <a:r>
              <a:rPr lang="fr-FR" altLang="fr-FR" sz="2400" i="0"/>
              <a:t>à </a:t>
            </a:r>
            <a:r>
              <a:rPr lang="fr-FR" altLang="fr-FR" sz="2400" i="0" u="sng"/>
              <a:t>l’irrigation sanguine locale</a:t>
            </a:r>
          </a:p>
          <a:p>
            <a:pPr algn="ctr" eaLnBrk="1" hangingPunct="1"/>
            <a:r>
              <a:rPr lang="fr-FR" altLang="fr-FR" sz="2000" b="1" i="0"/>
              <a:t>=&gt; mesures relatives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9B6AE1B-0996-4420-B4A2-E75E1E59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2CEC5CFE-290D-4719-B7D3-1E5EF1C537EC}" type="slidenum">
              <a:rPr lang="en-US" altLang="fr-FR" sz="1400" i="0">
                <a:latin typeface="Times New Roman" panose="02020603050405020304" pitchFamily="18" charset="0"/>
              </a:rPr>
              <a:pPr>
                <a:lnSpc>
                  <a:spcPct val="100000"/>
                </a:lnSpc>
              </a:pPr>
              <a:t>47</a:t>
            </a:fld>
            <a:endParaRPr lang="en-US" altLang="fr-FR" sz="1400" i="0"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3EB1338-1ABF-CD15-F36C-2580D6C2E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</p:spPr>
        <p:txBody>
          <a:bodyPr/>
          <a:lstStyle/>
          <a:p>
            <a:pPr eaLnBrk="1" hangingPunct="1"/>
            <a:r>
              <a:rPr lang="fr-FR" altLang="fr-FR" sz="3600" dirty="0">
                <a:latin typeface="Arial" panose="020B0604020202020204" pitchFamily="34" charset="0"/>
                <a:cs typeface="Arial" panose="020B0604020202020204" pitchFamily="34" charset="0"/>
              </a:rPr>
              <a:t>Neuropharmacologie et Psychopharmacologie (TEP)</a:t>
            </a:r>
          </a:p>
        </p:txBody>
      </p:sp>
      <p:pic>
        <p:nvPicPr>
          <p:cNvPr id="38916" name="Picture 6" descr="Neurotransmission">
            <a:extLst>
              <a:ext uri="{FF2B5EF4-FFF2-40B4-BE49-F238E27FC236}">
                <a16:creationId xmlns:a16="http://schemas.microsoft.com/office/drawing/2014/main" id="{5222F0B7-5D71-4501-B1A8-6AB6FBC0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41663"/>
            <a:ext cx="40481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PETrecepteursD4">
            <a:extLst>
              <a:ext uri="{FF2B5EF4-FFF2-40B4-BE49-F238E27FC236}">
                <a16:creationId xmlns:a16="http://schemas.microsoft.com/office/drawing/2014/main" id="{25BFC9BC-7965-9A79-DCFE-104DA650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1671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12">
            <a:extLst>
              <a:ext uri="{FF2B5EF4-FFF2-40B4-BE49-F238E27FC236}">
                <a16:creationId xmlns:a16="http://schemas.microsoft.com/office/drawing/2014/main" id="{587FC349-CE0A-CCD5-03BB-60C625EF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49950"/>
            <a:ext cx="39846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i="0"/>
              <a:t>Cartographie </a:t>
            </a:r>
            <a:r>
              <a:rPr lang="fr-FR" altLang="fr-FR" sz="2400" i="0" u="sng"/>
              <a:t>neurochimique</a:t>
            </a:r>
          </a:p>
        </p:txBody>
      </p:sp>
      <p:sp>
        <p:nvSpPr>
          <p:cNvPr id="38919" name="Text Box 13">
            <a:extLst>
              <a:ext uri="{FF2B5EF4-FFF2-40B4-BE49-F238E27FC236}">
                <a16:creationId xmlns:a16="http://schemas.microsoft.com/office/drawing/2014/main" id="{1CCF8C0C-5B94-34BF-A508-80BDFDCA8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854200"/>
            <a:ext cx="313372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i="0"/>
              <a:t>+ dosages sanguins, </a:t>
            </a:r>
          </a:p>
          <a:p>
            <a:pPr eaLnBrk="1" hangingPunct="1"/>
            <a:r>
              <a:rPr lang="fr-FR" altLang="fr-FR" sz="2400" i="0"/>
              <a:t>	LCR, biopsies…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B0CA8-9723-8483-0095-A2EA8FB6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Combinaisons et associations de méthodes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59518F-D385-6144-A099-A5A6B6EA5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68960"/>
            <a:ext cx="7772400" cy="3027040"/>
          </a:xfrm>
        </p:spPr>
        <p:txBody>
          <a:bodyPr/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Imagerie fonctionnelle et études de cas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Electrophysiologie et comportement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Imagerie fonctionnelle et modulation cérébrale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Études chez l’animal et l’humain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09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65A32-2D1D-82EF-B74A-B3A67A6B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0"/>
            <a:ext cx="8928992" cy="1143000"/>
          </a:xfrm>
        </p:spPr>
        <p:txBody>
          <a:bodyPr/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Attention à la </a:t>
            </a:r>
            <a:r>
              <a:rPr lang="fr-FR" sz="3600" dirty="0" err="1">
                <a:latin typeface="Castellar" panose="020A0402060406010301" pitchFamily="18" charset="0"/>
                <a:cs typeface="Arial" panose="020B0604020202020204" pitchFamily="34" charset="0"/>
              </a:rPr>
              <a:t>neuromythologie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ambiante</a:t>
            </a:r>
          </a:p>
        </p:txBody>
      </p:sp>
      <p:pic>
        <p:nvPicPr>
          <p:cNvPr id="7" name="Image 6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1E6E2B68-60E0-9D59-A2AC-2D0378ADA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119" y="1844824"/>
            <a:ext cx="11196735" cy="5265964"/>
          </a:xfrm>
          <a:prstGeom prst="rect">
            <a:avLst/>
          </a:prstGeom>
        </p:spPr>
      </p:pic>
      <p:pic>
        <p:nvPicPr>
          <p:cNvPr id="5" name="Image 4" descr="Une image contenant Caractère coloré&#10;&#10;Description générée automatiquement">
            <a:extLst>
              <a:ext uri="{FF2B5EF4-FFF2-40B4-BE49-F238E27FC236}">
                <a16:creationId xmlns:a16="http://schemas.microsoft.com/office/drawing/2014/main" id="{43303CED-88BE-3B71-BFF4-6D1E50C1B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0" y="548680"/>
            <a:ext cx="3008334" cy="1692188"/>
          </a:xfrm>
          <a:prstGeom prst="rect">
            <a:avLst/>
          </a:prstGeom>
        </p:spPr>
      </p:pic>
      <p:pic>
        <p:nvPicPr>
          <p:cNvPr id="11" name="Image 10" descr="Une image contenant cercle, léger, art&#10;&#10;Description générée automatiquement">
            <a:extLst>
              <a:ext uri="{FF2B5EF4-FFF2-40B4-BE49-F238E27FC236}">
                <a16:creationId xmlns:a16="http://schemas.microsoft.com/office/drawing/2014/main" id="{AA2F5B15-AE98-D795-BAAA-8A5B8C30C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11" y="548680"/>
            <a:ext cx="2538284" cy="1692188"/>
          </a:xfrm>
          <a:prstGeom prst="rect">
            <a:avLst/>
          </a:prstGeom>
        </p:spPr>
      </p:pic>
      <p:sp>
        <p:nvSpPr>
          <p:cNvPr id="12" name="Flèche : pentagone 11">
            <a:extLst>
              <a:ext uri="{FF2B5EF4-FFF2-40B4-BE49-F238E27FC236}">
                <a16:creationId xmlns:a16="http://schemas.microsoft.com/office/drawing/2014/main" id="{CC7DE230-863C-B511-E52C-784D3D4E2F04}"/>
              </a:ext>
            </a:extLst>
          </p:cNvPr>
          <p:cNvSpPr/>
          <p:nvPr/>
        </p:nvSpPr>
        <p:spPr bwMode="auto">
          <a:xfrm rot="18667212">
            <a:off x="4254253" y="-270494"/>
            <a:ext cx="3833147" cy="6489451"/>
          </a:xfrm>
          <a:prstGeom prst="homePlate">
            <a:avLst>
              <a:gd name="adj" fmla="val 76655"/>
            </a:avLst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1E8E32-7535-01D1-57AA-FAC9FF4BEB72}"/>
              </a:ext>
            </a:extLst>
          </p:cNvPr>
          <p:cNvSpPr txBox="1"/>
          <p:nvPr/>
        </p:nvSpPr>
        <p:spPr>
          <a:xfrm>
            <a:off x="6628811" y="535856"/>
            <a:ext cx="2407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de l’esprit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BFCFDD-9856-3A1E-880A-2C82E9063854}"/>
              </a:ext>
            </a:extLst>
          </p:cNvPr>
          <p:cNvSpPr txBox="1"/>
          <p:nvPr/>
        </p:nvSpPr>
        <p:spPr>
          <a:xfrm rot="2471607">
            <a:off x="2527781" y="4054965"/>
            <a:ext cx="4935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TOUT   notre   cerveau   est   actif même au repos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99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fr-FR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muscle : tissu excitable</a:t>
            </a:r>
          </a:p>
        </p:txBody>
      </p:sp>
      <p:pic>
        <p:nvPicPr>
          <p:cNvPr id="22531" name="Picture 3" descr="électroc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944688"/>
            <a:ext cx="5472113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3850" y="1476375"/>
            <a:ext cx="584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" panose="020B0604020202020204" pitchFamily="34" charset="0"/>
              </a:rPr>
              <a:t>Stimulation électrique =&gt; contractions musculaires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7107238" y="5013325"/>
            <a:ext cx="1008062" cy="863600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4000" b="1"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948488" y="586581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panose="020B0604020202020204" pitchFamily="34" charset="0"/>
              </a:rPr>
              <a:t>électriciens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971800" y="6375400"/>
            <a:ext cx="606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panose="020B0604020202020204" pitchFamily="34" charset="0"/>
              </a:rPr>
              <a:t> attention à la réponse en flexion des membres supérieurs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3"/>
    </mc:Choice>
    <mc:Fallback xmlns="">
      <p:transition spd="slow" advTm="6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79" x="6096000" y="6229350"/>
          <p14:tracePt t="24785" x="6086475" y="6238875"/>
          <p14:tracePt t="24792" x="6072188" y="6248400"/>
          <p14:tracePt t="24805" x="6057900" y="6257925"/>
          <p14:tracePt t="24821" x="6034088" y="6286500"/>
          <p14:tracePt t="24839" x="6010275" y="6305550"/>
          <p14:tracePt t="24846" x="6000750" y="6324600"/>
          <p14:tracePt t="24855" x="5991225" y="6334125"/>
          <p14:tracePt t="24872" x="5957888" y="6381750"/>
          <p14:tracePt t="24889" x="5948363" y="6424613"/>
          <p14:tracePt t="24907" x="5943600" y="6481763"/>
          <p14:tracePt t="24921" x="5948363" y="6510338"/>
          <p14:tracePt t="24938" x="5981700" y="6562725"/>
          <p14:tracePt t="24957" x="6119813" y="6653213"/>
          <p14:tracePt t="24971" x="6253163" y="6715125"/>
          <p14:tracePt t="24988" x="6462713" y="6772275"/>
          <p14:tracePt t="25005" x="6710363" y="6810375"/>
          <p14:tracePt t="25023" x="6872288" y="6815138"/>
          <p14:tracePt t="25038" x="6991350" y="6815138"/>
          <p14:tracePt t="25055" x="7129463" y="6800850"/>
          <p14:tracePt t="25071" x="7181850" y="6791325"/>
          <p14:tracePt t="25089" x="7210425" y="6781800"/>
          <p14:tracePt t="25107" x="7229475" y="6767513"/>
          <p14:tracePt t="25121" x="7234238" y="6757988"/>
          <p14:tracePt t="25139" x="7239000" y="6734175"/>
          <p14:tracePt t="25155" x="7215188" y="6634163"/>
          <p14:tracePt t="25171" x="7148513" y="6534150"/>
          <p14:tracePt t="25188" x="7081838" y="6453188"/>
          <p14:tracePt t="25205" x="6972300" y="6305550"/>
          <p14:tracePt t="25221" x="6919913" y="6224588"/>
          <p14:tracePt t="25238" x="6891338" y="6176963"/>
          <p14:tracePt t="25255" x="6862763" y="6134100"/>
          <p14:tracePt t="25271" x="6858000" y="6115050"/>
          <p14:tracePt t="25288" x="6848475" y="6105525"/>
          <p14:tracePt t="25304" x="6848475" y="6096000"/>
          <p14:tracePt t="25634" x="6862763" y="6076950"/>
          <p14:tracePt t="25642" x="6881813" y="6067425"/>
          <p14:tracePt t="25645" x="6900863" y="6057900"/>
          <p14:tracePt t="25657" x="6915150" y="6053138"/>
          <p14:tracePt t="25674" x="6962775" y="6038850"/>
          <p14:tracePt t="25690" x="6991350" y="6038850"/>
          <p14:tracePt t="25707" x="7029450" y="6038850"/>
          <p14:tracePt t="25724" x="7091363" y="6053138"/>
          <p14:tracePt t="25740" x="7143750" y="6062663"/>
          <p14:tracePt t="25757" x="7196138" y="6072188"/>
          <p14:tracePt t="25774" x="7296150" y="6091238"/>
          <p14:tracePt t="25790" x="7362825" y="6100763"/>
          <p14:tracePt t="25807" x="7419975" y="6105525"/>
          <p14:tracePt t="25824" x="7481888" y="6110288"/>
          <p14:tracePt t="25840" x="7524750" y="6115050"/>
          <p14:tracePt t="25857" x="7567613" y="6119813"/>
          <p14:tracePt t="25874" x="7610475" y="6124575"/>
          <p14:tracePt t="25890" x="7629525" y="6129338"/>
          <p14:tracePt t="25907" x="7653338" y="6143625"/>
          <p14:tracePt t="25925" x="7667625" y="6148388"/>
          <p14:tracePt t="25940" x="7677150" y="6157913"/>
          <p14:tracePt t="26311" x="7677150" y="6162675"/>
          <p14:tracePt t="26316" x="7672388" y="6172200"/>
          <p14:tracePt t="26323" x="7667625" y="6181725"/>
          <p14:tracePt t="26333" x="7667625" y="6186488"/>
          <p14:tracePt t="26350" x="7653338" y="6210300"/>
          <p14:tracePt t="26367" x="7648575" y="6229350"/>
          <p14:tracePt t="26383" x="7634288" y="6243638"/>
          <p14:tracePt t="26401" x="7629525" y="6257925"/>
          <p14:tracePt t="26417" x="7629525" y="6267450"/>
          <p14:tracePt t="26434" x="7629525" y="6281738"/>
          <p14:tracePt t="26450" x="7629525" y="6296025"/>
          <p14:tracePt t="26467" x="7629525" y="6300788"/>
          <p14:tracePt t="26483" x="7629525" y="6310313"/>
          <p14:tracePt t="26500" x="7629525" y="6324600"/>
          <p14:tracePt t="26516" x="7629525" y="6329363"/>
          <p14:tracePt t="26533" x="7629525" y="6334125"/>
          <p14:tracePt t="26550" x="7629525" y="6348413"/>
          <p14:tracePt t="26566" x="7629525" y="6357938"/>
          <p14:tracePt t="26583" x="7629525" y="6362700"/>
          <p14:tracePt t="26600" x="7629525" y="6372225"/>
          <p14:tracePt t="27974" x="7515225" y="6319838"/>
          <p14:tracePt t="27983" x="7267575" y="6219825"/>
          <p14:tracePt t="27986" x="6986588" y="6115050"/>
          <p14:tracePt t="27999" x="6696075" y="6034088"/>
          <p14:tracePt t="28016" x="5938838" y="5967413"/>
          <p14:tracePt t="28033" x="5557838" y="5991225"/>
          <p14:tracePt t="28050" x="5162550" y="6086475"/>
          <p14:tracePt t="28069" x="5014913" y="6134100"/>
          <p14:tracePt t="28082" x="4929188" y="6172200"/>
          <p14:tracePt t="28099" x="4838700" y="6210300"/>
          <p14:tracePt t="28117" x="4819650" y="6219825"/>
          <p14:tracePt t="28133" x="4800600" y="6224588"/>
          <p14:tracePt t="28149" x="4791075" y="6234113"/>
          <p14:tracePt t="28435" x="4772025" y="6243638"/>
          <p14:tracePt t="28444" x="4743450" y="6257925"/>
          <p14:tracePt t="28457" x="4724400" y="6262688"/>
          <p14:tracePt t="28472" x="4700588" y="6272213"/>
          <p14:tracePt t="28488" x="4691063" y="6286500"/>
          <p14:tracePt t="28505" x="4681538" y="6291263"/>
          <p14:tracePt t="28522" x="4672013" y="6291263"/>
          <p14:tracePt t="28538" x="4662488" y="6291263"/>
          <p14:tracePt t="28555" x="4652963" y="6291263"/>
          <p14:tracePt t="28572" x="4643438" y="6291263"/>
          <p14:tracePt t="30028" x="4657725" y="6286500"/>
          <p14:tracePt t="30038" x="4691063" y="6276975"/>
          <p14:tracePt t="30047" x="4719638" y="6267450"/>
          <p14:tracePt t="30063" x="4795838" y="6248400"/>
          <p14:tracePt t="30080" x="4838700" y="6248400"/>
          <p14:tracePt t="30097" x="4905375" y="6248400"/>
          <p14:tracePt t="30114" x="5024438" y="6253163"/>
          <p14:tracePt t="30130" x="5105400" y="6262688"/>
          <p14:tracePt t="30147" x="5205413" y="6276975"/>
          <p14:tracePt t="30164" x="5348288" y="6286500"/>
          <p14:tracePt t="30180" x="5462588" y="6286500"/>
          <p14:tracePt t="30197" x="5548313" y="6286500"/>
          <p14:tracePt t="30214" x="5662613" y="6286500"/>
          <p14:tracePt t="30230" x="5710238" y="6286500"/>
          <p14:tracePt t="30248" x="5772150" y="6286500"/>
          <p14:tracePt t="30264" x="5791200" y="6291263"/>
          <p14:tracePt t="30281" x="5810250" y="6296025"/>
          <p14:tracePt t="30298" x="5819775" y="6296025"/>
          <p14:tracePt t="30315" x="5829300" y="6296025"/>
          <p14:tracePt t="30330" x="5834063" y="6300788"/>
          <p14:tracePt t="30347" x="5848350" y="6300788"/>
          <p14:tracePt t="30611" x="5895975" y="6296025"/>
          <p14:tracePt t="30617" x="5976938" y="6291263"/>
          <p14:tracePt t="30625" x="6062663" y="6286500"/>
          <p14:tracePt t="30641" x="6238875" y="6276975"/>
          <p14:tracePt t="30657" x="6391275" y="6276975"/>
          <p14:tracePt t="30674" x="6619875" y="6291263"/>
          <p14:tracePt t="30691" x="6777038" y="6305550"/>
          <p14:tracePt t="30707" x="6929438" y="6324600"/>
          <p14:tracePt t="30724" x="7148513" y="6367463"/>
          <p14:tracePt t="30741" x="7277100" y="6386513"/>
          <p14:tracePt t="30757" x="7381875" y="6396038"/>
          <p14:tracePt t="30774" x="7491413" y="6424613"/>
          <p14:tracePt t="30791" x="7539038" y="6434138"/>
          <p14:tracePt t="30808" x="7567613" y="6443663"/>
          <p14:tracePt t="30824" x="7600950" y="6457950"/>
          <p14:tracePt t="30841" x="7620000" y="6472238"/>
          <p14:tracePt t="30859" x="7629525" y="6472238"/>
          <p14:tracePt t="30931" x="7634288" y="6472238"/>
          <p14:tracePt t="31037" x="7629525" y="6467475"/>
          <p14:tracePt t="31045" x="7610475" y="6453188"/>
          <p14:tracePt t="31057" x="7581900" y="6429375"/>
          <p14:tracePt t="31074" x="7319963" y="6248400"/>
          <p14:tracePt t="31091" x="6962775" y="6015038"/>
          <p14:tracePt t="31110" x="6434138" y="5686425"/>
          <p14:tracePt t="31127" x="6238875" y="5553075"/>
          <p14:tracePt t="31141" x="6100763" y="5486400"/>
          <p14:tracePt t="31158" x="5986463" y="5434013"/>
          <p14:tracePt t="31174" x="5948363" y="5424488"/>
          <p14:tracePt t="31191" x="5934075" y="5419725"/>
          <p14:tracePt t="31207" x="5919788" y="5419725"/>
          <p14:tracePt t="31535" x="5848350" y="5343525"/>
          <p14:tracePt t="31543" x="5700713" y="5191125"/>
          <p14:tracePt t="31550" x="5519738" y="5024438"/>
          <p14:tracePt t="31558" x="5353050" y="4891088"/>
          <p14:tracePt t="31576" x="4957763" y="4586288"/>
          <p14:tracePt t="31594" x="4562475" y="4352925"/>
          <p14:tracePt t="31611" x="4438650" y="4286250"/>
          <p14:tracePt t="31627" x="4324350" y="4229100"/>
          <p14:tracePt t="31641" x="4286250" y="4210050"/>
          <p14:tracePt t="31658" x="4267200" y="4200525"/>
          <p14:tracePt t="31675" x="4252913" y="4191000"/>
          <p14:tracePt t="31692" x="4243388" y="4191000"/>
          <p14:tracePt t="31963" x="4243388" y="4143375"/>
          <p14:tracePt t="31969" x="4248150" y="4071938"/>
          <p14:tracePt t="31976" x="4257675" y="4000500"/>
          <p14:tracePt t="31991" x="4257675" y="3867150"/>
          <p14:tracePt t="32008" x="4257675" y="3776663"/>
          <p14:tracePt t="32025" x="4248150" y="3709988"/>
          <p14:tracePt t="32042" x="4229100" y="3652838"/>
          <p14:tracePt t="32060" x="4214813" y="3638550"/>
          <p14:tracePt t="32077" x="4124325" y="3633788"/>
          <p14:tracePt t="32092" x="4043363" y="3643313"/>
          <p14:tracePt t="32109" x="3967163" y="3671888"/>
          <p14:tracePt t="32125" x="3924300" y="3690938"/>
          <p14:tracePt t="32141" x="3914775" y="3700463"/>
          <p14:tracePt t="32158" x="3910013" y="3724275"/>
          <p14:tracePt t="32175" x="3933825" y="3752850"/>
          <p14:tracePt t="32191" x="4014788" y="3771900"/>
          <p14:tracePt t="32208" x="4129088" y="3771900"/>
          <p14:tracePt t="32226" x="4276725" y="3738563"/>
          <p14:tracePt t="32242" x="4348163" y="3705225"/>
          <p14:tracePt t="32258" x="4391025" y="3648075"/>
          <p14:tracePt t="32276" x="4433888" y="3543300"/>
          <p14:tracePt t="32291" x="4433888" y="3500438"/>
          <p14:tracePt t="32310" x="4414838" y="3476625"/>
          <p14:tracePt t="32329" x="4286250" y="3443288"/>
          <p14:tracePt t="32341" x="4157663" y="3448050"/>
          <p14:tracePt t="32358" x="4057650" y="3476625"/>
          <p14:tracePt t="32375" x="3952875" y="3529013"/>
          <p14:tracePt t="32391" x="3910013" y="3571875"/>
          <p14:tracePt t="32408" x="3886200" y="3609975"/>
          <p14:tracePt t="32425" x="3867150" y="3648075"/>
          <p14:tracePt t="32442" x="3871913" y="3662363"/>
          <p14:tracePt t="32458" x="3929063" y="3700463"/>
          <p14:tracePt t="32475" x="4076700" y="3719513"/>
          <p14:tracePt t="32492" x="4157663" y="3719513"/>
          <p14:tracePt t="32508" x="4219575" y="3705225"/>
          <p14:tracePt t="32525" x="4252913" y="3686175"/>
          <p14:tracePt t="32542" x="4262438" y="3681413"/>
          <p14:tracePt t="32560" x="4262438" y="3671888"/>
          <p14:tracePt t="32575" x="4252913" y="3671888"/>
          <p14:tracePt t="32591" x="4219575" y="3671888"/>
          <p14:tracePt t="32610" x="4162425" y="3681413"/>
          <p14:tracePt t="32625" x="4129088" y="3714750"/>
          <p14:tracePt t="32642" x="4095750" y="3762375"/>
          <p14:tracePt t="32658" x="4062413" y="3838575"/>
          <p14:tracePt t="32675" x="4062413" y="3876675"/>
          <p14:tracePt t="32692" x="4062413" y="3905250"/>
          <p14:tracePt t="32708" x="4100513" y="3933825"/>
          <p14:tracePt t="32725" x="4133850" y="3948113"/>
          <p14:tracePt t="32741" x="4157663" y="3948113"/>
          <p14:tracePt t="32758" x="4191000" y="3933825"/>
          <p14:tracePt t="32775" x="4200525" y="3919538"/>
          <p14:tracePt t="32791" x="4214813" y="3895725"/>
          <p14:tracePt t="32808" x="4214813" y="3881438"/>
          <p14:tracePt t="32826" x="4214813" y="3876675"/>
          <p14:tracePt t="32842" x="4210050" y="3871913"/>
          <p14:tracePt t="32844" x="4205288" y="3862388"/>
          <p14:tracePt t="32860" x="4205288" y="3852863"/>
          <p14:tracePt t="32875" x="4205288" y="3848100"/>
          <p14:tracePt t="32891" x="4205288" y="3838575"/>
          <p14:tracePt t="32908" x="4205288" y="3814763"/>
          <p14:tracePt t="32925" x="4205288" y="3800475"/>
          <p14:tracePt t="32942" x="4205288" y="3767138"/>
          <p14:tracePt t="32958" x="4205288" y="3700463"/>
          <p14:tracePt t="32975" x="4200525" y="3633788"/>
          <p14:tracePt t="32991" x="4181475" y="3600450"/>
          <p14:tracePt t="33008" x="4129088" y="3557588"/>
          <p14:tracePt t="33025" x="4057650" y="3529013"/>
          <p14:tracePt t="33044" x="3933825" y="3514725"/>
          <p14:tracePt t="33059" x="3852863" y="3519488"/>
          <p14:tracePt t="33075" x="3771900" y="3533775"/>
          <p14:tracePt t="33092" x="3676650" y="3562350"/>
          <p14:tracePt t="33111" x="3629025" y="3581400"/>
          <p14:tracePt t="33125" x="3605213" y="3595688"/>
          <p14:tracePt t="33142" x="3562350" y="3614738"/>
          <p14:tracePt t="33158" x="3538538" y="3624263"/>
          <p14:tracePt t="33175" x="3519488" y="3633788"/>
          <p14:tracePt t="33192" x="3490913" y="3643313"/>
          <p14:tracePt t="33208" x="3481388" y="3643313"/>
          <p14:tracePt t="33225" x="3471863" y="3643313"/>
          <p14:tracePt t="33243" x="3452813" y="3643313"/>
          <p14:tracePt t="33259" x="3443288" y="3643313"/>
          <p14:tracePt t="33275" x="3424238" y="3643313"/>
          <p14:tracePt t="33292" x="3405188" y="3648075"/>
          <p14:tracePt t="33308" x="3381375" y="3648075"/>
          <p14:tracePt t="33325" x="3367088" y="3648075"/>
          <p14:tracePt t="33342" x="3333750" y="3648075"/>
          <p14:tracePt t="33358" x="3309938" y="3652838"/>
          <p14:tracePt t="33378" x="3281363" y="3662363"/>
          <p14:tracePt t="33392" x="3257550" y="3667125"/>
          <p14:tracePt t="33408" x="3248025" y="3671888"/>
          <p14:tracePt t="33425" x="3243263" y="3671888"/>
          <p14:tracePt t="33441" x="3228975" y="3671888"/>
          <p14:tracePt t="33458" x="3224213" y="3671888"/>
          <p14:tracePt t="33491" x="3300413" y="3643313"/>
          <p14:tracePt t="33509" x="3395663" y="3600450"/>
          <p14:tracePt t="33526" x="3571875" y="3538538"/>
          <p14:tracePt t="33541" x="3657600" y="3529013"/>
          <p14:tracePt t="33558" x="3714750" y="3524250"/>
          <p14:tracePt t="33576" x="3795713" y="3519488"/>
          <p14:tracePt t="33591" x="3838575" y="3519488"/>
          <p14:tracePt t="33608" x="3871913" y="3519488"/>
          <p14:tracePt t="33627" x="3919538" y="3524250"/>
          <p14:tracePt t="33641" x="3948113" y="3533775"/>
          <p14:tracePt t="33658" x="3995738" y="3548063"/>
          <p14:tracePt t="33675" x="4043363" y="3548063"/>
          <p14:tracePt t="33692" x="4076700" y="3548063"/>
          <p14:tracePt t="33708" x="4090988" y="3548063"/>
          <p14:tracePt t="33725" x="4110038" y="3548063"/>
          <p14:tracePt t="33742" x="4119563" y="3548063"/>
          <p14:tracePt t="33758" x="4119563" y="3543300"/>
          <p14:tracePt t="33775" x="4119563" y="3538538"/>
          <p14:tracePt t="33792" x="4119563" y="3533775"/>
          <p14:tracePt t="33808" x="4119563" y="3529013"/>
          <p14:tracePt t="33868" x="4124325" y="3529013"/>
          <p14:tracePt t="33875" x="4129088" y="3529013"/>
          <p14:tracePt t="33882" x="4133850" y="3529013"/>
          <p14:tracePt t="33892" x="4143375" y="3529013"/>
          <p14:tracePt t="33908" x="4167188" y="3538538"/>
          <p14:tracePt t="33925" x="4238625" y="3557588"/>
          <p14:tracePt t="33942" x="4300538" y="3571875"/>
          <p14:tracePt t="33958" x="4348163" y="3571875"/>
          <p14:tracePt t="33975" x="4414838" y="3571875"/>
          <p14:tracePt t="33991" x="4443413" y="3557588"/>
          <p14:tracePt t="34008" x="4452938" y="3548063"/>
          <p14:tracePt t="34025" x="4462463" y="3543300"/>
          <p14:tracePt t="34058" x="4457700" y="3538538"/>
          <p14:tracePt t="34075" x="4419600" y="3538538"/>
          <p14:tracePt t="34092" x="4348163" y="3538538"/>
          <p14:tracePt t="34108" x="4286250" y="3576638"/>
          <p14:tracePt t="34125" x="4200525" y="3629025"/>
          <p14:tracePt t="34141" x="4171950" y="3657600"/>
          <p14:tracePt t="34160" x="4143375" y="3705225"/>
          <p14:tracePt t="34175" x="4138613" y="3733800"/>
          <p14:tracePt t="34192" x="4138613" y="3767138"/>
          <p14:tracePt t="34208" x="4171950" y="3790950"/>
          <p14:tracePt t="34226" x="4224338" y="3814763"/>
          <p14:tracePt t="34242" x="4281488" y="3814763"/>
          <p14:tracePt t="34258" x="4362450" y="3786188"/>
          <p14:tracePt t="34275" x="4395788" y="3757613"/>
          <p14:tracePt t="34292" x="4433888" y="3719513"/>
          <p14:tracePt t="34308" x="4467225" y="3624263"/>
          <p14:tracePt t="34325" x="4462463" y="3581400"/>
          <p14:tracePt t="34342" x="4448175" y="3557588"/>
          <p14:tracePt t="34344" x="4438650" y="3552825"/>
          <p14:tracePt t="34358" x="4414838" y="3543300"/>
          <p14:tracePt t="34375" x="4352925" y="3529013"/>
          <p14:tracePt t="34392" x="4305300" y="3533775"/>
          <p14:tracePt t="34408" x="4233863" y="3567113"/>
          <p14:tracePt t="34425" x="4200525" y="3595688"/>
          <p14:tracePt t="34442" x="4181475" y="3629025"/>
          <p14:tracePt t="34459" x="4162425" y="3662363"/>
          <p14:tracePt t="34476" x="4162425" y="3681413"/>
          <p14:tracePt t="34491" x="4171950" y="3700463"/>
          <p14:tracePt t="34508" x="4238625" y="3714750"/>
          <p14:tracePt t="34525" x="4314825" y="3700463"/>
          <p14:tracePt t="34541" x="4376738" y="3652838"/>
          <p14:tracePt t="34558" x="4467225" y="3552825"/>
          <p14:tracePt t="34576" x="4495800" y="3500438"/>
          <p14:tracePt t="34591" x="4510088" y="3462338"/>
          <p14:tracePt t="34608" x="4500563" y="3424238"/>
          <p14:tracePt t="34625" x="4495800" y="3424238"/>
          <p14:tracePt t="34643" x="4443413" y="3424238"/>
          <p14:tracePt t="34658" x="4381500" y="3471863"/>
          <p14:tracePt t="34675" x="4333875" y="3519488"/>
          <p14:tracePt t="34692" x="4286250" y="3605213"/>
          <p14:tracePt t="34708" x="4271963" y="3643313"/>
          <p14:tracePt t="34725" x="4271963" y="3667125"/>
          <p14:tracePt t="34742" x="4271963" y="3690938"/>
          <p14:tracePt t="34758" x="4286250" y="3700463"/>
          <p14:tracePt t="34775" x="4314825" y="3705225"/>
          <p14:tracePt t="34792" x="4357688" y="3705225"/>
          <p14:tracePt t="34809" x="4376738" y="3686175"/>
          <p14:tracePt t="34825" x="4395788" y="3652838"/>
          <p14:tracePt t="34842" x="4400550" y="3609975"/>
          <p14:tracePt t="34858" x="4400550" y="3595688"/>
          <p14:tracePt t="34876" x="4391025" y="3581400"/>
          <p14:tracePt t="34893" x="4376738" y="3581400"/>
          <p14:tracePt t="34908" x="4357688" y="3590925"/>
          <p14:tracePt t="34925" x="4333875" y="3609975"/>
          <p14:tracePt t="34942" x="4300538" y="3648075"/>
          <p14:tracePt t="34958" x="4281488" y="3686175"/>
          <p14:tracePt t="34975" x="4271963" y="3733800"/>
          <p14:tracePt t="34992" x="4271963" y="3776663"/>
          <p14:tracePt t="35008" x="4281488" y="3800475"/>
          <p14:tracePt t="35025" x="4286250" y="3824288"/>
          <p14:tracePt t="35041" x="4319588" y="3852863"/>
          <p14:tracePt t="35058" x="4333875" y="3876675"/>
          <p14:tracePt t="35075" x="4352925" y="3890963"/>
          <p14:tracePt t="35092" x="4376738" y="3919538"/>
          <p14:tracePt t="35108" x="4386263" y="3924300"/>
          <p14:tracePt t="35125" x="4391025" y="3933825"/>
          <p14:tracePt t="35142" x="4391025" y="3943350"/>
          <p14:tracePt t="35158" x="4391025" y="39481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56896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2"/>
          <p:cNvSpPr txBox="1">
            <a:spLocks noChangeArrowheads="1"/>
          </p:cNvSpPr>
          <p:nvPr/>
        </p:nvSpPr>
        <p:spPr bwMode="auto">
          <a:xfrm>
            <a:off x="-36513" y="692150"/>
            <a:ext cx="7354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2800" dirty="0">
                <a:latin typeface="Arial Unicode MS" panose="020B0604020202020204" pitchFamily="34" charset="-128"/>
              </a:rPr>
              <a:t>1792 : Controverse entre Volta et Galvani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2800" dirty="0">
                <a:latin typeface="Arial Unicode MS" panose="020B0604020202020204" pitchFamily="34" charset="-128"/>
              </a:rPr>
              <a:t>			au sujet de </a:t>
            </a:r>
            <a:r>
              <a:rPr lang="fr-FR" sz="2800" b="1" dirty="0">
                <a:latin typeface="Arial Unicode MS" panose="020B0604020202020204" pitchFamily="34" charset="-128"/>
              </a:rPr>
              <a:t>l’arc conducteur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7"/>
    </mc:Choice>
    <mc:Fallback xmlns="">
      <p:transition spd="slow" advTm="4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t="34245" r="15742" b="15559"/>
          <a:stretch>
            <a:fillRect/>
          </a:stretch>
        </p:blipFill>
        <p:spPr bwMode="auto">
          <a:xfrm>
            <a:off x="611188" y="1052513"/>
            <a:ext cx="803910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716463" y="908050"/>
            <a:ext cx="4176712" cy="4249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-36512" y="188640"/>
            <a:ext cx="940994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Arial Unicode MS" panose="020B0604020202020204" pitchFamily="34" charset="-128"/>
              </a:rPr>
              <a:t>1794 : </a:t>
            </a:r>
            <a:r>
              <a:rPr lang="fr-FR" altLang="en-US" sz="2600" dirty="0">
                <a:latin typeface="Arial Unicode MS" panose="020B0604020202020204" pitchFamily="34" charset="-128"/>
              </a:rPr>
              <a:t>Galvani découvre la contraction musculaire </a:t>
            </a:r>
            <a:r>
              <a:rPr lang="fr-FR" altLang="en-US" sz="2600" b="1" dirty="0">
                <a:latin typeface="Arial Unicode MS" panose="020B0604020202020204" pitchFamily="34" charset="-128"/>
              </a:rPr>
              <a:t>sans métal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79388" y="6078538"/>
            <a:ext cx="88376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FF0000"/>
                </a:solidFill>
                <a:latin typeface="Arial Black" panose="020B0A04020102020204" pitchFamily="34" charset="0"/>
              </a:rPr>
              <a:t>Quelle est l’origine de cette contraction ???</a:t>
            </a:r>
          </a:p>
        </p:txBody>
      </p:sp>
      <p:sp>
        <p:nvSpPr>
          <p:cNvPr id="46088" name="Freeform 8"/>
          <p:cNvSpPr>
            <a:spLocks/>
          </p:cNvSpPr>
          <p:nvPr/>
        </p:nvSpPr>
        <p:spPr bwMode="auto">
          <a:xfrm>
            <a:off x="1835150" y="1727200"/>
            <a:ext cx="950913" cy="1173163"/>
          </a:xfrm>
          <a:custGeom>
            <a:avLst/>
            <a:gdLst>
              <a:gd name="T0" fmla="*/ 2147483646 w 599"/>
              <a:gd name="T1" fmla="*/ 2147483646 h 756"/>
              <a:gd name="T2" fmla="*/ 2147483646 w 599"/>
              <a:gd name="T3" fmla="*/ 2147483646 h 756"/>
              <a:gd name="T4" fmla="*/ 2147483646 w 599"/>
              <a:gd name="T5" fmla="*/ 2147483646 h 756"/>
              <a:gd name="T6" fmla="*/ 2147483646 w 599"/>
              <a:gd name="T7" fmla="*/ 2147483646 h 756"/>
              <a:gd name="T8" fmla="*/ 2147483646 w 599"/>
              <a:gd name="T9" fmla="*/ 2147483646 h 756"/>
              <a:gd name="T10" fmla="*/ 2147483646 w 599"/>
              <a:gd name="T11" fmla="*/ 2147483646 h 756"/>
              <a:gd name="T12" fmla="*/ 2147483646 w 599"/>
              <a:gd name="T13" fmla="*/ 2147483646 h 756"/>
              <a:gd name="T14" fmla="*/ 2147483646 w 599"/>
              <a:gd name="T15" fmla="*/ 2147483646 h 756"/>
              <a:gd name="T16" fmla="*/ 2147483646 w 599"/>
              <a:gd name="T17" fmla="*/ 2147483646 h 756"/>
              <a:gd name="T18" fmla="*/ 2147483646 w 599"/>
              <a:gd name="T19" fmla="*/ 2147483646 h 7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99" h="756">
                <a:moveTo>
                  <a:pt x="544" y="106"/>
                </a:moveTo>
                <a:cubicBezTo>
                  <a:pt x="502" y="68"/>
                  <a:pt x="461" y="30"/>
                  <a:pt x="408" y="15"/>
                </a:cubicBezTo>
                <a:cubicBezTo>
                  <a:pt x="355" y="0"/>
                  <a:pt x="271" y="8"/>
                  <a:pt x="226" y="15"/>
                </a:cubicBezTo>
                <a:cubicBezTo>
                  <a:pt x="181" y="22"/>
                  <a:pt x="170" y="26"/>
                  <a:pt x="135" y="61"/>
                </a:cubicBezTo>
                <a:cubicBezTo>
                  <a:pt x="100" y="96"/>
                  <a:pt x="32" y="154"/>
                  <a:pt x="16" y="224"/>
                </a:cubicBezTo>
                <a:cubicBezTo>
                  <a:pt x="0" y="294"/>
                  <a:pt x="11" y="408"/>
                  <a:pt x="38" y="480"/>
                </a:cubicBezTo>
                <a:cubicBezTo>
                  <a:pt x="65" y="552"/>
                  <a:pt x="133" y="615"/>
                  <a:pt x="181" y="659"/>
                </a:cubicBezTo>
                <a:cubicBezTo>
                  <a:pt x="229" y="703"/>
                  <a:pt x="276" y="730"/>
                  <a:pt x="329" y="743"/>
                </a:cubicBezTo>
                <a:cubicBezTo>
                  <a:pt x="382" y="756"/>
                  <a:pt x="455" y="746"/>
                  <a:pt x="500" y="736"/>
                </a:cubicBezTo>
                <a:cubicBezTo>
                  <a:pt x="545" y="726"/>
                  <a:pt x="572" y="705"/>
                  <a:pt x="599" y="685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379663" y="1970088"/>
            <a:ext cx="1041400" cy="2384425"/>
          </a:xfrm>
          <a:custGeom>
            <a:avLst/>
            <a:gdLst>
              <a:gd name="T0" fmla="*/ 2147483646 w 656"/>
              <a:gd name="T1" fmla="*/ 2147483646 h 1502"/>
              <a:gd name="T2" fmla="*/ 2147483646 w 656"/>
              <a:gd name="T3" fmla="*/ 2147483646 h 1502"/>
              <a:gd name="T4" fmla="*/ 2147483646 w 656"/>
              <a:gd name="T5" fmla="*/ 2147483646 h 1502"/>
              <a:gd name="T6" fmla="*/ 2147483646 w 656"/>
              <a:gd name="T7" fmla="*/ 2147483646 h 1502"/>
              <a:gd name="T8" fmla="*/ 2147483646 w 656"/>
              <a:gd name="T9" fmla="*/ 2147483646 h 1502"/>
              <a:gd name="T10" fmla="*/ 2147483646 w 656"/>
              <a:gd name="T11" fmla="*/ 2147483646 h 1502"/>
              <a:gd name="T12" fmla="*/ 2147483646 w 656"/>
              <a:gd name="T13" fmla="*/ 2147483646 h 1502"/>
              <a:gd name="T14" fmla="*/ 2147483646 w 656"/>
              <a:gd name="T15" fmla="*/ 2147483646 h 1502"/>
              <a:gd name="T16" fmla="*/ 2147483646 w 656"/>
              <a:gd name="T17" fmla="*/ 2147483646 h 1502"/>
              <a:gd name="T18" fmla="*/ 2147483646 w 656"/>
              <a:gd name="T19" fmla="*/ 2147483646 h 1502"/>
              <a:gd name="T20" fmla="*/ 2147483646 w 656"/>
              <a:gd name="T21" fmla="*/ 2147483646 h 1502"/>
              <a:gd name="T22" fmla="*/ 2147483646 w 656"/>
              <a:gd name="T23" fmla="*/ 2147483646 h 1502"/>
              <a:gd name="T24" fmla="*/ 2147483646 w 656"/>
              <a:gd name="T25" fmla="*/ 2147483646 h 1502"/>
              <a:gd name="T26" fmla="*/ 2147483646 w 656"/>
              <a:gd name="T27" fmla="*/ 2147483646 h 1502"/>
              <a:gd name="T28" fmla="*/ 2147483646 w 656"/>
              <a:gd name="T29" fmla="*/ 2147483646 h 1502"/>
              <a:gd name="T30" fmla="*/ 2147483646 w 656"/>
              <a:gd name="T31" fmla="*/ 2147483646 h 1502"/>
              <a:gd name="T32" fmla="*/ 2147483646 w 656"/>
              <a:gd name="T33" fmla="*/ 2147483646 h 1502"/>
              <a:gd name="T34" fmla="*/ 2147483646 w 656"/>
              <a:gd name="T35" fmla="*/ 2147483646 h 1502"/>
              <a:gd name="T36" fmla="*/ 2147483646 w 656"/>
              <a:gd name="T37" fmla="*/ 2147483646 h 1502"/>
              <a:gd name="T38" fmla="*/ 2147483646 w 656"/>
              <a:gd name="T39" fmla="*/ 2147483646 h 1502"/>
              <a:gd name="T40" fmla="*/ 2147483646 w 656"/>
              <a:gd name="T41" fmla="*/ 2147483646 h 1502"/>
              <a:gd name="T42" fmla="*/ 2147483646 w 656"/>
              <a:gd name="T43" fmla="*/ 2147483646 h 1502"/>
              <a:gd name="T44" fmla="*/ 2147483646 w 656"/>
              <a:gd name="T45" fmla="*/ 2147483646 h 1502"/>
              <a:gd name="T46" fmla="*/ 2147483646 w 656"/>
              <a:gd name="T47" fmla="*/ 2147483646 h 1502"/>
              <a:gd name="T48" fmla="*/ 2147483646 w 656"/>
              <a:gd name="T49" fmla="*/ 2147483646 h 1502"/>
              <a:gd name="T50" fmla="*/ 2147483646 w 656"/>
              <a:gd name="T51" fmla="*/ 2147483646 h 1502"/>
              <a:gd name="T52" fmla="*/ 2147483646 w 656"/>
              <a:gd name="T53" fmla="*/ 2147483646 h 1502"/>
              <a:gd name="T54" fmla="*/ 2147483646 w 656"/>
              <a:gd name="T55" fmla="*/ 2147483646 h 1502"/>
              <a:gd name="T56" fmla="*/ 2147483646 w 656"/>
              <a:gd name="T57" fmla="*/ 2147483646 h 1502"/>
              <a:gd name="T58" fmla="*/ 2147483646 w 656"/>
              <a:gd name="T59" fmla="*/ 2147483646 h 1502"/>
              <a:gd name="T60" fmla="*/ 2147483646 w 656"/>
              <a:gd name="T61" fmla="*/ 2147483646 h 1502"/>
              <a:gd name="T62" fmla="*/ 2147483646 w 656"/>
              <a:gd name="T63" fmla="*/ 2147483646 h 1502"/>
              <a:gd name="T64" fmla="*/ 2147483646 w 656"/>
              <a:gd name="T65" fmla="*/ 2147483646 h 1502"/>
              <a:gd name="T66" fmla="*/ 2147483646 w 656"/>
              <a:gd name="T67" fmla="*/ 2147483646 h 1502"/>
              <a:gd name="T68" fmla="*/ 2147483646 w 656"/>
              <a:gd name="T69" fmla="*/ 2147483646 h 1502"/>
              <a:gd name="T70" fmla="*/ 2147483646 w 656"/>
              <a:gd name="T71" fmla="*/ 2147483646 h 1502"/>
              <a:gd name="T72" fmla="*/ 2147483646 w 656"/>
              <a:gd name="T73" fmla="*/ 2147483646 h 1502"/>
              <a:gd name="T74" fmla="*/ 2147483646 w 656"/>
              <a:gd name="T75" fmla="*/ 2147483646 h 1502"/>
              <a:gd name="T76" fmla="*/ 2147483646 w 656"/>
              <a:gd name="T77" fmla="*/ 2147483646 h 1502"/>
              <a:gd name="T78" fmla="*/ 2147483646 w 656"/>
              <a:gd name="T79" fmla="*/ 2147483646 h 1502"/>
              <a:gd name="T80" fmla="*/ 2147483646 w 656"/>
              <a:gd name="T81" fmla="*/ 2147483646 h 1502"/>
              <a:gd name="T82" fmla="*/ 2147483646 w 656"/>
              <a:gd name="T83" fmla="*/ 2147483646 h 1502"/>
              <a:gd name="T84" fmla="*/ 2147483646 w 656"/>
              <a:gd name="T85" fmla="*/ 2147483646 h 15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6" h="1502">
                <a:moveTo>
                  <a:pt x="202" y="12"/>
                </a:moveTo>
                <a:cubicBezTo>
                  <a:pt x="240" y="0"/>
                  <a:pt x="304" y="11"/>
                  <a:pt x="338" y="12"/>
                </a:cubicBezTo>
                <a:cubicBezTo>
                  <a:pt x="372" y="13"/>
                  <a:pt x="390" y="3"/>
                  <a:pt x="407" y="18"/>
                </a:cubicBezTo>
                <a:cubicBezTo>
                  <a:pt x="424" y="33"/>
                  <a:pt x="435" y="81"/>
                  <a:pt x="442" y="103"/>
                </a:cubicBezTo>
                <a:cubicBezTo>
                  <a:pt x="449" y="125"/>
                  <a:pt x="438" y="136"/>
                  <a:pt x="449" y="153"/>
                </a:cubicBezTo>
                <a:cubicBezTo>
                  <a:pt x="460" y="170"/>
                  <a:pt x="486" y="169"/>
                  <a:pt x="506" y="203"/>
                </a:cubicBezTo>
                <a:cubicBezTo>
                  <a:pt x="526" y="237"/>
                  <a:pt x="557" y="320"/>
                  <a:pt x="570" y="359"/>
                </a:cubicBezTo>
                <a:cubicBezTo>
                  <a:pt x="583" y="398"/>
                  <a:pt x="572" y="405"/>
                  <a:pt x="585" y="437"/>
                </a:cubicBezTo>
                <a:cubicBezTo>
                  <a:pt x="598" y="469"/>
                  <a:pt x="642" y="523"/>
                  <a:pt x="649" y="551"/>
                </a:cubicBezTo>
                <a:cubicBezTo>
                  <a:pt x="656" y="579"/>
                  <a:pt x="641" y="590"/>
                  <a:pt x="627" y="608"/>
                </a:cubicBezTo>
                <a:cubicBezTo>
                  <a:pt x="613" y="626"/>
                  <a:pt x="583" y="639"/>
                  <a:pt x="563" y="658"/>
                </a:cubicBezTo>
                <a:cubicBezTo>
                  <a:pt x="543" y="677"/>
                  <a:pt x="530" y="699"/>
                  <a:pt x="506" y="722"/>
                </a:cubicBezTo>
                <a:cubicBezTo>
                  <a:pt x="482" y="745"/>
                  <a:pt x="461" y="767"/>
                  <a:pt x="421" y="793"/>
                </a:cubicBezTo>
                <a:cubicBezTo>
                  <a:pt x="381" y="819"/>
                  <a:pt x="312" y="851"/>
                  <a:pt x="265" y="878"/>
                </a:cubicBezTo>
                <a:cubicBezTo>
                  <a:pt x="218" y="905"/>
                  <a:pt x="164" y="937"/>
                  <a:pt x="137" y="956"/>
                </a:cubicBezTo>
                <a:cubicBezTo>
                  <a:pt x="110" y="975"/>
                  <a:pt x="111" y="975"/>
                  <a:pt x="101" y="992"/>
                </a:cubicBezTo>
                <a:cubicBezTo>
                  <a:pt x="91" y="1009"/>
                  <a:pt x="79" y="1031"/>
                  <a:pt x="80" y="1056"/>
                </a:cubicBezTo>
                <a:cubicBezTo>
                  <a:pt x="81" y="1081"/>
                  <a:pt x="89" y="1106"/>
                  <a:pt x="108" y="1141"/>
                </a:cubicBezTo>
                <a:cubicBezTo>
                  <a:pt x="127" y="1176"/>
                  <a:pt x="168" y="1238"/>
                  <a:pt x="193" y="1269"/>
                </a:cubicBezTo>
                <a:cubicBezTo>
                  <a:pt x="218" y="1300"/>
                  <a:pt x="227" y="1303"/>
                  <a:pt x="257" y="1326"/>
                </a:cubicBezTo>
                <a:cubicBezTo>
                  <a:pt x="287" y="1349"/>
                  <a:pt x="373" y="1400"/>
                  <a:pt x="371" y="1404"/>
                </a:cubicBezTo>
                <a:cubicBezTo>
                  <a:pt x="369" y="1408"/>
                  <a:pt x="261" y="1339"/>
                  <a:pt x="243" y="1347"/>
                </a:cubicBezTo>
                <a:cubicBezTo>
                  <a:pt x="225" y="1355"/>
                  <a:pt x="271" y="1449"/>
                  <a:pt x="265" y="1454"/>
                </a:cubicBezTo>
                <a:cubicBezTo>
                  <a:pt x="259" y="1459"/>
                  <a:pt x="212" y="1376"/>
                  <a:pt x="208" y="1376"/>
                </a:cubicBezTo>
                <a:cubicBezTo>
                  <a:pt x="204" y="1376"/>
                  <a:pt x="247" y="1460"/>
                  <a:pt x="243" y="1454"/>
                </a:cubicBezTo>
                <a:cubicBezTo>
                  <a:pt x="239" y="1448"/>
                  <a:pt x="192" y="1335"/>
                  <a:pt x="186" y="1340"/>
                </a:cubicBezTo>
                <a:cubicBezTo>
                  <a:pt x="180" y="1345"/>
                  <a:pt x="209" y="1464"/>
                  <a:pt x="208" y="1483"/>
                </a:cubicBezTo>
                <a:cubicBezTo>
                  <a:pt x="207" y="1502"/>
                  <a:pt x="187" y="1478"/>
                  <a:pt x="179" y="1454"/>
                </a:cubicBezTo>
                <a:cubicBezTo>
                  <a:pt x="171" y="1430"/>
                  <a:pt x="169" y="1377"/>
                  <a:pt x="158" y="1340"/>
                </a:cubicBezTo>
                <a:cubicBezTo>
                  <a:pt x="147" y="1303"/>
                  <a:pt x="133" y="1269"/>
                  <a:pt x="115" y="1234"/>
                </a:cubicBezTo>
                <a:cubicBezTo>
                  <a:pt x="97" y="1199"/>
                  <a:pt x="67" y="1159"/>
                  <a:pt x="51" y="1127"/>
                </a:cubicBezTo>
                <a:cubicBezTo>
                  <a:pt x="35" y="1095"/>
                  <a:pt x="22" y="1067"/>
                  <a:pt x="16" y="1042"/>
                </a:cubicBezTo>
                <a:cubicBezTo>
                  <a:pt x="10" y="1017"/>
                  <a:pt x="0" y="999"/>
                  <a:pt x="16" y="978"/>
                </a:cubicBezTo>
                <a:cubicBezTo>
                  <a:pt x="32" y="957"/>
                  <a:pt x="81" y="945"/>
                  <a:pt x="115" y="914"/>
                </a:cubicBezTo>
                <a:cubicBezTo>
                  <a:pt x="149" y="883"/>
                  <a:pt x="195" y="826"/>
                  <a:pt x="222" y="793"/>
                </a:cubicBezTo>
                <a:cubicBezTo>
                  <a:pt x="249" y="760"/>
                  <a:pt x="261" y="738"/>
                  <a:pt x="279" y="715"/>
                </a:cubicBezTo>
                <a:cubicBezTo>
                  <a:pt x="297" y="692"/>
                  <a:pt x="328" y="686"/>
                  <a:pt x="329" y="658"/>
                </a:cubicBezTo>
                <a:cubicBezTo>
                  <a:pt x="330" y="630"/>
                  <a:pt x="312" y="585"/>
                  <a:pt x="286" y="544"/>
                </a:cubicBezTo>
                <a:cubicBezTo>
                  <a:pt x="260" y="503"/>
                  <a:pt x="207" y="453"/>
                  <a:pt x="172" y="409"/>
                </a:cubicBezTo>
                <a:cubicBezTo>
                  <a:pt x="137" y="365"/>
                  <a:pt x="92" y="314"/>
                  <a:pt x="73" y="281"/>
                </a:cubicBezTo>
                <a:cubicBezTo>
                  <a:pt x="54" y="248"/>
                  <a:pt x="52" y="243"/>
                  <a:pt x="58" y="210"/>
                </a:cubicBezTo>
                <a:cubicBezTo>
                  <a:pt x="64" y="177"/>
                  <a:pt x="89" y="115"/>
                  <a:pt x="108" y="82"/>
                </a:cubicBezTo>
                <a:cubicBezTo>
                  <a:pt x="127" y="49"/>
                  <a:pt x="164" y="24"/>
                  <a:pt x="202" y="12"/>
                </a:cubicBezTo>
                <a:close/>
              </a:path>
            </a:pathLst>
          </a:custGeom>
          <a:solidFill>
            <a:srgbClr val="66FF33">
              <a:alpha val="41960"/>
            </a:srgbClr>
          </a:solidFill>
          <a:ln w="1905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 rot="-6434487">
            <a:off x="2107407" y="4453731"/>
            <a:ext cx="863600" cy="39846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CC33"/>
          </a:solidFill>
          <a:ln w="19050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2051050" y="2697163"/>
            <a:ext cx="754063" cy="3714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2124075" y="2701925"/>
            <a:ext cx="647700" cy="2873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 rot="-2211910">
            <a:off x="234950" y="2922588"/>
            <a:ext cx="1944688" cy="6492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46095" name="Freeform 15"/>
          <p:cNvSpPr>
            <a:spLocks/>
          </p:cNvSpPr>
          <p:nvPr/>
        </p:nvSpPr>
        <p:spPr bwMode="auto">
          <a:xfrm>
            <a:off x="5867400" y="1746250"/>
            <a:ext cx="649288" cy="458788"/>
          </a:xfrm>
          <a:custGeom>
            <a:avLst/>
            <a:gdLst>
              <a:gd name="T0" fmla="*/ 2147483646 w 409"/>
              <a:gd name="T1" fmla="*/ 2147483646 h 289"/>
              <a:gd name="T2" fmla="*/ 2147483646 w 409"/>
              <a:gd name="T3" fmla="*/ 2147483646 h 289"/>
              <a:gd name="T4" fmla="*/ 2147483646 w 409"/>
              <a:gd name="T5" fmla="*/ 2147483646 h 289"/>
              <a:gd name="T6" fmla="*/ 2147483646 w 409"/>
              <a:gd name="T7" fmla="*/ 2147483646 h 289"/>
              <a:gd name="T8" fmla="*/ 2147483646 w 409"/>
              <a:gd name="T9" fmla="*/ 2147483646 h 289"/>
              <a:gd name="T10" fmla="*/ 2147483646 w 409"/>
              <a:gd name="T11" fmla="*/ 2147483646 h 289"/>
              <a:gd name="T12" fmla="*/ 2147483646 w 409"/>
              <a:gd name="T13" fmla="*/ 2147483646 h 289"/>
              <a:gd name="T14" fmla="*/ 2147483646 w 409"/>
              <a:gd name="T15" fmla="*/ 2147483646 h 289"/>
              <a:gd name="T16" fmla="*/ 2147483646 w 409"/>
              <a:gd name="T17" fmla="*/ 2147483646 h 289"/>
              <a:gd name="T18" fmla="*/ 2147483646 w 409"/>
              <a:gd name="T19" fmla="*/ 2147483646 h 289"/>
              <a:gd name="T20" fmla="*/ 0 w 409"/>
              <a:gd name="T21" fmla="*/ 2147483646 h 2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9" h="289">
                <a:moveTo>
                  <a:pt x="409" y="289"/>
                </a:moveTo>
                <a:cubicBezTo>
                  <a:pt x="390" y="274"/>
                  <a:pt x="371" y="259"/>
                  <a:pt x="363" y="244"/>
                </a:cubicBezTo>
                <a:cubicBezTo>
                  <a:pt x="355" y="229"/>
                  <a:pt x="363" y="221"/>
                  <a:pt x="363" y="198"/>
                </a:cubicBezTo>
                <a:cubicBezTo>
                  <a:pt x="363" y="175"/>
                  <a:pt x="378" y="137"/>
                  <a:pt x="363" y="107"/>
                </a:cubicBezTo>
                <a:cubicBezTo>
                  <a:pt x="348" y="77"/>
                  <a:pt x="296" y="34"/>
                  <a:pt x="273" y="17"/>
                </a:cubicBezTo>
                <a:cubicBezTo>
                  <a:pt x="250" y="0"/>
                  <a:pt x="236" y="4"/>
                  <a:pt x="222" y="2"/>
                </a:cubicBezTo>
                <a:cubicBezTo>
                  <a:pt x="208" y="0"/>
                  <a:pt x="201" y="0"/>
                  <a:pt x="187" y="2"/>
                </a:cubicBezTo>
                <a:cubicBezTo>
                  <a:pt x="173" y="4"/>
                  <a:pt x="153" y="7"/>
                  <a:pt x="137" y="17"/>
                </a:cubicBezTo>
                <a:cubicBezTo>
                  <a:pt x="121" y="27"/>
                  <a:pt x="106" y="47"/>
                  <a:pt x="91" y="62"/>
                </a:cubicBezTo>
                <a:cubicBezTo>
                  <a:pt x="76" y="77"/>
                  <a:pt x="61" y="92"/>
                  <a:pt x="46" y="107"/>
                </a:cubicBezTo>
                <a:cubicBezTo>
                  <a:pt x="31" y="122"/>
                  <a:pt x="15" y="137"/>
                  <a:pt x="0" y="153"/>
                </a:cubicBezTo>
              </a:path>
            </a:pathLst>
          </a:custGeom>
          <a:noFill/>
          <a:ln w="28575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 rot="-6434487">
            <a:off x="6931819" y="3948907"/>
            <a:ext cx="863600" cy="3984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CC33"/>
          </a:solidFill>
          <a:ln w="19050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auto">
          <a:xfrm rot="-9019997">
            <a:off x="5808663" y="2079625"/>
            <a:ext cx="431800" cy="2873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 rot="-5400000">
            <a:off x="4483894" y="4382294"/>
            <a:ext cx="863600" cy="3984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CC33"/>
          </a:solidFill>
          <a:ln w="19050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6049963" y="1628775"/>
            <a:ext cx="288925" cy="2159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46100" name="Oval 20"/>
          <p:cNvSpPr>
            <a:spLocks noChangeArrowheads="1"/>
          </p:cNvSpPr>
          <p:nvPr/>
        </p:nvSpPr>
        <p:spPr bwMode="auto">
          <a:xfrm>
            <a:off x="5691188" y="1900238"/>
            <a:ext cx="288925" cy="2159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2400">
              <a:latin typeface="Arial Unicode MS" panose="020B0604020202020204" pitchFamily="34" charset="-128"/>
            </a:endParaRP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1595438" y="5432425"/>
            <a:ext cx="643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anose="020B0604020202020204" pitchFamily="34" charset="-128"/>
              </a:rPr>
              <a:t>Il démontre ainsi l’existence d’une électricité d’origine animale</a:t>
            </a: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 rot="-2309466">
            <a:off x="323850" y="3644900"/>
            <a:ext cx="1181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200">
                <a:latin typeface="Arial Unicode MS" panose="020B0604020202020204" pitchFamily="34" charset="-128"/>
              </a:rPr>
              <a:t>Baton de verre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17"/>
    </mc:Choice>
    <mc:Fallback xmlns="">
      <p:transition spd="slow" advTm="22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7" grpId="0" animBg="1"/>
      <p:bldP spid="46086" grpId="0"/>
      <p:bldP spid="46088" grpId="0" animBg="1"/>
      <p:bldP spid="46089" grpId="0" animBg="1"/>
      <p:bldP spid="46089" grpId="1" animBg="1"/>
      <p:bldP spid="46092" grpId="0" animBg="1"/>
      <p:bldP spid="46093" grpId="0" animBg="1"/>
      <p:bldP spid="46091" grpId="0" animBg="1"/>
      <p:bldP spid="46094" grpId="0" animBg="1"/>
      <p:bldP spid="46095" grpId="0" animBg="1"/>
      <p:bldP spid="46096" grpId="0" animBg="1"/>
      <p:bldP spid="46097" grpId="0" animBg="1"/>
      <p:bldP spid="46098" grpId="0" animBg="1"/>
      <p:bldP spid="46099" grpId="0" animBg="1"/>
      <p:bldP spid="46100" grpId="0" animBg="1"/>
      <p:bldP spid="46102" grpId="0"/>
    </p:bldLst>
  </p:timing>
  <p:extLst>
    <p:ext uri="{3A86A75C-4F4B-4683-9AE1-C65F6400EC91}">
      <p14:laserTraceLst xmlns:p14="http://schemas.microsoft.com/office/powerpoint/2010/main">
        <p14:tracePtLst>
          <p14:tracePt t="17462" x="4386263" y="3938588"/>
          <p14:tracePt t="17468" x="4371975" y="3919538"/>
          <p14:tracePt t="17484" x="4305300" y="3852863"/>
          <p14:tracePt t="17499" x="4167188" y="3757613"/>
          <p14:tracePt t="17515" x="3919538" y="3624263"/>
          <p14:tracePt t="17532" x="3429000" y="3409950"/>
          <p14:tracePt t="17549" x="3105150" y="3314700"/>
          <p14:tracePt t="17565" x="2776538" y="3257550"/>
          <p14:tracePt t="17581" x="2500313" y="3243263"/>
          <p14:tracePt t="17598" x="2357438" y="3243263"/>
          <p14:tracePt t="17615" x="2290763" y="3243263"/>
          <p14:tracePt t="17632" x="2247900" y="3257550"/>
          <p14:tracePt t="17648" x="2233613" y="3271838"/>
          <p14:tracePt t="17665" x="2228850" y="3281363"/>
          <p14:tracePt t="17681" x="2219325" y="3333750"/>
          <p14:tracePt t="17698" x="2224088" y="3367088"/>
          <p14:tracePt t="17715" x="2238375" y="3395663"/>
          <p14:tracePt t="17717" x="2247900" y="3414713"/>
          <p14:tracePt t="17731" x="2290763" y="3457575"/>
          <p14:tracePt t="17748" x="2366963" y="3505200"/>
          <p14:tracePt t="17765" x="2490788" y="3543300"/>
          <p14:tracePt t="17781" x="2690813" y="3524250"/>
          <p14:tracePt t="17798" x="2814638" y="3476625"/>
          <p14:tracePt t="17815" x="2905125" y="3395663"/>
          <p14:tracePt t="17831" x="3009900" y="3233738"/>
          <p14:tracePt t="17848" x="3033713" y="3105150"/>
          <p14:tracePt t="17867" x="3033713" y="2957513"/>
          <p14:tracePt t="17881" x="2995613" y="2881313"/>
          <p14:tracePt t="17898" x="2947988" y="2828925"/>
          <p14:tracePt t="17915" x="2900363" y="2795588"/>
          <p14:tracePt t="17933" x="2824163" y="2767013"/>
          <p14:tracePt t="17948" x="2800350" y="2757488"/>
          <p14:tracePt t="17967" x="2781300" y="2757488"/>
          <p14:tracePt t="17981" x="2771775" y="2757488"/>
          <p14:tracePt t="18024" x="2776538" y="2752725"/>
          <p14:tracePt t="18033" x="2786063" y="2752725"/>
          <p14:tracePt t="18048" x="2819400" y="2714625"/>
          <p14:tracePt t="18067" x="2924175" y="2619375"/>
          <p14:tracePt t="18081" x="2976563" y="2552700"/>
          <p14:tracePt t="18098" x="3019425" y="2490788"/>
          <p14:tracePt t="18115" x="3052763" y="2405063"/>
          <p14:tracePt t="18132" x="3081338" y="2319338"/>
          <p14:tracePt t="18148" x="3081338" y="2276475"/>
          <p14:tracePt t="18166" x="3057525" y="2214563"/>
          <p14:tracePt t="18181" x="3019425" y="2181225"/>
          <p14:tracePt t="18198" x="3000375" y="2162175"/>
          <p14:tracePt t="18217" x="2971800" y="2143125"/>
          <p14:tracePt t="18231" x="2947988" y="2143125"/>
          <p14:tracePt t="18249" x="2919413" y="2147888"/>
          <p14:tracePt t="18266" x="2876550" y="2171700"/>
          <p14:tracePt t="18282" x="2862263" y="2190750"/>
          <p14:tracePt t="18298" x="2833688" y="2214563"/>
          <p14:tracePt t="18315" x="2781300" y="2295525"/>
          <p14:tracePt t="18331" x="2762250" y="2343150"/>
          <p14:tracePt t="18348" x="2743200" y="2400300"/>
          <p14:tracePt t="18365" x="2747963" y="2486025"/>
          <p14:tracePt t="18382" x="2762250" y="2528888"/>
          <p14:tracePt t="18399" x="2786063" y="2562225"/>
          <p14:tracePt t="18415" x="2857500" y="2619375"/>
          <p14:tracePt t="18432" x="2914650" y="2657475"/>
          <p14:tracePt t="18451" x="2990850" y="2700338"/>
          <p14:tracePt t="18465" x="3033713" y="2714625"/>
          <p14:tracePt t="18481" x="3071813" y="2728913"/>
          <p14:tracePt t="18503" x="3095625" y="2747963"/>
          <p14:tracePt t="18515" x="3109913" y="2752725"/>
          <p14:tracePt t="18532" x="3114675" y="2762250"/>
          <p14:tracePt t="18548" x="3119438" y="2767013"/>
          <p14:tracePt t="18565" x="3128963" y="2786063"/>
          <p14:tracePt t="18581" x="3128963" y="2800350"/>
          <p14:tracePt t="18598" x="3133725" y="2833688"/>
          <p14:tracePt t="18615" x="3143250" y="2867025"/>
          <p14:tracePt t="18632" x="3143250" y="2881313"/>
          <p14:tracePt t="18648" x="3143250" y="2890838"/>
          <p14:tracePt t="18665" x="3143250" y="2895600"/>
          <p14:tracePt t="18698" x="3128963" y="2876550"/>
          <p14:tracePt t="18715" x="3057525" y="2809875"/>
          <p14:tracePt t="18731" x="2990850" y="2757488"/>
          <p14:tracePt t="18749" x="2881313" y="2671763"/>
          <p14:tracePt t="18766" x="2809875" y="2638425"/>
          <p14:tracePt t="18781" x="2757488" y="2609850"/>
          <p14:tracePt t="18800" x="2728913" y="2600325"/>
          <p14:tracePt t="18815" x="2719388" y="2600325"/>
          <p14:tracePt t="18831" x="2714625" y="2600325"/>
          <p14:tracePt t="18848" x="2705100" y="2614613"/>
          <p14:tracePt t="18865" x="2709863" y="2628900"/>
          <p14:tracePt t="18883" x="2733675" y="2647950"/>
          <p14:tracePt t="18899" x="2795588" y="2671763"/>
          <p14:tracePt t="18915" x="2838450" y="2671763"/>
          <p14:tracePt t="18934" x="2895600" y="2676525"/>
          <p14:tracePt t="18948" x="2909888" y="2681288"/>
          <p14:tracePt t="18967" x="2914650" y="2686050"/>
          <p14:tracePt t="18982" x="2914650" y="2690813"/>
          <p14:tracePt t="19001" x="2914650" y="2705100"/>
          <p14:tracePt t="19015" x="2905125" y="2709863"/>
          <p14:tracePt t="19034" x="2890838" y="2724150"/>
          <p14:tracePt t="19048" x="2890838" y="2738438"/>
          <p14:tracePt t="19067" x="2890838" y="2743200"/>
          <p14:tracePt t="19081" x="2890838" y="2752725"/>
          <p14:tracePt t="19099" x="2890838" y="2762250"/>
          <p14:tracePt t="19191" x="2890838" y="2771775"/>
          <p14:tracePt t="23002" x="2857500" y="2667000"/>
          <p14:tracePt t="23020" x="2762250" y="2476500"/>
          <p14:tracePt t="23035" x="2714625" y="2366963"/>
          <p14:tracePt t="23050" x="2657475" y="2286000"/>
          <p14:tracePt t="23068" x="2552700" y="2185988"/>
          <p14:tracePt t="23083" x="2466975" y="2114550"/>
          <p14:tracePt t="23102" x="2366963" y="2066925"/>
          <p14:tracePt t="23117" x="2281238" y="2033588"/>
          <p14:tracePt t="23135" x="2181225" y="2005013"/>
          <p14:tracePt t="23152" x="2128838" y="1995488"/>
          <p14:tracePt t="23169" x="2066925" y="1995488"/>
          <p14:tracePt t="23183" x="2009775" y="1995488"/>
          <p14:tracePt t="23201" x="1943100" y="2005013"/>
          <p14:tracePt t="23203" x="1919288" y="2024063"/>
          <p14:tracePt t="23220" x="1824038" y="2047875"/>
          <p14:tracePt t="23235" x="1747838" y="2076450"/>
          <p14:tracePt t="23250" x="1681163" y="2095500"/>
          <p14:tracePt t="23269" x="1604963" y="2100263"/>
          <p14:tracePt t="23286" x="1590675" y="2100263"/>
          <p14:tracePt t="23302" x="1585913" y="2105025"/>
          <p14:tracePt t="23319" x="1581150" y="2124075"/>
          <p14:tracePt t="23335" x="1581150" y="2143125"/>
          <p14:tracePt t="23351" x="1609725" y="2200275"/>
          <p14:tracePt t="23369" x="1695450" y="2338388"/>
          <p14:tracePt t="23386" x="1733550" y="2395538"/>
          <p14:tracePt t="23403" x="1781175" y="2447925"/>
          <p14:tracePt t="23419" x="1790700" y="2457450"/>
          <p14:tracePt t="23437" x="1795463" y="2466975"/>
          <p14:tracePt t="23452" x="1785938" y="2495550"/>
          <p14:tracePt t="23469" x="1762125" y="2538413"/>
          <p14:tracePt t="23484" x="1719263" y="2595563"/>
          <p14:tracePt t="23502" x="1652588" y="2676525"/>
          <p14:tracePt t="23517" x="1614488" y="2733675"/>
          <p14:tracePt t="23535" x="1581150" y="2786063"/>
          <p14:tracePt t="23553" x="1552575" y="2833688"/>
          <p14:tracePt t="23569" x="1543050" y="2867025"/>
          <p14:tracePt t="23583" x="1538288" y="2886075"/>
          <p14:tracePt t="23602" x="1538288" y="2895600"/>
          <p14:tracePt t="23617" x="1538288" y="2900363"/>
          <p14:tracePt t="23635" x="1538288" y="2905125"/>
          <p14:tracePt t="23650" x="1571625" y="2890838"/>
          <p14:tracePt t="23668" x="1633538" y="2809875"/>
          <p14:tracePt t="23868" x="1547813" y="2881313"/>
          <p14:tracePt t="23885" x="1428750" y="2971800"/>
          <p14:tracePt t="23903" x="1243013" y="3148013"/>
          <p14:tracePt t="23919" x="1152525" y="3267075"/>
          <p14:tracePt t="23936" x="1042988" y="3405188"/>
          <p14:tracePt t="23952" x="1000125" y="3476625"/>
          <p14:tracePt t="23969" x="966788" y="3533775"/>
          <p14:tracePt t="23984" x="957263" y="3562350"/>
          <p14:tracePt t="24002" x="947738" y="3586163"/>
          <p14:tracePt t="24016" x="947738" y="3590925"/>
          <p14:tracePt t="24033" x="971550" y="3581400"/>
          <p14:tracePt t="24050" x="1162050" y="3438525"/>
          <p14:tracePt t="24066" x="1347788" y="3262313"/>
          <p14:tracePt t="24082" x="1471613" y="3128963"/>
          <p14:tracePt t="24101" x="1581150" y="2990850"/>
          <p14:tracePt t="24116" x="1595438" y="2962275"/>
          <p14:tracePt t="24133" x="1595438" y="2952750"/>
          <p14:tracePt t="24149" x="1566863" y="2952750"/>
          <p14:tracePt t="24167" x="1490663" y="2981325"/>
          <p14:tracePt t="24185" x="1385888" y="3043238"/>
          <p14:tracePt t="24200" x="1281113" y="3148013"/>
          <p14:tracePt t="24216" x="1238250" y="3200400"/>
          <p14:tracePt t="24233" x="1209675" y="3233738"/>
          <p14:tracePt t="24251" x="1200150" y="3262313"/>
          <p14:tracePt t="24267" x="1200150" y="3276600"/>
          <p14:tracePt t="24283" x="1233488" y="3281363"/>
          <p14:tracePt t="24299" x="1352550" y="3243263"/>
          <p14:tracePt t="24316" x="1409700" y="3190875"/>
          <p14:tracePt t="24336" x="1447800" y="3148013"/>
          <p14:tracePt t="24349" x="1462088" y="3128963"/>
          <p14:tracePt t="24366" x="1466850" y="3124200"/>
          <p14:tracePt t="24383" x="1476375" y="3114675"/>
          <p14:tracePt t="24399" x="1476375" y="3105150"/>
          <p14:tracePt t="25054" x="1490663" y="3100388"/>
          <p14:tracePt t="25062" x="1509713" y="3090863"/>
          <p14:tracePt t="25067" x="1528763" y="3076575"/>
          <p14:tracePt t="25079" x="1543050" y="3071813"/>
          <p14:tracePt t="25097" x="1614488" y="3005138"/>
          <p14:tracePt t="25113" x="1695450" y="2938463"/>
          <p14:tracePt t="25129" x="1766888" y="2867025"/>
          <p14:tracePt t="25146" x="1847850" y="2781300"/>
          <p14:tracePt t="25162" x="1881188" y="2747963"/>
          <p14:tracePt t="25179" x="1890713" y="2728913"/>
          <p14:tracePt t="25196" x="1905000" y="2709863"/>
          <p14:tracePt t="25215" x="1905000" y="2705100"/>
          <p14:tracePt t="25217" x="1905000" y="2700338"/>
          <p14:tracePt t="25229" x="1905000" y="2695575"/>
          <p14:tracePt t="25260" x="1900238" y="2695575"/>
          <p14:tracePt t="25274" x="1895475" y="2695575"/>
          <p14:tracePt t="25281" x="1890713" y="2695575"/>
          <p14:tracePt t="25296" x="1885950" y="2695575"/>
          <p14:tracePt t="25312" x="1881188" y="2695575"/>
          <p14:tracePt t="25383" x="1890713" y="2690813"/>
          <p14:tracePt t="25389" x="1900238" y="2686050"/>
          <p14:tracePt t="25395" x="1909763" y="2671763"/>
          <p14:tracePt t="25414" x="1933575" y="2652713"/>
          <p14:tracePt t="25429" x="1957388" y="2633663"/>
          <p14:tracePt t="25448" x="1990725" y="2595563"/>
          <p14:tracePt t="25463" x="1995488" y="2581275"/>
          <p14:tracePt t="25480" x="2005013" y="2571750"/>
          <p14:tracePt t="25580" x="2005013" y="2576513"/>
          <p14:tracePt t="25594" x="2005013" y="2581275"/>
          <p14:tracePt t="25604" x="2005013" y="2590800"/>
          <p14:tracePt t="25618" x="2005013" y="2600325"/>
          <p14:tracePt t="25629" x="2005013" y="2614613"/>
          <p14:tracePt t="25647" x="2005013" y="2628900"/>
          <p14:tracePt t="25663" x="2009775" y="2638425"/>
          <p14:tracePt t="25681" x="2024063" y="2647950"/>
          <p14:tracePt t="25696" x="2047875" y="2652713"/>
          <p14:tracePt t="25714" x="2071688" y="2647950"/>
          <p14:tracePt t="25729" x="2076450" y="2643188"/>
          <p14:tracePt t="25748" x="2085975" y="2633663"/>
          <p14:tracePt t="25764" x="2085975" y="2624138"/>
          <p14:tracePt t="25779" x="2071688" y="2619375"/>
          <p14:tracePt t="25796" x="2057400" y="2619375"/>
          <p14:tracePt t="25814" x="1990725" y="2624138"/>
          <p14:tracePt t="25830" x="1928813" y="2652713"/>
          <p14:tracePt t="25848" x="1895475" y="2671763"/>
          <p14:tracePt t="25862" x="1871663" y="2690813"/>
          <p14:tracePt t="25881" x="1862138" y="2709863"/>
          <p14:tracePt t="25896" x="1862138" y="2724150"/>
          <p14:tracePt t="25912" x="1862138" y="2728913"/>
          <p14:tracePt t="25931" x="1909763" y="2733675"/>
          <p14:tracePt t="25946" x="1962150" y="2728913"/>
          <p14:tracePt t="25963" x="2009775" y="2700338"/>
          <p14:tracePt t="25981" x="2047875" y="2681288"/>
          <p14:tracePt t="25996" x="2052638" y="2676525"/>
          <p14:tracePt t="26015" x="2057400" y="2662238"/>
          <p14:tracePt t="26029" x="2057400" y="2657475"/>
          <p14:tracePt t="26062" x="2047875" y="2657475"/>
          <p14:tracePt t="26081" x="2033588" y="2657475"/>
          <p14:tracePt t="26095" x="2028825" y="2657475"/>
          <p14:tracePt t="26114" x="2024063" y="2657475"/>
          <p14:tracePt t="26148" x="2024063" y="2662238"/>
          <p14:tracePt t="26162" x="2024063" y="2676525"/>
          <p14:tracePt t="26181" x="2024063" y="2681288"/>
          <p14:tracePt t="26196" x="2028825" y="2686050"/>
          <p14:tracePt t="26214" x="2043113" y="2690813"/>
          <p14:tracePt t="26229" x="2052638" y="2690813"/>
          <p14:tracePt t="26248" x="2066925" y="2690813"/>
          <p14:tracePt t="26264" x="2081213" y="2686050"/>
          <p14:tracePt t="26282" x="2090738" y="2676525"/>
          <p14:tracePt t="26296" x="2095500" y="2657475"/>
          <p14:tracePt t="26314" x="2100263" y="2647950"/>
          <p14:tracePt t="26329" x="2100263" y="2638425"/>
          <p14:tracePt t="26348" x="2085975" y="2638425"/>
          <p14:tracePt t="26362" x="2066925" y="2638425"/>
          <p14:tracePt t="26381" x="2052638" y="2647950"/>
          <p14:tracePt t="26396" x="2043113" y="2657475"/>
          <p14:tracePt t="26415" x="2028825" y="2681288"/>
          <p14:tracePt t="26429" x="2024063" y="2686050"/>
          <p14:tracePt t="26448" x="2024063" y="2700338"/>
          <p14:tracePt t="26462" x="2038350" y="2709863"/>
          <p14:tracePt t="26481" x="2062163" y="2719388"/>
          <p14:tracePt t="26496" x="2095500" y="2728913"/>
          <p14:tracePt t="26514" x="2119313" y="2728913"/>
          <p14:tracePt t="26529" x="2138363" y="2728913"/>
          <p14:tracePt t="26548" x="2152650" y="2714625"/>
          <p14:tracePt t="26564" x="2171700" y="2681288"/>
          <p14:tracePt t="26581" x="2176463" y="2652713"/>
          <p14:tracePt t="26596" x="2176463" y="2638425"/>
          <p14:tracePt t="26615" x="2162175" y="2628900"/>
          <p14:tracePt t="26629" x="2157413" y="2628900"/>
          <p14:tracePt t="26648" x="2143125" y="2628900"/>
          <p14:tracePt t="26662" x="2138363" y="2628900"/>
          <p14:tracePt t="26679" x="2128838" y="2633663"/>
          <p14:tracePt t="26696" x="2124075" y="2643188"/>
          <p14:tracePt t="26714" x="2124075" y="2657475"/>
          <p14:tracePt t="26718" x="2124075" y="2662238"/>
          <p14:tracePt t="26729" x="2128838" y="2671763"/>
          <p14:tracePt t="26748" x="2147888" y="2686050"/>
          <p14:tracePt t="26763" x="2171700" y="2700338"/>
          <p14:tracePt t="26780" x="2181225" y="2700338"/>
          <p14:tracePt t="26797" x="2190750" y="2700338"/>
          <p14:tracePt t="26813" x="2195513" y="2700338"/>
          <p14:tracePt t="26848" x="2195513" y="2695575"/>
          <p14:tracePt t="26867" x="2190750" y="2695575"/>
          <p14:tracePt t="26881" x="2185988" y="2695575"/>
          <p14:tracePt t="26897" x="2176463" y="2695575"/>
          <p14:tracePt t="26913" x="2166938" y="2695575"/>
          <p14:tracePt t="26929" x="2157413" y="2695575"/>
          <p14:tracePt t="26947" x="2147888" y="2700338"/>
          <p14:tracePt t="26962" x="2147888" y="2709863"/>
          <p14:tracePt t="26981" x="2147888" y="2719388"/>
          <p14:tracePt t="26996" x="2147888" y="2724150"/>
          <p14:tracePt t="27014" x="2152650" y="2738438"/>
          <p14:tracePt t="27029" x="2157413" y="2743200"/>
          <p14:tracePt t="27048" x="2176463" y="2752725"/>
          <p14:tracePt t="27062" x="2181225" y="2757488"/>
          <p14:tracePt t="27081" x="2195513" y="2762250"/>
          <p14:tracePt t="27181" x="2190750" y="2762250"/>
          <p14:tracePt t="27188" x="2185988" y="2762250"/>
          <p14:tracePt t="27201" x="2181225" y="2762250"/>
          <p14:tracePt t="27215" x="2176463" y="2762250"/>
          <p14:tracePt t="27230" x="2166938" y="2762250"/>
          <p14:tracePt t="27249" x="2157413" y="2767013"/>
          <p14:tracePt t="27262" x="2147888" y="2776538"/>
          <p14:tracePt t="27281" x="2138363" y="2786063"/>
          <p14:tracePt t="27296" x="2138363" y="2790825"/>
          <p14:tracePt t="27315" x="2138363" y="2805113"/>
          <p14:tracePt t="27329" x="2138363" y="2814638"/>
          <p14:tracePt t="27348" x="2143125" y="2814638"/>
          <p14:tracePt t="27362" x="2147888" y="2814638"/>
          <p14:tracePt t="27381" x="2162175" y="2814638"/>
          <p14:tracePt t="27396" x="2171700" y="2814638"/>
          <p14:tracePt t="27415" x="2181225" y="2814638"/>
          <p14:tracePt t="27713" x="2181225" y="2809875"/>
          <p14:tracePt t="27720" x="2181225" y="2805113"/>
          <p14:tracePt t="27728" x="2181225" y="2800350"/>
          <p14:tracePt t="28198" x="2200275" y="2786063"/>
          <p14:tracePt t="28204" x="2238375" y="2776538"/>
          <p14:tracePt t="28220" x="2300288" y="2747963"/>
          <p14:tracePt t="28239" x="2409825" y="2695575"/>
          <p14:tracePt t="28254" x="2476500" y="2652713"/>
          <p14:tracePt t="28272" x="2538413" y="2624138"/>
          <p14:tracePt t="28287" x="2595563" y="2586038"/>
          <p14:tracePt t="28306" x="2662238" y="2538413"/>
          <p14:tracePt t="28320" x="2690813" y="2519363"/>
          <p14:tracePt t="28339" x="2709863" y="2500313"/>
          <p14:tracePt t="28355" x="2724150" y="2490788"/>
          <p14:tracePt t="28370" x="2728913" y="2486025"/>
          <p14:tracePt t="28387" x="2733675" y="2476500"/>
          <p14:tracePt t="28405" x="2738438" y="2476500"/>
          <p14:tracePt t="28489" x="2743200" y="2476500"/>
          <p14:tracePt t="28496" x="2747963" y="2476500"/>
          <p14:tracePt t="28511" x="2752725" y="2476500"/>
          <p14:tracePt t="28520" x="2757488" y="2476500"/>
          <p14:tracePt t="28537" x="2767013" y="2471738"/>
          <p14:tracePt t="28553" x="2805113" y="2457450"/>
          <p14:tracePt t="28570" x="2838450" y="2447925"/>
          <p14:tracePt t="28587" x="2890838" y="2428875"/>
          <p14:tracePt t="28603" x="3000375" y="2386013"/>
          <p14:tracePt t="28620" x="3067050" y="2352675"/>
          <p14:tracePt t="28637" x="3109913" y="2333625"/>
          <p14:tracePt t="28655" x="3181350" y="2295525"/>
          <p14:tracePt t="28672" x="3195638" y="2286000"/>
          <p14:tracePt t="28689" x="3205163" y="2276475"/>
          <p14:tracePt t="28703" x="3214688" y="2266950"/>
          <p14:tracePt t="28720" x="3214688" y="2257425"/>
          <p14:tracePt t="28737" x="3214688" y="2252663"/>
          <p14:tracePt t="28754" x="3214688" y="2243138"/>
          <p14:tracePt t="28770" x="3214688" y="2233613"/>
          <p14:tracePt t="28787" x="3214688" y="2219325"/>
          <p14:tracePt t="28804" x="3209925" y="2214563"/>
          <p14:tracePt t="28820" x="3205163" y="2209800"/>
          <p14:tracePt t="28838" x="3190875" y="2190750"/>
          <p14:tracePt t="28854" x="3167063" y="2176463"/>
          <p14:tracePt t="28870" x="3148013" y="2152650"/>
          <p14:tracePt t="28887" x="3109913" y="2128838"/>
          <p14:tracePt t="28904" x="3076575" y="2095500"/>
          <p14:tracePt t="28920" x="3052763" y="2076450"/>
          <p14:tracePt t="28937" x="3014663" y="2038350"/>
          <p14:tracePt t="28954" x="2995613" y="2014538"/>
          <p14:tracePt t="28970" x="2976563" y="2000250"/>
          <p14:tracePt t="28987" x="2947988" y="1985963"/>
          <p14:tracePt t="29004" x="2924175" y="1976438"/>
          <p14:tracePt t="29020" x="2905125" y="1966913"/>
          <p14:tracePt t="29037" x="2881313" y="1957388"/>
          <p14:tracePt t="29054" x="2862263" y="1952625"/>
          <p14:tracePt t="29070" x="2852738" y="1947863"/>
          <p14:tracePt t="29087" x="2843213" y="1938338"/>
          <p14:tracePt t="29104" x="2833688" y="1928813"/>
          <p14:tracePt t="29120" x="2824163" y="1919288"/>
          <p14:tracePt t="29137" x="2805113" y="1909763"/>
          <p14:tracePt t="29155" x="2790825" y="1905000"/>
          <p14:tracePt t="29171" x="2786063" y="1905000"/>
          <p14:tracePt t="29187" x="2767013" y="1890713"/>
          <p14:tracePt t="29204" x="2752725" y="1885950"/>
          <p14:tracePt t="29220" x="2733675" y="1885950"/>
          <p14:tracePt t="29237" x="2709863" y="1876425"/>
          <p14:tracePt t="29254" x="2695575" y="1876425"/>
          <p14:tracePt t="29270" x="2686050" y="1876425"/>
          <p14:tracePt t="29287" x="2662238" y="1876425"/>
          <p14:tracePt t="29304" x="2643188" y="1876425"/>
          <p14:tracePt t="29321" x="2590800" y="1881188"/>
          <p14:tracePt t="29337" x="2552700" y="1890713"/>
          <p14:tracePt t="29354" x="2514600" y="1909763"/>
          <p14:tracePt t="29371" x="2438400" y="1943100"/>
          <p14:tracePt t="29387" x="2405063" y="1966913"/>
          <p14:tracePt t="29404" x="2371725" y="1985963"/>
          <p14:tracePt t="29421" x="2343150" y="2014538"/>
          <p14:tracePt t="29437" x="2324100" y="2033588"/>
          <p14:tracePt t="29454" x="2300288" y="2062163"/>
          <p14:tracePt t="29471" x="2266950" y="2119313"/>
          <p14:tracePt t="29488" x="2243138" y="2157413"/>
          <p14:tracePt t="29504" x="2224088" y="2205038"/>
          <p14:tracePt t="29520" x="2185988" y="2271713"/>
          <p14:tracePt t="29537" x="2171700" y="2314575"/>
          <p14:tracePt t="29554" x="2162175" y="2366963"/>
          <p14:tracePt t="29572" x="2162175" y="2433638"/>
          <p14:tracePt t="29588" x="2162175" y="2509838"/>
          <p14:tracePt t="29604" x="2171700" y="2590800"/>
          <p14:tracePt t="29622" x="2190750" y="2695575"/>
          <p14:tracePt t="29638" x="2200275" y="2762250"/>
          <p14:tracePt t="29655" x="2224088" y="2824163"/>
          <p14:tracePt t="29670" x="2233613" y="2881313"/>
          <p14:tracePt t="29689" x="2233613" y="2905125"/>
          <p14:tracePt t="29704" x="2233613" y="2909888"/>
          <p14:tracePt t="29706" x="2233613" y="2914650"/>
          <p14:tracePt t="29722" x="2233613" y="2919413"/>
          <p14:tracePt t="29737" x="2233613" y="2928938"/>
          <p14:tracePt t="29756" x="2233613" y="2938463"/>
          <p14:tracePt t="32141" x="2243138" y="2947988"/>
          <p14:tracePt t="32160" x="2295525" y="3000375"/>
          <p14:tracePt t="32175" x="2343150" y="3024188"/>
          <p14:tracePt t="32194" x="2390775" y="3052763"/>
          <p14:tracePt t="32208" x="2438400" y="3067050"/>
          <p14:tracePt t="32210" x="2457450" y="3071813"/>
          <p14:tracePt t="32227" x="2509838" y="3095625"/>
          <p14:tracePt t="32242" x="2557463" y="3105150"/>
          <p14:tracePt t="32260" x="2609850" y="3105150"/>
          <p14:tracePt t="32275" x="2643188" y="3105150"/>
          <p14:tracePt t="32294" x="2709863" y="3081338"/>
          <p14:tracePt t="32314" x="2771775" y="3052763"/>
          <p14:tracePt t="32327" x="2819400" y="3014663"/>
          <p14:tracePt t="32342" x="2857500" y="2986088"/>
          <p14:tracePt t="32361" x="2881313" y="2938463"/>
          <p14:tracePt t="32375" x="2900363" y="2909888"/>
          <p14:tracePt t="32394" x="2900363" y="2876550"/>
          <p14:tracePt t="32408" x="2886075" y="2867025"/>
          <p14:tracePt t="32427" x="2862263" y="2862263"/>
          <p14:tracePt t="32441" x="2819400" y="2862263"/>
          <p14:tracePt t="32460" x="2757488" y="2890838"/>
          <p14:tracePt t="32476" x="2738438" y="2914650"/>
          <p14:tracePt t="32501" x="2714625" y="2952750"/>
          <p14:tracePt t="32515" x="2714625" y="2967038"/>
          <p14:tracePt t="32527" x="2714625" y="2981325"/>
          <p14:tracePt t="32542" x="2719388" y="2986088"/>
          <p14:tracePt t="32564" x="2762250" y="2995613"/>
          <p14:tracePt t="32579" x="2781300" y="2995613"/>
          <p14:tracePt t="32597" x="2800350" y="2990850"/>
          <p14:tracePt t="32614" x="2814638" y="2967038"/>
          <p14:tracePt t="32628" x="2819400" y="2957513"/>
          <p14:tracePt t="32643" x="2828925" y="2933700"/>
          <p14:tracePt t="32658" x="2828925" y="2900363"/>
          <p14:tracePt t="32675" x="2828925" y="2895600"/>
          <p14:tracePt t="32694" x="2819400" y="2890838"/>
          <p14:tracePt t="32708" x="2814638" y="2890838"/>
          <p14:tracePt t="32727" x="2805113" y="2890838"/>
          <p14:tracePt t="32744" x="2790825" y="2905125"/>
          <p14:tracePt t="32758" x="2786063" y="2914650"/>
          <p14:tracePt t="32781" x="2786063" y="2924175"/>
          <p14:tracePt t="32792" x="2786063" y="2928938"/>
          <p14:tracePt t="32812" x="2786063" y="2938463"/>
          <p14:tracePt t="32858" x="2790825" y="2938463"/>
          <p14:tracePt t="32875" x="2800350" y="2938463"/>
          <p14:tracePt t="32895" x="2809875" y="2933700"/>
          <p14:tracePt t="32912" x="2819400" y="2928938"/>
          <p14:tracePt t="32925" x="2824163" y="2919413"/>
          <p14:tracePt t="33525" x="2824163" y="2895600"/>
          <p14:tracePt t="33544" x="2819400" y="2876550"/>
          <p14:tracePt t="33559" x="2814638" y="2852738"/>
          <p14:tracePt t="33579" x="2790825" y="2838450"/>
          <p14:tracePt t="33593" x="2781300" y="2828925"/>
          <p14:tracePt t="33611" x="2767013" y="2828925"/>
          <p14:tracePt t="33625" x="2752725" y="2828925"/>
          <p14:tracePt t="33644" x="2743200" y="2828925"/>
          <p14:tracePt t="33661" x="2733675" y="2828925"/>
          <p14:tracePt t="33678" x="2719388" y="2828925"/>
          <p14:tracePt t="33692" x="2714625" y="2838450"/>
          <p14:tracePt t="33711" x="2705100" y="2847975"/>
          <p14:tracePt t="33725" x="2705100" y="2857500"/>
          <p14:tracePt t="33744" x="2709863" y="2862263"/>
          <p14:tracePt t="33761" x="2747963" y="2867025"/>
          <p14:tracePt t="33777" x="2776538" y="2867025"/>
          <p14:tracePt t="33792" x="2800350" y="2857500"/>
          <p14:tracePt t="33810" x="2824163" y="2838450"/>
          <p14:tracePt t="33826" x="2833688" y="2824163"/>
          <p14:tracePt t="33844" x="2833688" y="2800350"/>
          <p14:tracePt t="33862" x="2833688" y="2790825"/>
          <p14:tracePt t="33878" x="2828925" y="2786063"/>
          <p14:tracePt t="33895" x="2814638" y="2786063"/>
          <p14:tracePt t="33911" x="2800350" y="2786063"/>
          <p14:tracePt t="33928" x="2776538" y="2790825"/>
          <p14:tracePt t="33944" x="2767013" y="2800350"/>
          <p14:tracePt t="33959" x="2752725" y="2828925"/>
          <p14:tracePt t="33976" x="2747963" y="2843213"/>
          <p14:tracePt t="33992" x="2747963" y="2852738"/>
          <p14:tracePt t="34009" x="2747963" y="2867025"/>
          <p14:tracePt t="34025" x="2757488" y="2871788"/>
          <p14:tracePt t="34042" x="2762250" y="2876550"/>
          <p14:tracePt t="34060" x="2767013" y="2876550"/>
          <p14:tracePt t="34077" x="2776538" y="2876550"/>
          <p14:tracePt t="34459" x="2781300" y="2876550"/>
          <p14:tracePt t="34576" x="2786063" y="2876550"/>
          <p14:tracePt t="34843" x="2790825" y="2876550"/>
          <p14:tracePt t="34861" x="2795588" y="2871788"/>
          <p14:tracePt t="34878" x="2805113" y="2871788"/>
          <p14:tracePt t="34894" x="2814638" y="2871788"/>
          <p14:tracePt t="34911" x="2824163" y="2862263"/>
          <p14:tracePt t="34928" x="2828925" y="2852738"/>
          <p14:tracePt t="34944" x="2847975" y="2843213"/>
          <p14:tracePt t="34963" x="2862263" y="2828925"/>
          <p14:tracePt t="34977" x="2876550" y="2814638"/>
          <p14:tracePt t="34992" x="2881313" y="2809875"/>
          <p14:tracePt t="35010" x="2890838" y="2800350"/>
          <p14:tracePt t="35026" x="2890838" y="2795588"/>
          <p14:tracePt t="35660" x="2890838" y="2824163"/>
          <p14:tracePt t="35676" x="2890838" y="2867025"/>
          <p14:tracePt t="35692" x="2890838" y="2905125"/>
          <p14:tracePt t="35709" x="2895600" y="2947988"/>
          <p14:tracePt t="35726" x="2905125" y="2962275"/>
          <p14:tracePt t="35743" x="2914650" y="2981325"/>
          <p14:tracePt t="35759" x="2924175" y="2990850"/>
          <p14:tracePt t="35775" x="2938463" y="2990850"/>
          <p14:tracePt t="35792" x="2952750" y="2986088"/>
          <p14:tracePt t="35810" x="2971800" y="2957513"/>
          <p14:tracePt t="35825" x="2976563" y="2943225"/>
          <p14:tracePt t="35842" x="2976563" y="2924175"/>
          <p14:tracePt t="35860" x="2976563" y="2919413"/>
          <p14:tracePt t="35877" x="2967038" y="2919413"/>
          <p14:tracePt t="35895" x="2957513" y="2919413"/>
          <p14:tracePt t="35911" x="2947988" y="2933700"/>
          <p14:tracePt t="35928" x="2943225" y="2947988"/>
          <p14:tracePt t="35945" x="2933700" y="2976563"/>
          <p14:tracePt t="35961" x="2933700" y="2981325"/>
          <p14:tracePt t="35977" x="2933700" y="2990850"/>
          <p14:tracePt t="35992" x="2933700" y="2995613"/>
          <p14:tracePt t="36008" x="2938463" y="3000375"/>
          <p14:tracePt t="36025" x="2943225" y="3000375"/>
          <p14:tracePt t="36042" x="2947988" y="3000375"/>
          <p14:tracePt t="36059" x="2957513" y="2990850"/>
          <p14:tracePt t="36076" x="2957513" y="2976563"/>
          <p14:tracePt t="36093" x="2957513" y="2943225"/>
          <p14:tracePt t="36109" x="2957513" y="2919413"/>
          <p14:tracePt t="36125" x="2957513" y="2900363"/>
          <p14:tracePt t="36142" x="2957513" y="2890838"/>
          <p14:tracePt t="36176" x="2957513" y="2881313"/>
          <p14:tracePt t="36193" x="2957513" y="2876550"/>
          <p14:tracePt t="36310" x="2957513" y="2886075"/>
          <p14:tracePt t="36325" x="2957513" y="2900363"/>
          <p14:tracePt t="36342" x="2957513" y="2938463"/>
          <p14:tracePt t="36360" x="2957513" y="2962275"/>
          <p14:tracePt t="36375" x="2957513" y="2986088"/>
          <p14:tracePt t="36392" x="2957513" y="3014663"/>
          <p14:tracePt t="36409" x="2957513" y="3033713"/>
          <p14:tracePt t="36426" x="2957513" y="3043238"/>
          <p14:tracePt t="36442" x="2957513" y="3071813"/>
          <p14:tracePt t="36459" x="2957513" y="3086100"/>
          <p14:tracePt t="36476" x="2957513" y="3105150"/>
          <p14:tracePt t="36493" x="2957513" y="3133725"/>
          <p14:tracePt t="36509" x="2957513" y="3148013"/>
          <p14:tracePt t="36526" x="2957513" y="3162300"/>
          <p14:tracePt t="36542" x="2957513" y="3181350"/>
          <p14:tracePt t="36559" x="2957513" y="3200400"/>
          <p14:tracePt t="36576" x="2957513" y="3219450"/>
          <p14:tracePt t="36593" x="2957513" y="3271838"/>
          <p14:tracePt t="36609" x="2957513" y="3314700"/>
          <p14:tracePt t="36625" x="2957513" y="3371850"/>
          <p14:tracePt t="36643" x="2938463" y="3452813"/>
          <p14:tracePt t="36659" x="2909888" y="3514725"/>
          <p14:tracePt t="36676" x="2876550" y="3614738"/>
          <p14:tracePt t="36693" x="2852738" y="3700463"/>
          <p14:tracePt t="36710" x="2828925" y="3781425"/>
          <p14:tracePt t="36714" x="2819400" y="3805238"/>
          <p14:tracePt t="36725" x="2786063" y="3895725"/>
          <p14:tracePt t="36742" x="2776538" y="3948113"/>
          <p14:tracePt t="36759" x="2767013" y="3967163"/>
          <p14:tracePt t="36776" x="2762250" y="3981450"/>
          <p14:tracePt t="37060" x="2709863" y="4081463"/>
          <p14:tracePt t="37075" x="2662238" y="4157663"/>
          <p14:tracePt t="37093" x="2633663" y="4205288"/>
          <p14:tracePt t="37110" x="2624138" y="4238625"/>
          <p14:tracePt t="37125" x="2614613" y="4257675"/>
          <p14:tracePt t="37142" x="2614613" y="4267200"/>
          <p14:tracePt t="37160" x="2614613" y="4276725"/>
          <p14:tracePt t="37175" x="2614613" y="4286250"/>
          <p14:tracePt t="37242" x="2614613" y="4262438"/>
          <p14:tracePt t="37259" x="2633663" y="4086225"/>
          <p14:tracePt t="37275" x="2662238" y="3924300"/>
          <p14:tracePt t="37292" x="2681288" y="3748088"/>
          <p14:tracePt t="37310" x="2733675" y="3409950"/>
          <p14:tracePt t="37327" x="2771775" y="3238500"/>
          <p14:tracePt t="37343" x="2800350" y="3109913"/>
          <p14:tracePt t="37358" x="2838450" y="2990850"/>
          <p14:tracePt t="37375" x="2857500" y="2957513"/>
          <p14:tracePt t="37393" x="2867025" y="2928938"/>
          <p14:tracePt t="37409" x="2871788" y="2914650"/>
          <p14:tracePt t="37426" x="2871788" y="2905125"/>
          <p14:tracePt t="37459" x="2871788" y="2900363"/>
          <p14:tracePt t="37509" x="2876550" y="2895600"/>
          <p14:tracePt t="37525" x="2881313" y="2890838"/>
          <p14:tracePt t="37542" x="2890838" y="2886075"/>
          <p14:tracePt t="37559" x="2905125" y="2871788"/>
          <p14:tracePt t="37576" x="2914650" y="2862263"/>
          <p14:tracePt t="37594" x="2938463" y="2852738"/>
          <p14:tracePt t="37609" x="2947988" y="2843213"/>
          <p14:tracePt t="37625" x="2952750" y="2843213"/>
          <p14:tracePt t="37643" x="2967038" y="2843213"/>
          <p14:tracePt t="37760" x="2971800" y="2843213"/>
          <p14:tracePt t="43676" x="2981325" y="2824163"/>
          <p14:tracePt t="43693" x="2986088" y="2800350"/>
          <p14:tracePt t="43709" x="2995613" y="2781300"/>
          <p14:tracePt t="43711" x="3000375" y="2776538"/>
          <p14:tracePt t="43726" x="3014663" y="2752725"/>
          <p14:tracePt t="43742" x="3019425" y="2738438"/>
          <p14:tracePt t="43761" x="3024188" y="2728913"/>
          <p14:tracePt t="43776" x="3028950" y="2714625"/>
          <p14:tracePt t="43793" x="3028950" y="2709863"/>
          <p14:tracePt t="43810" x="3028950" y="2705100"/>
          <p14:tracePt t="43826" x="3028950" y="2690813"/>
          <p14:tracePt t="51938" x="3005138" y="2662238"/>
          <p14:tracePt t="51941" x="2952750" y="2619375"/>
          <p14:tracePt t="51958" x="2805113" y="2514600"/>
          <p14:tracePt t="51975" x="2595563" y="2381250"/>
          <p14:tracePt t="51991" x="2333625" y="2233613"/>
          <p14:tracePt t="52008" x="2138363" y="2176463"/>
          <p14:tracePt t="52025" x="1995488" y="2143125"/>
          <p14:tracePt t="52041" x="1771650" y="2128838"/>
          <p14:tracePt t="52058" x="1652588" y="2133600"/>
          <p14:tracePt t="52076" x="1543050" y="2143125"/>
          <p14:tracePt t="52095" x="1428750" y="2162175"/>
          <p14:tracePt t="52108" x="1371600" y="2176463"/>
          <p14:tracePt t="52124" x="1323975" y="2185988"/>
          <p14:tracePt t="52141" x="1266825" y="2200275"/>
          <p14:tracePt t="52158" x="1238250" y="2209800"/>
          <p14:tracePt t="52175" x="1228725" y="2224088"/>
          <p14:tracePt t="52192" x="1214438" y="2233613"/>
          <p14:tracePt t="52208" x="1214438" y="2238375"/>
          <p14:tracePt t="52224" x="1238250" y="2257425"/>
          <p14:tracePt t="52241" x="1466850" y="2324100"/>
          <p14:tracePt t="52258" x="1824038" y="2357438"/>
          <p14:tracePt t="52275" x="2405063" y="2357438"/>
          <p14:tracePt t="52291" x="3371850" y="2357438"/>
          <p14:tracePt t="52311" x="4295775" y="2395538"/>
          <p14:tracePt t="52328" x="4848225" y="2405063"/>
          <p14:tracePt t="52343" x="5348288" y="2405063"/>
          <p14:tracePt t="52358" x="5767388" y="2405063"/>
          <p14:tracePt t="52374" x="6048375" y="2414588"/>
          <p14:tracePt t="52392" x="6276975" y="2438400"/>
          <p14:tracePt t="52408" x="6353175" y="2452688"/>
          <p14:tracePt t="52425" x="6396038" y="2462213"/>
          <p14:tracePt t="52442" x="6405563" y="2471738"/>
          <p14:tracePt t="52458" x="6410325" y="2481263"/>
          <p14:tracePt t="52733" x="6462713" y="2481263"/>
          <p14:tracePt t="52739" x="6534150" y="2481263"/>
          <p14:tracePt t="52748" x="6605588" y="2481263"/>
          <p14:tracePt t="52757" x="6677025" y="2481263"/>
          <p14:tracePt t="52773" x="6858000" y="2481263"/>
          <p14:tracePt t="52790" x="6977063" y="2481263"/>
          <p14:tracePt t="52807" x="7067550" y="2486025"/>
          <p14:tracePt t="52824" x="7153275" y="2486025"/>
          <p14:tracePt t="52841" x="7186613" y="2490788"/>
          <p14:tracePt t="52858" x="7200900" y="2490788"/>
          <p14:tracePt t="52873" x="7210425" y="2490788"/>
          <p14:tracePt t="52890" x="7215188" y="2490788"/>
          <p14:tracePt t="52938" x="7210425" y="2490788"/>
          <p14:tracePt t="52952" x="7205663" y="2490788"/>
          <p14:tracePt t="52959" x="7200900" y="2490788"/>
          <p14:tracePt t="52973" x="7181850" y="2490788"/>
          <p14:tracePt t="52990" x="7167563" y="2490788"/>
          <p14:tracePt t="53007" x="7143750" y="2490788"/>
          <p14:tracePt t="53024" x="7091363" y="2490788"/>
          <p14:tracePt t="53040" x="7058025" y="2490788"/>
          <p14:tracePt t="53057" x="7005638" y="2486025"/>
          <p14:tracePt t="53073" x="6905625" y="2476500"/>
          <p14:tracePt t="53090" x="6848475" y="2476500"/>
          <p14:tracePt t="53107" x="6791325" y="2476500"/>
          <p14:tracePt t="53124" x="6748463" y="2476500"/>
          <p14:tracePt t="53140" x="6734175" y="2476500"/>
          <p14:tracePt t="53157" x="6724650" y="2476500"/>
          <p14:tracePt t="53173" x="6715125" y="2476500"/>
          <p14:tracePt t="53190" x="6705600" y="2476500"/>
          <p14:tracePt t="53238" x="6710363" y="2476500"/>
          <p14:tracePt t="53244" x="6719888" y="2471738"/>
          <p14:tracePt t="53257" x="6724650" y="2466975"/>
          <p14:tracePt t="53274" x="6757988" y="2457450"/>
          <p14:tracePt t="53290" x="6767513" y="2443163"/>
          <p14:tracePt t="53307" x="6791325" y="2400300"/>
          <p14:tracePt t="53324" x="6796088" y="2376488"/>
          <p14:tracePt t="53340" x="6805613" y="2338388"/>
          <p14:tracePt t="53357" x="6805613" y="2233613"/>
          <p14:tracePt t="53373" x="6796088" y="2171700"/>
          <p14:tracePt t="53391" x="6762750" y="2109788"/>
          <p14:tracePt t="53407" x="6686550" y="1971675"/>
          <p14:tracePt t="53424" x="6634163" y="1881188"/>
          <p14:tracePt t="53440" x="6591300" y="1814513"/>
          <p14:tracePt t="53457" x="6519863" y="1714500"/>
          <p14:tracePt t="53474" x="6472238" y="1666875"/>
          <p14:tracePt t="53490" x="6438900" y="1619250"/>
          <p14:tracePt t="53507" x="6400800" y="1590675"/>
          <p14:tracePt t="53524" x="6376988" y="1576388"/>
          <p14:tracePt t="53540" x="6343650" y="1566863"/>
          <p14:tracePt t="53557" x="6286500" y="1543050"/>
          <p14:tracePt t="53574" x="6248400" y="1533525"/>
          <p14:tracePt t="53590" x="6219825" y="1524000"/>
          <p14:tracePt t="53607" x="6191250" y="1519238"/>
          <p14:tracePt t="53623" x="6176963" y="1519238"/>
          <p14:tracePt t="53640" x="6157913" y="1519238"/>
          <p14:tracePt t="53657" x="6134100" y="1519238"/>
          <p14:tracePt t="53673" x="6115050" y="1519238"/>
          <p14:tracePt t="53690" x="6091238" y="1519238"/>
          <p14:tracePt t="53707" x="6048375" y="1547813"/>
          <p14:tracePt t="53724" x="6015038" y="1571625"/>
          <p14:tracePt t="53740" x="5976938" y="1619250"/>
          <p14:tracePt t="53757" x="5919788" y="1690688"/>
          <p14:tracePt t="53774" x="5891213" y="1738313"/>
          <p14:tracePt t="53791" x="5834063" y="1809750"/>
          <p14:tracePt t="53807" x="5795963" y="1857375"/>
          <p14:tracePt t="53824" x="5776913" y="1905000"/>
          <p14:tracePt t="53841" x="5743575" y="1985963"/>
          <p14:tracePt t="53857" x="5729288" y="2062163"/>
          <p14:tracePt t="53873" x="5705475" y="2128838"/>
          <p14:tracePt t="53891" x="5691188" y="2200275"/>
          <p14:tracePt t="53907" x="5681663" y="2262188"/>
          <p14:tracePt t="53925" x="5667375" y="2328863"/>
          <p14:tracePt t="53940" x="5648325" y="2400300"/>
          <p14:tracePt t="53957" x="5638800" y="2433638"/>
          <p14:tracePt t="53973" x="5629275" y="2462213"/>
          <p14:tracePt t="53991" x="5614988" y="2490788"/>
          <p14:tracePt t="54007" x="5605463" y="2509838"/>
          <p14:tracePt t="54024" x="5595938" y="2528888"/>
          <p14:tracePt t="54040" x="5591175" y="2557463"/>
          <p14:tracePt t="54057" x="5586413" y="2571750"/>
          <p14:tracePt t="54074" x="5586413" y="2581275"/>
          <p14:tracePt t="54091" x="5586413" y="2595563"/>
          <p14:tracePt t="54107" x="5586413" y="2605088"/>
          <p14:tracePt t="54124" x="5586413" y="2609850"/>
          <p14:tracePt t="54140" x="5586413" y="2619375"/>
          <p14:tracePt t="54502" x="5586413" y="2595563"/>
          <p14:tracePt t="54512" x="5586413" y="2562225"/>
          <p14:tracePt t="54526" x="5586413" y="2505075"/>
          <p14:tracePt t="54542" x="5586413" y="2443163"/>
          <p14:tracePt t="54563" x="5595938" y="2319338"/>
          <p14:tracePt t="54575" x="5619750" y="2252663"/>
          <p14:tracePt t="54592" x="5653088" y="2181225"/>
          <p14:tracePt t="54610" x="5724525" y="2066925"/>
          <p14:tracePt t="54626" x="5776913" y="2000250"/>
          <p14:tracePt t="54643" x="5829300" y="1947863"/>
          <p14:tracePt t="54659" x="5929313" y="1871663"/>
          <p14:tracePt t="54677" x="5995988" y="1838325"/>
          <p14:tracePt t="54692" x="6057900" y="1804988"/>
          <p14:tracePt t="54709" x="6115050" y="1785938"/>
          <p14:tracePt t="54725" x="6143625" y="1776413"/>
          <p14:tracePt t="54742" x="6157913" y="1776413"/>
          <p14:tracePt t="54759" x="6186488" y="1776413"/>
          <p14:tracePt t="54775" x="6205538" y="1781175"/>
          <p14:tracePt t="54792" x="6234113" y="1790700"/>
          <p14:tracePt t="54809" x="6272213" y="1800225"/>
          <p14:tracePt t="54825" x="6286500" y="1814513"/>
          <p14:tracePt t="54842" x="6305550" y="1824038"/>
          <p14:tracePt t="54859" x="6324600" y="1833563"/>
          <p14:tracePt t="54875" x="6338888" y="1843088"/>
          <p14:tracePt t="54892" x="6362700" y="1862138"/>
          <p14:tracePt t="54908" x="6400800" y="1905000"/>
          <p14:tracePt t="54925" x="6424613" y="1933575"/>
          <p14:tracePt t="54942" x="6443663" y="1971675"/>
          <p14:tracePt t="54959" x="6477000" y="2033588"/>
          <p14:tracePt t="54975" x="6510338" y="2081213"/>
          <p14:tracePt t="54992" x="6534150" y="2138363"/>
          <p14:tracePt t="55009" x="6562725" y="2195513"/>
          <p14:tracePt t="55025" x="6567488" y="2224088"/>
          <p14:tracePt t="55044" x="6577013" y="2243138"/>
          <p14:tracePt t="55059" x="6577013" y="2252663"/>
          <p14:tracePt t="55075" x="6577013" y="2257425"/>
          <p14:tracePt t="55096" x="6577013" y="2271713"/>
          <p14:tracePt t="55775" x="6577013" y="2266950"/>
          <p14:tracePt t="55783" x="6577013" y="2262188"/>
          <p14:tracePt t="55797" x="6577013" y="2257425"/>
          <p14:tracePt t="55809" x="6577013" y="2252663"/>
          <p14:tracePt t="55825" x="6577013" y="2219325"/>
          <p14:tracePt t="55842" x="6572250" y="2190750"/>
          <p14:tracePt t="55860" x="6562725" y="2162175"/>
          <p14:tracePt t="55876" x="6534150" y="2119313"/>
          <p14:tracePt t="55892" x="6515100" y="2085975"/>
          <p14:tracePt t="55909" x="6491288" y="2066925"/>
          <p14:tracePt t="55925" x="6477000" y="2043113"/>
          <p14:tracePt t="55943" x="6467475" y="2033588"/>
          <p14:tracePt t="55959" x="6462713" y="2028825"/>
          <p14:tracePt t="55975" x="6448425" y="2019300"/>
          <p14:tracePt t="55992" x="6443663" y="2019300"/>
          <p14:tracePt t="56009" x="6443663" y="2014538"/>
          <p14:tracePt t="56025" x="6438900" y="2009775"/>
          <p14:tracePt t="56042" x="6438900" y="2005013"/>
          <p14:tracePt t="56059" x="6429375" y="2000250"/>
          <p14:tracePt t="56076" x="6415088" y="1990725"/>
          <p14:tracePt t="56092" x="6410325" y="1981200"/>
          <p14:tracePt t="56108" x="6400800" y="1971675"/>
          <p14:tracePt t="56125" x="6376988" y="1952625"/>
          <p14:tracePt t="56142" x="6362700" y="1924050"/>
          <p14:tracePt t="56159" x="6329363" y="1885950"/>
          <p14:tracePt t="56175" x="6310313" y="1866900"/>
          <p14:tracePt t="56193" x="6281738" y="1843088"/>
          <p14:tracePt t="56210" x="6243638" y="1819275"/>
          <p14:tracePt t="56226" x="6224588" y="1804988"/>
          <p14:tracePt t="56242" x="6200775" y="1790700"/>
          <p14:tracePt t="56259" x="6176963" y="1781175"/>
          <p14:tracePt t="56275" x="6153150" y="1771650"/>
          <p14:tracePt t="56292" x="6138863" y="1757363"/>
          <p14:tracePt t="56309" x="6115050" y="1757363"/>
          <p14:tracePt t="56326" x="6100763" y="1757363"/>
          <p14:tracePt t="56345" x="6072188" y="1766888"/>
          <p14:tracePt t="56359" x="6015038" y="1800225"/>
          <p14:tracePt t="56376" x="5962650" y="1847850"/>
          <p14:tracePt t="56392" x="5910263" y="1895475"/>
          <p14:tracePt t="56409" x="5857875" y="1966913"/>
          <p14:tracePt t="56426" x="5824538" y="2014538"/>
          <p14:tracePt t="56442" x="5800725" y="2047875"/>
          <p14:tracePt t="56459" x="5776913" y="2090738"/>
          <p14:tracePt t="56476" x="5757863" y="2105025"/>
          <p14:tracePt t="56492" x="5748338" y="2128838"/>
          <p14:tracePt t="56509" x="5738813" y="2138363"/>
          <p14:tracePt t="56525" x="5734050" y="2143125"/>
          <p14:tracePt t="56542" x="5719763" y="2152650"/>
          <p14:tracePt t="56561" x="5715000" y="2166938"/>
          <p14:tracePt t="56592" x="5710238" y="2166938"/>
          <p14:tracePt t="56609" x="5705475" y="2166938"/>
          <p14:tracePt t="56625" x="5700713" y="2171700"/>
          <p14:tracePt t="56642" x="5700713" y="2181225"/>
          <p14:tracePt t="56659" x="5700713" y="2190750"/>
          <p14:tracePt t="56676" x="5700713" y="2205038"/>
          <p14:tracePt t="56692" x="5700713" y="2228850"/>
          <p14:tracePt t="56709" x="5710238" y="2300288"/>
          <p14:tracePt t="56725" x="5719763" y="2333625"/>
          <p14:tracePt t="56743" x="5719763" y="2386013"/>
          <p14:tracePt t="56759" x="5719763" y="2409825"/>
          <p14:tracePt t="56776" x="5719763" y="2438400"/>
          <p14:tracePt t="56794" x="5719763" y="2466975"/>
          <p14:tracePt t="56809" x="5719763" y="2476500"/>
          <p14:tracePt t="56825" x="5719763" y="2486025"/>
          <p14:tracePt t="56843" x="5719763" y="2490788"/>
          <p14:tracePt t="56859" x="5724525" y="2490788"/>
          <p14:tracePt t="56875" x="5762625" y="2471738"/>
          <p14:tracePt t="56892" x="5853113" y="2400300"/>
          <p14:tracePt t="56909" x="5891213" y="2366963"/>
          <p14:tracePt t="56926" x="5919788" y="2333625"/>
          <p14:tracePt t="56942" x="5934075" y="2314575"/>
          <p14:tracePt t="56959" x="5934075" y="2309813"/>
          <p14:tracePt t="56975" x="5934075" y="2300288"/>
          <p14:tracePt t="56992" x="5919788" y="2300288"/>
          <p14:tracePt t="57009" x="5895975" y="2300288"/>
          <p14:tracePt t="57025" x="5872163" y="2305050"/>
          <p14:tracePt t="57042" x="5829300" y="2328863"/>
          <p14:tracePt t="57059" x="5805488" y="2352675"/>
          <p14:tracePt t="57075" x="5795963" y="2371725"/>
          <p14:tracePt t="57092" x="5791200" y="2405063"/>
          <p14:tracePt t="57109" x="5791200" y="2424113"/>
          <p14:tracePt t="57125" x="5791200" y="2438400"/>
          <p14:tracePt t="57142" x="5791200" y="2447925"/>
          <p14:tracePt t="57159" x="5791200" y="2457450"/>
          <p14:tracePt t="57199" x="5791200" y="2452688"/>
          <p14:tracePt t="57209" x="5791200" y="2438400"/>
          <p14:tracePt t="57225" x="5786438" y="2395538"/>
          <p14:tracePt t="57242" x="5772150" y="2276475"/>
          <p14:tracePt t="57259" x="5753100" y="2200275"/>
          <p14:tracePt t="57276" x="5748338" y="2085975"/>
          <p14:tracePt t="57292" x="5738813" y="1995488"/>
          <p14:tracePt t="57309" x="5738813" y="1924050"/>
          <p14:tracePt t="57326" x="5734050" y="1819275"/>
          <p14:tracePt t="57343" x="5734050" y="1738313"/>
          <p14:tracePt t="57359" x="5734050" y="1666875"/>
          <p14:tracePt t="57376" x="5772150" y="1538288"/>
          <p14:tracePt t="57392" x="5810250" y="1447800"/>
          <p14:tracePt t="57409" x="5853113" y="1371600"/>
          <p14:tracePt t="57426" x="5886450" y="1309688"/>
          <p14:tracePt t="57442" x="5905500" y="1276350"/>
          <p14:tracePt t="57459" x="5910263" y="1262063"/>
          <p14:tracePt t="57476" x="5943600" y="1233488"/>
          <p14:tracePt t="57492" x="5957888" y="1228725"/>
          <p14:tracePt t="57509" x="5986463" y="1219200"/>
          <p14:tracePt t="57526" x="6019800" y="1209675"/>
          <p14:tracePt t="57542" x="6038850" y="1209675"/>
          <p14:tracePt t="57559" x="6067425" y="1209675"/>
          <p14:tracePt t="57577" x="6110288" y="1219200"/>
          <p14:tracePt t="57594" x="6134100" y="1228725"/>
          <p14:tracePt t="57612" x="6167438" y="1257300"/>
          <p14:tracePt t="57626" x="6181725" y="1276350"/>
          <p14:tracePt t="57642" x="6205538" y="1295400"/>
          <p14:tracePt t="57660" x="6219825" y="1333500"/>
          <p14:tracePt t="57675" x="6224588" y="1357313"/>
          <p14:tracePt t="57692" x="6238875" y="1390650"/>
          <p14:tracePt t="57709" x="6243638" y="1419225"/>
          <p14:tracePt t="57711" x="6243638" y="1433513"/>
          <p14:tracePt t="57726" x="6243638" y="1462088"/>
          <p14:tracePt t="57742" x="6253163" y="1485900"/>
          <p14:tracePt t="57760" x="6262688" y="1528763"/>
          <p14:tracePt t="57777" x="6262688" y="1547813"/>
          <p14:tracePt t="57792" x="6262688" y="1571625"/>
          <p14:tracePt t="57810" x="6262688" y="1595438"/>
          <p14:tracePt t="57827" x="6262688" y="1600200"/>
          <p14:tracePt t="57842" x="6262688" y="1604963"/>
          <p14:tracePt t="57859" x="6262688" y="1619250"/>
          <p14:tracePt t="57876" x="6262688" y="1628775"/>
          <p14:tracePt t="57892" x="6262688" y="1633538"/>
          <p14:tracePt t="57909" x="6262688" y="1643063"/>
          <p14:tracePt t="57926" x="6262688" y="1652588"/>
          <p14:tracePt t="57942" x="6262688" y="1662113"/>
          <p14:tracePt t="57960" x="6262688" y="1671638"/>
          <p14:tracePt t="57992" x="6262688" y="1676400"/>
          <p14:tracePt t="58208" x="6253163" y="1676400"/>
          <p14:tracePt t="58216" x="6234113" y="1681163"/>
          <p14:tracePt t="58231" x="6210300" y="1685925"/>
          <p14:tracePt t="58248" x="6191250" y="1695450"/>
          <p14:tracePt t="58265" x="6181725" y="1719263"/>
          <p14:tracePt t="58281" x="6176963" y="1747838"/>
          <p14:tracePt t="58298" x="6176963" y="1776413"/>
          <p14:tracePt t="58315" x="6186488" y="1804988"/>
          <p14:tracePt t="58331" x="6210300" y="1824038"/>
          <p14:tracePt t="58348" x="6215063" y="1828800"/>
          <p14:tracePt t="58365" x="6219825" y="1843088"/>
          <p14:tracePt t="58403" x="6215063" y="1843088"/>
          <p14:tracePt t="58414" x="6186488" y="1843088"/>
          <p14:tracePt t="58431" x="6124575" y="1843088"/>
          <p14:tracePt t="58448" x="6024563" y="1857375"/>
          <p14:tracePt t="58464" x="5895975" y="1876425"/>
          <p14:tracePt t="58483" x="5834063" y="1890713"/>
          <p14:tracePt t="58500" x="5795963" y="1895475"/>
          <p14:tracePt t="58515" x="5786438" y="1895475"/>
          <p14:tracePt t="58533" x="5772150" y="1885950"/>
          <p14:tracePt t="58548" x="5786438" y="1795463"/>
          <p14:tracePt t="58564" x="5872163" y="1614488"/>
          <p14:tracePt t="58581" x="5972175" y="1466850"/>
          <p14:tracePt t="58598" x="6057900" y="1385888"/>
          <p14:tracePt t="58615" x="6143625" y="1319213"/>
          <p14:tracePt t="58631" x="6200775" y="1281113"/>
          <p14:tracePt t="58648" x="6243638" y="1271588"/>
          <p14:tracePt t="58664" x="6300788" y="1276350"/>
          <p14:tracePt t="58681" x="6324600" y="1304925"/>
          <p14:tracePt t="58699" x="6357938" y="1400175"/>
          <p14:tracePt t="58706" x="6376988" y="1452563"/>
          <p14:tracePt t="58715" x="6381750" y="1500188"/>
          <p14:tracePt t="58732" x="6391275" y="1619250"/>
          <p14:tracePt t="58750" x="6386513" y="1747838"/>
          <p14:tracePt t="58764" x="6386513" y="1804988"/>
          <p14:tracePt t="58781" x="6386513" y="1862138"/>
          <p14:tracePt t="58799" x="6386513" y="1914525"/>
          <p14:tracePt t="58816" x="6386513" y="1938338"/>
          <p14:tracePt t="58831" x="6386513" y="1947863"/>
          <p14:tracePt t="58848" x="6386513" y="1957388"/>
          <p14:tracePt t="58865" x="6386513" y="1962150"/>
          <p14:tracePt t="58898" x="6372225" y="1947863"/>
          <p14:tracePt t="58915" x="6357938" y="1914525"/>
          <p14:tracePt t="58931" x="6343650" y="1895475"/>
          <p14:tracePt t="58948" x="6291263" y="1852613"/>
          <p14:tracePt t="58964" x="6234113" y="1828800"/>
          <p14:tracePt t="58981" x="6181725" y="1819275"/>
          <p14:tracePt t="58999" x="6129338" y="1819275"/>
          <p14:tracePt t="59015" x="6110288" y="1833563"/>
          <p14:tracePt t="59032" x="6091238" y="1866900"/>
          <p14:tracePt t="59048" x="6081713" y="1947863"/>
          <p14:tracePt t="59064" x="6091238" y="1981200"/>
          <p14:tracePt t="59081" x="6100763" y="2000250"/>
          <p14:tracePt t="59098" x="6162675" y="2014538"/>
          <p14:tracePt t="59115" x="6219825" y="2005013"/>
          <p14:tracePt t="59133" x="6276975" y="1943100"/>
          <p14:tracePt t="59149" x="6296025" y="1900238"/>
          <p14:tracePt t="59165" x="6300788" y="1857375"/>
          <p14:tracePt t="59181" x="6300788" y="1819275"/>
          <p14:tracePt t="59198" x="6272213" y="1795463"/>
          <p14:tracePt t="59215" x="6257925" y="1790700"/>
          <p14:tracePt t="59218" x="6238875" y="1790700"/>
          <p14:tracePt t="59232" x="6224588" y="1790700"/>
          <p14:tracePt t="59248" x="6181725" y="1800225"/>
          <p14:tracePt t="59266" x="6162675" y="1814513"/>
          <p14:tracePt t="59282" x="6148388" y="1833563"/>
          <p14:tracePt t="59298" x="6148388" y="1843088"/>
          <p14:tracePt t="59314" x="6148388" y="1847850"/>
          <p14:tracePt t="59331" x="6196013" y="1847850"/>
          <p14:tracePt t="59349" x="6234113" y="1838325"/>
          <p14:tracePt t="59365" x="6257925" y="1828800"/>
          <p14:tracePt t="59381" x="6267450" y="1824038"/>
          <p14:tracePt t="59398" x="6272213" y="1824038"/>
          <p14:tracePt t="59808" x="6343650" y="1824038"/>
          <p14:tracePt t="59815" x="6434138" y="1824038"/>
          <p14:tracePt t="59823" x="6519863" y="1824038"/>
          <p14:tracePt t="59841" x="6715125" y="1852613"/>
          <p14:tracePt t="59856" x="6919913" y="1900238"/>
          <p14:tracePt t="59873" x="7158038" y="1981200"/>
          <p14:tracePt t="59890" x="7315200" y="2043113"/>
          <p14:tracePt t="59908" x="7491413" y="2109788"/>
          <p14:tracePt t="59924" x="7581900" y="2152650"/>
          <p14:tracePt t="59939" x="7639050" y="2190750"/>
          <p14:tracePt t="59956" x="7681913" y="2214563"/>
          <p14:tracePt t="59973" x="7705725" y="2247900"/>
          <p14:tracePt t="59989" x="7710488" y="2252663"/>
          <p14:tracePt t="60006" x="7720013" y="2262188"/>
          <p14:tracePt t="60023" x="7724775" y="2276475"/>
          <p14:tracePt t="60072" x="7724775" y="2281238"/>
          <p14:tracePt t="60078" x="7724775" y="2286000"/>
          <p14:tracePt t="60093" x="7729538" y="2286000"/>
          <p14:tracePt t="60107" x="7734300" y="2295525"/>
          <p14:tracePt t="60123" x="7743825" y="2300288"/>
          <p14:tracePt t="60200" x="7743825" y="2309813"/>
          <p14:tracePt t="60249" x="7748588" y="2309813"/>
          <p14:tracePt t="60379" x="7739063" y="2305050"/>
          <p14:tracePt t="60384" x="7724775" y="2300288"/>
          <p14:tracePt t="60407" x="7567613" y="2219325"/>
          <p14:tracePt t="60423" x="7367588" y="2133600"/>
          <p14:tracePt t="60440" x="7077075" y="2052638"/>
          <p14:tracePt t="60457" x="6691313" y="1995488"/>
          <p14:tracePt t="60473" x="6491288" y="1995488"/>
          <p14:tracePt t="60490" x="6300788" y="2009775"/>
          <p14:tracePt t="60509" x="6076950" y="2047875"/>
          <p14:tracePt t="60523" x="5957888" y="2095500"/>
          <p14:tracePt t="60539" x="5872163" y="2152650"/>
          <p14:tracePt t="60556" x="5762625" y="2233613"/>
          <p14:tracePt t="60573" x="5691188" y="2309813"/>
          <p14:tracePt t="60591" x="5567363" y="2481263"/>
          <p14:tracePt t="60606" x="5491163" y="2595563"/>
          <p14:tracePt t="60624" x="5410200" y="2733675"/>
          <p14:tracePt t="60641" x="5334000" y="2843213"/>
          <p14:tracePt t="60656" x="5291138" y="2933700"/>
          <p14:tracePt t="60673" x="5253038" y="3000375"/>
          <p14:tracePt t="60689" x="5219700" y="3038475"/>
          <p14:tracePt t="60706" x="5210175" y="3057525"/>
          <p14:tracePt t="60724" x="5205413" y="3062288"/>
          <p14:tracePt t="60740" x="5195888" y="3076575"/>
          <p14:tracePt t="60756" x="5195888" y="3086100"/>
          <p14:tracePt t="60773" x="5195888" y="3090863"/>
          <p14:tracePt t="60833" x="5195888" y="3086100"/>
          <p14:tracePt t="60843" x="5200650" y="3062288"/>
          <p14:tracePt t="60846" x="5210175" y="3024188"/>
          <p14:tracePt t="60856" x="5229225" y="2986088"/>
          <p14:tracePt t="60873" x="5310188" y="2867025"/>
          <p14:tracePt t="60891" x="5462588" y="2686050"/>
          <p14:tracePt t="60907" x="5567363" y="2576513"/>
          <p14:tracePt t="60923" x="5729288" y="2462213"/>
          <p14:tracePt t="60939" x="6010275" y="2319338"/>
          <p14:tracePt t="60956" x="6238875" y="2243138"/>
          <p14:tracePt t="60973" x="6515100" y="2171700"/>
          <p14:tracePt t="60989" x="6900863" y="2105025"/>
          <p14:tracePt t="61006" x="7067550" y="2090738"/>
          <p14:tracePt t="61023" x="7205663" y="2085975"/>
          <p14:tracePt t="61040" x="7362825" y="2085975"/>
          <p14:tracePt t="61056" x="7419975" y="2085975"/>
          <p14:tracePt t="61073" x="7462838" y="2085975"/>
          <p14:tracePt t="61089" x="7500938" y="2100263"/>
          <p14:tracePt t="61106" x="7515225" y="2109788"/>
          <p14:tracePt t="61123" x="7519988" y="2119313"/>
          <p14:tracePt t="61139" x="7524750" y="2119313"/>
          <p14:tracePt t="61188" x="7534275" y="2124075"/>
          <p14:tracePt t="61202" x="7539038" y="2128838"/>
          <p14:tracePt t="61217" x="7543800" y="2128838"/>
          <p14:tracePt t="61226" x="7548563" y="2128838"/>
          <p14:tracePt t="61288" x="7543800" y="2128838"/>
          <p14:tracePt t="61295" x="7515225" y="2124075"/>
          <p14:tracePt t="61306" x="7481888" y="2105025"/>
          <p14:tracePt t="61323" x="7191375" y="2000250"/>
          <p14:tracePt t="61341" x="6891338" y="1938338"/>
          <p14:tracePt t="61356" x="6572250" y="1900238"/>
          <p14:tracePt t="61373" x="6072188" y="1966913"/>
          <p14:tracePt t="61389" x="5805488" y="2066925"/>
          <p14:tracePt t="61408" x="5500688" y="2219325"/>
          <p14:tracePt t="61423" x="5372100" y="2324100"/>
          <p14:tracePt t="61440" x="5272088" y="2414588"/>
          <p14:tracePt t="61456" x="5181600" y="2514600"/>
          <p14:tracePt t="61473" x="5119688" y="2614613"/>
          <p14:tracePt t="61490" x="5105400" y="2638425"/>
          <p14:tracePt t="61507" x="5095875" y="2647950"/>
          <p14:tracePt t="61523" x="5095875" y="2657475"/>
          <p14:tracePt t="61556" x="5119688" y="2643188"/>
          <p14:tracePt t="61573" x="5191125" y="2586038"/>
          <p14:tracePt t="61590" x="5248275" y="2547938"/>
          <p14:tracePt t="61609" x="5372100" y="2466975"/>
          <p14:tracePt t="64681" x="5429250" y="2443163"/>
          <p14:tracePt t="64688" x="5486400" y="2424113"/>
          <p14:tracePt t="64702" x="5605463" y="2381250"/>
          <p14:tracePt t="64719" x="5686425" y="2357438"/>
          <p14:tracePt t="64735" x="5762625" y="2343150"/>
          <p14:tracePt t="64752" x="5838825" y="2324100"/>
          <p14:tracePt t="64769" x="5881688" y="2324100"/>
          <p14:tracePt t="64785" x="5924550" y="2319338"/>
          <p14:tracePt t="64802" x="5986463" y="2319338"/>
          <p14:tracePt t="64819" x="6024563" y="2319338"/>
          <p14:tracePt t="64835" x="6067425" y="2319338"/>
          <p14:tracePt t="64852" x="6119813" y="2319338"/>
          <p14:tracePt t="64869" x="6157913" y="2319338"/>
          <p14:tracePt t="64885" x="6191250" y="2319338"/>
          <p14:tracePt t="64906" x="6243638" y="2319338"/>
          <p14:tracePt t="64919" x="6281738" y="2309813"/>
          <p14:tracePt t="64937" x="6329363" y="2257425"/>
          <p14:tracePt t="64953" x="6357938" y="2190750"/>
          <p14:tracePt t="64970" x="6372225" y="2138363"/>
          <p14:tracePt t="64986" x="6367463" y="2076450"/>
          <p14:tracePt t="65002" x="6357938" y="2047875"/>
          <p14:tracePt t="65020" x="6338888" y="2028825"/>
          <p14:tracePt t="65036" x="6310313" y="2000250"/>
          <p14:tracePt t="65052" x="6291263" y="1981200"/>
          <p14:tracePt t="65070" x="6267450" y="1962150"/>
          <p14:tracePt t="65085" x="6238875" y="1933575"/>
          <p14:tracePt t="65103" x="6219825" y="1914525"/>
          <p14:tracePt t="65119" x="6215063" y="1909763"/>
          <p14:tracePt t="65136" x="6200775" y="1895475"/>
          <p14:tracePt t="65193" x="6205538" y="1895475"/>
          <p14:tracePt t="65201" x="6210300" y="1895475"/>
          <p14:tracePt t="65207" x="6215063" y="1895475"/>
          <p14:tracePt t="65219" x="6224588" y="1895475"/>
          <p14:tracePt t="65237" x="6248400" y="1895475"/>
          <p14:tracePt t="65252" x="6257925" y="1890713"/>
          <p14:tracePt t="65269" x="6272213" y="1881188"/>
          <p14:tracePt t="65285" x="6286500" y="1843088"/>
          <p14:tracePt t="65302" x="6291263" y="1809750"/>
          <p14:tracePt t="65319" x="6291263" y="1785938"/>
          <p14:tracePt t="65335" x="6276975" y="1762125"/>
          <p14:tracePt t="65352" x="6262688" y="1752600"/>
          <p14:tracePt t="65369" x="6248400" y="1747838"/>
          <p14:tracePt t="65386" x="6219825" y="1747838"/>
          <p14:tracePt t="65403" x="6205538" y="1747838"/>
          <p14:tracePt t="65419" x="6186488" y="1752600"/>
          <p14:tracePt t="65435" x="6153150" y="1781175"/>
          <p14:tracePt t="65452" x="6138863" y="1795463"/>
          <p14:tracePt t="65469" x="6119813" y="1819275"/>
          <p14:tracePt t="65485" x="6091238" y="1847850"/>
          <p14:tracePt t="65502" x="6091238" y="1871663"/>
          <p14:tracePt t="65519" x="6096000" y="1895475"/>
          <p14:tracePt t="65535" x="6124575" y="1909763"/>
          <p14:tracePt t="65552" x="6167438" y="1914525"/>
          <p14:tracePt t="65569" x="6229350" y="1905000"/>
          <p14:tracePt t="65586" x="6300788" y="1876425"/>
          <p14:tracePt t="65603" x="6343650" y="1838325"/>
          <p14:tracePt t="65619" x="6381750" y="1776413"/>
          <p14:tracePt t="65636" x="6391275" y="1733550"/>
          <p14:tracePt t="65652" x="6391275" y="1709738"/>
          <p14:tracePt t="65670" x="6372225" y="1681163"/>
          <p14:tracePt t="65687" x="6353175" y="1676400"/>
          <p14:tracePt t="65702" x="6338888" y="1676400"/>
          <p14:tracePt t="65704" x="6324600" y="1676400"/>
          <p14:tracePt t="65721" x="6310313" y="1676400"/>
          <p14:tracePt t="65736" x="6291263" y="1676400"/>
          <p14:tracePt t="65752" x="6272213" y="1690688"/>
          <p14:tracePt t="65770" x="6248400" y="1724025"/>
          <p14:tracePt t="65785" x="6238875" y="1757363"/>
          <p14:tracePt t="65802" x="6234113" y="1790700"/>
          <p14:tracePt t="65819" x="6238875" y="1819275"/>
          <p14:tracePt t="65836" x="6248400" y="1838325"/>
          <p14:tracePt t="65852" x="6272213" y="1847850"/>
          <p14:tracePt t="65869" x="6319838" y="1852613"/>
          <p14:tracePt t="65886" x="6343650" y="1852613"/>
          <p14:tracePt t="65904" x="6357938" y="1843088"/>
          <p14:tracePt t="65920" x="6357938" y="1819275"/>
          <p14:tracePt t="65940" x="6348413" y="1785938"/>
          <p14:tracePt t="65952" x="6329363" y="1762125"/>
          <p14:tracePt t="65969" x="6291263" y="1743075"/>
          <p14:tracePt t="65986" x="6238875" y="1728788"/>
          <p14:tracePt t="66002" x="6176963" y="1733550"/>
          <p14:tracePt t="66019" x="6115050" y="1766888"/>
          <p14:tracePt t="66037" x="6100763" y="1785938"/>
          <p14:tracePt t="66053" x="6072188" y="1819275"/>
          <p14:tracePt t="66069" x="6062663" y="1852613"/>
          <p14:tracePt t="66087" x="6062663" y="1881188"/>
          <p14:tracePt t="66102" x="6062663" y="1909763"/>
          <p14:tracePt t="66119" x="6100763" y="1933575"/>
          <p14:tracePt t="66135" x="6143625" y="1938338"/>
          <p14:tracePt t="66152" x="6200775" y="1924050"/>
          <p14:tracePt t="66169" x="6234113" y="1895475"/>
          <p14:tracePt t="66187" x="6262688" y="1847850"/>
          <p14:tracePt t="66202" x="6286500" y="1738313"/>
          <p14:tracePt t="66219" x="6281738" y="1700213"/>
          <p14:tracePt t="66236" x="6272213" y="1681163"/>
          <p14:tracePt t="66252" x="6253163" y="1666875"/>
          <p14:tracePt t="66269" x="6229350" y="1662113"/>
          <p14:tracePt t="66285" x="6215063" y="1662113"/>
          <p14:tracePt t="66302" x="6200775" y="1671638"/>
          <p14:tracePt t="66319" x="6196013" y="1681163"/>
          <p14:tracePt t="66336" x="6191250" y="1709738"/>
          <p14:tracePt t="66352" x="6191250" y="1738313"/>
          <p14:tracePt t="66369" x="6191250" y="1757363"/>
          <p14:tracePt t="66386" x="6191250" y="1762125"/>
          <p14:tracePt t="66402" x="6191250" y="1771650"/>
          <p14:tracePt t="66419" x="6196013" y="1785938"/>
          <p14:tracePt t="66436" x="6196013" y="1790700"/>
          <p14:tracePt t="66452" x="6200775" y="1795463"/>
          <p14:tracePt t="66469" x="6210300" y="1795463"/>
          <p14:tracePt t="66485" x="6215063" y="1795463"/>
          <p14:tracePt t="82907" x="6272213" y="1776413"/>
          <p14:tracePt t="82916" x="6343650" y="1747838"/>
          <p14:tracePt t="82926" x="6410325" y="1714500"/>
          <p14:tracePt t="82943" x="6619875" y="1647825"/>
          <p14:tracePt t="82959" x="6767513" y="1609725"/>
          <p14:tracePt t="82976" x="6967538" y="1543050"/>
          <p14:tracePt t="82992" x="7258050" y="1423988"/>
          <p14:tracePt t="83010" x="7458075" y="1366838"/>
          <p14:tracePt t="83027" x="7600950" y="1333500"/>
          <p14:tracePt t="83043" x="7829550" y="1319213"/>
          <p14:tracePt t="83062" x="7958138" y="1319213"/>
          <p14:tracePt t="83076" x="8077200" y="1328738"/>
          <p14:tracePt t="83094" x="8210550" y="1343025"/>
          <p14:tracePt t="83109" x="8281988" y="1357313"/>
          <p14:tracePt t="83126" x="8334375" y="1371600"/>
          <p14:tracePt t="83143" x="8382000" y="1385888"/>
          <p14:tracePt t="83159" x="8386763" y="1390650"/>
          <p14:tracePt t="83176" x="8391525" y="1400175"/>
          <p14:tracePt t="83193" x="8343900" y="1438275"/>
          <p14:tracePt t="83210" x="8205788" y="1509713"/>
          <p14:tracePt t="83226" x="8020050" y="1614488"/>
          <p14:tracePt t="83243" x="7696200" y="1781175"/>
          <p14:tracePt t="83263" x="7358063" y="2009775"/>
          <p14:tracePt t="83279" x="7100888" y="2228850"/>
          <p14:tracePt t="83294" x="6867525" y="2476500"/>
          <p14:tracePt t="83312" x="6572250" y="2924175"/>
          <p14:tracePt t="83326" x="6529388" y="2990850"/>
          <p14:tracePt t="83346" x="6462713" y="3257550"/>
          <p14:tracePt t="83359" x="6443663" y="3290888"/>
          <p14:tracePt t="83376" x="6419850" y="3386138"/>
          <p14:tracePt t="83697" x="6381750" y="3429000"/>
          <p14:tracePt t="83704" x="6329363" y="3495675"/>
          <p14:tracePt t="83713" x="6262688" y="3567113"/>
          <p14:tracePt t="83731" x="6153150" y="3690938"/>
          <p14:tracePt t="83747" x="6019800" y="3852863"/>
          <p14:tracePt t="83763" x="5934075" y="3962400"/>
          <p14:tracePt t="83781" x="5848350" y="4067175"/>
          <p14:tracePt t="83797" x="5710238" y="4248150"/>
          <p14:tracePt t="83813" x="5614988" y="4367213"/>
          <p14:tracePt t="83829" x="5543550" y="4476750"/>
          <p14:tracePt t="83846" x="5481638" y="4562475"/>
          <p14:tracePt t="83863" x="5462588" y="4595813"/>
          <p14:tracePt t="83879" x="5457825" y="4614863"/>
          <p14:tracePt t="83897" x="5448300" y="4643438"/>
          <p14:tracePt t="83913" x="5448300" y="4657725"/>
          <p14:tracePt t="83930" x="5453063" y="4681538"/>
          <p14:tracePt t="83947" x="5467350" y="4705350"/>
          <p14:tracePt t="83963" x="5476875" y="4724400"/>
          <p14:tracePt t="83980" x="5481638" y="4729163"/>
          <p14:tracePt t="83998" x="5495925" y="4733925"/>
          <p14:tracePt t="84015" x="5500688" y="4729163"/>
          <p14:tracePt t="84030" x="5505450" y="4710113"/>
          <p14:tracePt t="84046" x="5500688" y="4676775"/>
          <p14:tracePt t="84063" x="5462588" y="4652963"/>
          <p14:tracePt t="84079" x="5381625" y="4633913"/>
          <p14:tracePt t="84096" x="5153025" y="4662488"/>
          <p14:tracePt t="84113" x="4995863" y="4733925"/>
          <p14:tracePt t="84130" x="4743450" y="4881563"/>
          <p14:tracePt t="84146" x="4624388" y="4967288"/>
          <p14:tracePt t="84163" x="4514850" y="5057775"/>
          <p14:tracePt t="84180" x="4414838" y="5162550"/>
          <p14:tracePt t="84196" x="4386263" y="5186363"/>
          <p14:tracePt t="84213" x="4376738" y="5210175"/>
          <p14:tracePt t="84231" x="4371975" y="5224463"/>
          <p14:tracePt t="84248" x="4376738" y="5224463"/>
          <p14:tracePt t="84523" x="4357688" y="5233988"/>
          <p14:tracePt t="84532" x="4329113" y="5253038"/>
          <p14:tracePt t="84537" x="4310063" y="5267325"/>
          <p14:tracePt t="84554" x="4271963" y="5305425"/>
          <p14:tracePt t="84571" x="4248150" y="5343525"/>
          <p14:tracePt t="84588" x="4229100" y="5362575"/>
          <p14:tracePt t="84604" x="4214813" y="5395913"/>
          <p14:tracePt t="84621" x="4205288" y="5434013"/>
          <p14:tracePt t="84637" x="4205288" y="5462588"/>
          <p14:tracePt t="84655" x="4205288" y="5486400"/>
          <p14:tracePt t="84670" x="4214813" y="5514975"/>
          <p14:tracePt t="84687" x="4243388" y="5538788"/>
          <p14:tracePt t="84704" x="4271963" y="5557838"/>
          <p14:tracePt t="84706" x="4295775" y="5567363"/>
          <p14:tracePt t="84721" x="4352925" y="5600700"/>
          <p14:tracePt t="84738" x="4410075" y="5624513"/>
          <p14:tracePt t="84754" x="4510088" y="5643563"/>
          <p14:tracePt t="84771" x="4695825" y="5662613"/>
          <p14:tracePt t="84787" x="4833938" y="5662613"/>
          <p14:tracePt t="84804" x="4976813" y="5667375"/>
          <p14:tracePt t="84823" x="5214938" y="5686425"/>
          <p14:tracePt t="84838" x="5400675" y="5695950"/>
          <p14:tracePt t="84855" x="5586413" y="5695950"/>
          <p14:tracePt t="84872" x="5815013" y="5710238"/>
          <p14:tracePt t="84887" x="5948363" y="5719763"/>
          <p14:tracePt t="84904" x="6062663" y="5738813"/>
          <p14:tracePt t="84921" x="6153150" y="5757863"/>
          <p14:tracePt t="84937" x="6191250" y="5762625"/>
          <p14:tracePt t="84956" x="6210300" y="5767388"/>
          <p14:tracePt t="84971" x="6215063" y="5767388"/>
          <p14:tracePt t="84988" x="6229350" y="5767388"/>
          <p14:tracePt t="85021" x="6224588" y="5767388"/>
          <p14:tracePt t="114734" x="6253163" y="5757863"/>
          <p14:tracePt t="114741" x="6296025" y="5734050"/>
          <p14:tracePt t="114752" x="6348413" y="5695950"/>
          <p14:tracePt t="114771" x="6524625" y="5567363"/>
          <p14:tracePt t="114785" x="6643688" y="5491163"/>
          <p14:tracePt t="114802" x="6762750" y="5391150"/>
          <p14:tracePt t="114819" x="6919913" y="5238750"/>
          <p14:tracePt t="114835" x="7038975" y="5153025"/>
          <p14:tracePt t="114852" x="7119938" y="5072063"/>
          <p14:tracePt t="114869" x="7210425" y="4976813"/>
          <p14:tracePt t="114885" x="7258050" y="4929188"/>
          <p14:tracePt t="114903" x="7291388" y="4886325"/>
          <p14:tracePt t="114924" x="7339013" y="4810125"/>
          <p14:tracePt t="114935" x="7367588" y="4762500"/>
          <p14:tracePt t="114953" x="7377113" y="4724400"/>
          <p14:tracePt t="114969" x="7353300" y="4662488"/>
          <p14:tracePt t="114989" x="7258050" y="4605338"/>
          <p14:tracePt t="115002" x="7029450" y="4543425"/>
          <p14:tracePt t="115020" x="6696075" y="4495800"/>
          <p14:tracePt t="115035" x="6529388" y="4481513"/>
          <p14:tracePt t="115052" x="6381750" y="4481513"/>
          <p14:tracePt t="115068" x="6238875" y="4481513"/>
          <p14:tracePt t="115085" x="6186488" y="4481513"/>
          <p14:tracePt t="115102" x="6148388" y="4491038"/>
          <p14:tracePt t="115118" x="6129338" y="4491038"/>
          <p14:tracePt t="115440" x="6053138" y="4462463"/>
          <p14:tracePt t="115447" x="5915025" y="4386263"/>
          <p14:tracePt t="115459" x="5595938" y="4248150"/>
          <p14:tracePt t="115478" x="5224463" y="4095750"/>
          <p14:tracePt t="115492" x="4910138" y="3981450"/>
          <p14:tracePt t="115511" x="4543425" y="3890963"/>
          <p14:tracePt t="115526" x="4371975" y="3867150"/>
          <p14:tracePt t="115546" x="4186238" y="3862388"/>
          <p14:tracePt t="115561" x="4076700" y="3862388"/>
          <p14:tracePt t="115575" x="3995738" y="3871913"/>
          <p14:tracePt t="115592" x="3919538" y="3890963"/>
          <p14:tracePt t="115609" x="3824288" y="3929063"/>
          <p14:tracePt t="115625" x="3771900" y="3938588"/>
          <p14:tracePt t="115642" x="3729038" y="3948113"/>
          <p14:tracePt t="115659" x="3681413" y="3967163"/>
          <p14:tracePt t="115677" x="3643313" y="3976688"/>
          <p14:tracePt t="115692" x="3600450" y="3976688"/>
          <p14:tracePt t="115709" x="3548063" y="3976688"/>
          <p14:tracePt t="115725" x="3514725" y="3976688"/>
          <p14:tracePt t="115743" x="3471863" y="3976688"/>
          <p14:tracePt t="115759" x="3400425" y="3990975"/>
          <p14:tracePt t="115777" x="3352800" y="3990975"/>
          <p14:tracePt t="115792" x="3309938" y="3990975"/>
          <p14:tracePt t="115813" x="3276600" y="3990975"/>
          <p14:tracePt t="115825" x="3262313" y="3990975"/>
          <p14:tracePt t="115842" x="3248025" y="3990975"/>
          <p14:tracePt t="115859" x="3233738" y="3990975"/>
          <p14:tracePt t="115875" x="3228975" y="3990975"/>
          <p14:tracePt t="115894" x="3219450" y="3990975"/>
          <p14:tracePt t="116094" x="3328988" y="3948113"/>
          <p14:tracePt t="116100" x="3509963" y="3867150"/>
          <p14:tracePt t="116115" x="3876675" y="3733800"/>
          <p14:tracePt t="116133" x="4271963" y="3586163"/>
          <p14:tracePt t="116151" x="4852988" y="3414713"/>
          <p14:tracePt t="116167" x="5191125" y="3314700"/>
          <p14:tracePt t="116185" x="5605463" y="3219450"/>
          <p14:tracePt t="116201" x="5795963" y="3176588"/>
          <p14:tracePt t="116217" x="5948363" y="3148013"/>
          <p14:tracePt t="116232" x="6062663" y="3128963"/>
          <p14:tracePt t="116249" x="6200775" y="3109913"/>
          <p14:tracePt t="116266" x="6248400" y="3109913"/>
          <p14:tracePt t="116282" x="6281738" y="3109913"/>
          <p14:tracePt t="116299" x="6310313" y="3109913"/>
          <p14:tracePt t="116316" x="6315075" y="3109913"/>
          <p14:tracePt t="116332" x="6324600" y="3109913"/>
          <p14:tracePt t="116841" x="6296025" y="3124200"/>
          <p14:tracePt t="116846" x="6238875" y="3138488"/>
          <p14:tracePt t="116859" x="6172200" y="3152775"/>
          <p14:tracePt t="116875" x="5972175" y="3209925"/>
          <p14:tracePt t="116893" x="5862638" y="3243263"/>
          <p14:tracePt t="116909" x="5786438" y="3262313"/>
          <p14:tracePt t="116926" x="5715000" y="3286125"/>
          <p14:tracePt t="116943" x="5691188" y="3300413"/>
          <p14:tracePt t="116959" x="5662613" y="3305175"/>
          <p14:tracePt t="116975" x="5638800" y="3319463"/>
          <p14:tracePt t="116992" x="5610225" y="3328988"/>
          <p14:tracePt t="117010" x="5562600" y="3348038"/>
          <p14:tracePt t="117026" x="5519738" y="3367088"/>
          <p14:tracePt t="117044" x="5472113" y="3381375"/>
          <p14:tracePt t="117061" x="5400675" y="3400425"/>
          <p14:tracePt t="117075" x="5314950" y="3405188"/>
          <p14:tracePt t="117092" x="5195888" y="3405188"/>
          <p14:tracePt t="117109" x="5000625" y="3400425"/>
          <p14:tracePt t="117126" x="4867275" y="3381375"/>
          <p14:tracePt t="117143" x="4714875" y="3362325"/>
          <p14:tracePt t="117159" x="4400550" y="3324225"/>
          <p14:tracePt t="117176" x="4233863" y="3300413"/>
          <p14:tracePt t="117192" x="4090988" y="3300413"/>
          <p14:tracePt t="117209" x="3952875" y="3314700"/>
          <p14:tracePt t="117226" x="3895725" y="3324225"/>
          <p14:tracePt t="117242" x="3857625" y="3333750"/>
          <p14:tracePt t="117260" x="3829050" y="3348038"/>
          <p14:tracePt t="117276" x="3819525" y="3348038"/>
          <p14:tracePt t="117792" x="3829050" y="3348038"/>
          <p14:tracePt t="117800" x="3843338" y="3343275"/>
          <p14:tracePt t="117806" x="3867150" y="3338513"/>
          <p14:tracePt t="117817" x="3881438" y="3333750"/>
          <p14:tracePt t="117835" x="3924300" y="3328988"/>
          <p14:tracePt t="117851" x="3952875" y="3324225"/>
          <p14:tracePt t="117867" x="3971925" y="3319463"/>
          <p14:tracePt t="117884" x="4014788" y="3300413"/>
          <p14:tracePt t="117901" x="4043363" y="3300413"/>
          <p14:tracePt t="117918" x="4057650" y="3290888"/>
          <p14:tracePt t="117936" x="4076700" y="3290888"/>
          <p14:tracePt t="117951" x="4086225" y="3290888"/>
          <p14:tracePt t="117969" x="4090988" y="3290888"/>
          <p14:tracePt t="117984" x="4100513" y="3290888"/>
          <p14:tracePt t="118127" x="4110038" y="3290888"/>
          <p14:tracePt t="125061" x="4105275" y="3290888"/>
          <p14:tracePt t="125067" x="4100513" y="3290888"/>
          <p14:tracePt t="125084" x="4081463" y="3290888"/>
          <p14:tracePt t="125101" x="4062413" y="3290888"/>
          <p14:tracePt t="125117" x="4000500" y="3286125"/>
          <p14:tracePt t="125135" x="3895725" y="3276600"/>
          <p14:tracePt t="125151" x="3776663" y="3276600"/>
          <p14:tracePt t="125168" x="3624263" y="3276600"/>
          <p14:tracePt t="125189" x="3552825" y="3281363"/>
          <p14:tracePt t="125201" x="3514725" y="3286125"/>
          <p14:tracePt t="125203" x="3500438" y="3286125"/>
          <p14:tracePt t="125217" x="3481388" y="3286125"/>
          <p14:tracePt t="125234" x="3467100" y="3290888"/>
          <p14:tracePt t="125251" x="3462338" y="3290888"/>
          <p14:tracePt t="125268" x="3448050" y="3290888"/>
          <p14:tracePt t="125637" x="3438525" y="3328988"/>
          <p14:tracePt t="125644" x="3429000" y="3395663"/>
          <p14:tracePt t="125651" x="3419475" y="3457575"/>
          <p14:tracePt t="125662" x="3419475" y="3514725"/>
          <p14:tracePt t="125679" x="3429000" y="3681413"/>
          <p14:tracePt t="125696" x="3452813" y="3795713"/>
          <p14:tracePt t="125713" x="3486150" y="3886200"/>
          <p14:tracePt t="125715" x="3505200" y="3938588"/>
          <p14:tracePt t="125730" x="3557588" y="4024313"/>
          <p14:tracePt t="125748" x="3600450" y="4110038"/>
          <p14:tracePt t="125763" x="3643313" y="4186238"/>
          <p14:tracePt t="125780" x="3671888" y="4252913"/>
          <p14:tracePt t="125796" x="3676650" y="4276725"/>
          <p14:tracePt t="126107" x="3695700" y="4276725"/>
          <p14:tracePt t="126113" x="3729038" y="4276725"/>
          <p14:tracePt t="126122" x="3752850" y="4276725"/>
          <p14:tracePt t="126129" x="3776663" y="4276725"/>
          <p14:tracePt t="126146" x="3805238" y="4276725"/>
          <p14:tracePt t="126163" x="3843338" y="4276725"/>
          <p14:tracePt t="126179" x="3862388" y="4276725"/>
          <p14:tracePt t="126196" x="3867150" y="4276725"/>
          <p14:tracePt t="126213" x="3871913" y="4276725"/>
          <p14:tracePt t="126229" x="3876675" y="4276725"/>
          <p14:tracePt t="151734" x="3881438" y="4276725"/>
          <p14:tracePt t="151742" x="3886200" y="4276725"/>
          <p14:tracePt t="151748" x="3886200" y="4271963"/>
          <p14:tracePt t="151759" x="3890963" y="4271963"/>
          <p14:tracePt t="151774" x="3900488" y="4262438"/>
          <p14:tracePt t="151791" x="3914775" y="4248150"/>
          <p14:tracePt t="151808" x="3924300" y="4238625"/>
          <p14:tracePt t="151824" x="3929063" y="4233863"/>
          <p14:tracePt t="151841" x="3933825" y="4229100"/>
          <p14:tracePt t="151857" x="3938588" y="4224338"/>
          <p14:tracePt t="151874" x="3938588" y="4219575"/>
          <p14:tracePt t="151891" x="3938588" y="4205288"/>
          <p14:tracePt t="151924" x="3938588" y="4200525"/>
          <p14:tracePt t="151944" x="3938588" y="4195763"/>
          <p14:tracePt t="151971" x="3938588" y="4191000"/>
          <p14:tracePt t="152019" x="3933825" y="4191000"/>
          <p14:tracePt t="152040" x="3929063" y="4191000"/>
          <p14:tracePt t="152047" x="3924300" y="4191000"/>
          <p14:tracePt t="152062" x="3919538" y="4191000"/>
          <p14:tracePt t="152083" x="3910013" y="4191000"/>
          <p14:tracePt t="152105" x="3905250" y="4191000"/>
          <p14:tracePt t="152148" x="3900488" y="4191000"/>
          <p14:tracePt t="152197" x="3895725" y="4191000"/>
          <p14:tracePt t="152246" x="3890963" y="4191000"/>
          <p14:tracePt t="152268" x="3886200" y="4191000"/>
          <p14:tracePt t="152307" x="3881438" y="4191000"/>
          <p14:tracePt t="152438" x="3876675" y="4191000"/>
          <p14:tracePt t="152718" x="3876675" y="4186238"/>
          <p14:tracePt t="152723" x="3876675" y="4181475"/>
          <p14:tracePt t="152737" x="3886200" y="4171950"/>
          <p14:tracePt t="152744" x="3895725" y="4162425"/>
          <p14:tracePt t="152756" x="3910013" y="4148138"/>
          <p14:tracePt t="152773" x="3995738" y="4086225"/>
          <p14:tracePt t="152790" x="4057650" y="4048125"/>
          <p14:tracePt t="152807" x="4138613" y="3990975"/>
          <p14:tracePt t="152823" x="4262438" y="3905250"/>
          <p14:tracePt t="152840" x="4338638" y="3857625"/>
          <p14:tracePt t="152857" x="4424363" y="3814763"/>
          <p14:tracePt t="152873" x="4510088" y="3762375"/>
          <p14:tracePt t="152890" x="4538663" y="3743325"/>
          <p14:tracePt t="152907" x="4581525" y="3724275"/>
          <p14:tracePt t="152923" x="4595813" y="3714750"/>
          <p14:tracePt t="152940" x="4619625" y="3705225"/>
          <p14:tracePt t="152957" x="4633913" y="3690938"/>
          <p14:tracePt t="152973" x="4638675" y="3681413"/>
          <p14:tracePt t="152990" x="4648200" y="3681413"/>
          <p14:tracePt t="153008" x="4657725" y="3681413"/>
          <p14:tracePt t="153455" x="4662488" y="3681413"/>
          <p14:tracePt t="153470" x="4667250" y="3681413"/>
          <p14:tracePt t="153478" x="4672013" y="3681413"/>
          <p14:tracePt t="153494" x="4676775" y="3681413"/>
          <p14:tracePt t="153511" x="4695825" y="3671888"/>
          <p14:tracePt t="153528" x="4724400" y="3662363"/>
          <p14:tracePt t="153545" x="4762500" y="3648075"/>
          <p14:tracePt t="153561" x="4852988" y="3605213"/>
          <p14:tracePt t="153578" x="4929188" y="3567113"/>
          <p14:tracePt t="153595" x="5005388" y="3533775"/>
          <p14:tracePt t="153611" x="5124450" y="3490913"/>
          <p14:tracePt t="153629" x="5200650" y="3462338"/>
          <p14:tracePt t="153645" x="5257800" y="3443288"/>
          <p14:tracePt t="153661" x="5314950" y="3429000"/>
          <p14:tracePt t="153679" x="5334000" y="3419475"/>
          <p14:tracePt t="153695" x="5353050" y="3419475"/>
          <p14:tracePt t="153711" x="5372100" y="3405188"/>
          <p14:tracePt t="153728" x="5386388" y="3405188"/>
          <p14:tracePt t="153745" x="5395913" y="3400425"/>
          <p14:tracePt t="153761" x="5405438" y="3395663"/>
          <p14:tracePt t="153778" x="5410200" y="3395663"/>
          <p14:tracePt t="153797" x="5424488" y="3395663"/>
          <p14:tracePt t="153812" x="5434013" y="3395663"/>
          <p14:tracePt t="153828" x="5438775" y="3395663"/>
          <p14:tracePt t="153861" x="5448300" y="3395663"/>
          <p14:tracePt t="153878" x="5448300" y="3390900"/>
          <p14:tracePt t="153897" x="5457825" y="3390900"/>
          <p14:tracePt t="153929" x="5457825" y="3386138"/>
          <p14:tracePt t="153960" x="5457825" y="3381375"/>
          <p14:tracePt t="158014" x="5462588" y="3381375"/>
          <p14:tracePt t="158021" x="5467350" y="3381375"/>
          <p14:tracePt t="158037" x="5472113" y="3371850"/>
          <p14:tracePt t="158053" x="5481638" y="3367088"/>
          <p14:tracePt t="158070" x="5514975" y="3328988"/>
          <p14:tracePt t="158087" x="5553075" y="3295650"/>
          <p14:tracePt t="158103" x="5576888" y="3267075"/>
          <p14:tracePt t="158120" x="5614988" y="3228975"/>
          <p14:tracePt t="158137" x="5638800" y="3200400"/>
          <p14:tracePt t="158154" x="5657850" y="3186113"/>
          <p14:tracePt t="158170" x="5672138" y="3157538"/>
          <p14:tracePt t="158187" x="5686425" y="3138488"/>
          <p14:tracePt t="158203" x="5691188" y="3128963"/>
          <p14:tracePt t="158206" x="5695950" y="3124200"/>
          <p14:tracePt t="158220" x="5705475" y="3114675"/>
          <p14:tracePt t="158237" x="5710238" y="3105150"/>
          <p14:tracePt t="158254" x="5715000" y="3105150"/>
          <p14:tracePt t="161664" x="5734050" y="3076575"/>
          <p14:tracePt t="161670" x="5757863" y="3024188"/>
          <p14:tracePt t="161681" x="5791200" y="2967038"/>
          <p14:tracePt t="161698" x="5867400" y="2805113"/>
          <p14:tracePt t="161714" x="5910263" y="2700338"/>
          <p14:tracePt t="161731" x="5938838" y="2590800"/>
          <p14:tracePt t="161748" x="5957888" y="2490788"/>
          <p14:tracePt t="161766" x="5962650" y="2424113"/>
          <p14:tracePt t="161782" x="5962650" y="2366963"/>
          <p14:tracePt t="161797" x="5962650" y="2314575"/>
          <p14:tracePt t="161814" x="5957888" y="2290763"/>
          <p14:tracePt t="161831" x="5953125" y="2262188"/>
          <p14:tracePt t="161847" x="5943600" y="2224088"/>
          <p14:tracePt t="161864" x="5938838" y="2200275"/>
          <p14:tracePt t="161881" x="5934075" y="2171700"/>
          <p14:tracePt t="161897" x="5929313" y="2143125"/>
          <p14:tracePt t="161914" x="5929313" y="2128838"/>
          <p14:tracePt t="161931" x="5929313" y="2109788"/>
          <p14:tracePt t="161949" x="5929313" y="2066925"/>
          <p14:tracePt t="161964" x="5929313" y="2028825"/>
          <p14:tracePt t="161981" x="5938838" y="1990725"/>
          <p14:tracePt t="161998" x="5967413" y="1943100"/>
          <p14:tracePt t="162015" x="5986463" y="1914525"/>
          <p14:tracePt t="162033" x="6010275" y="1871663"/>
          <p14:tracePt t="162047" x="6019800" y="1852613"/>
          <p14:tracePt t="162064" x="6029325" y="1828800"/>
          <p14:tracePt t="162081" x="6034088" y="1824038"/>
          <p14:tracePt t="162099" x="6038850" y="1814513"/>
          <p14:tracePt t="162114" x="6038850" y="1809750"/>
          <p14:tracePt t="162424" x="5895975" y="1776413"/>
          <p14:tracePt t="162431" x="5648325" y="1743075"/>
          <p14:tracePt t="162439" x="5395913" y="1709738"/>
          <p14:tracePt t="162450" x="5133975" y="1714500"/>
          <p14:tracePt t="162468" x="4443413" y="1833563"/>
          <p14:tracePt t="162483" x="4119563" y="1928813"/>
          <p14:tracePt t="162500" x="3895725" y="2019300"/>
          <p14:tracePt t="162516" x="3648075" y="2124075"/>
          <p14:tracePt t="162533" x="3543300" y="2176463"/>
          <p14:tracePt t="162549" x="3476625" y="2205038"/>
          <p14:tracePt t="162566" x="3409950" y="2238375"/>
          <p14:tracePt t="162582" x="3386138" y="2252663"/>
          <p14:tracePt t="162599" x="3367088" y="2266950"/>
          <p14:tracePt t="162616" x="3343275" y="2276475"/>
          <p14:tracePt t="162633" x="3319463" y="2286000"/>
          <p14:tracePt t="162649" x="3305175" y="2295525"/>
          <p14:tracePt t="162666" x="3276600" y="2309813"/>
          <p14:tracePt t="162682" x="3257550" y="2319338"/>
          <p14:tracePt t="162703" x="3228975" y="2333625"/>
          <p14:tracePt t="162708" x="3219450" y="2338388"/>
          <p14:tracePt t="162720" x="3209925" y="2343150"/>
          <p14:tracePt t="162733" x="3190875" y="2343150"/>
          <p14:tracePt t="162749" x="3176588" y="2343150"/>
          <p14:tracePt t="162766" x="3143250" y="2343150"/>
          <p14:tracePt t="162783" x="3128963" y="2343150"/>
          <p14:tracePt t="162800" x="3100388" y="2343150"/>
          <p14:tracePt t="162817" x="3090863" y="2333625"/>
          <p14:tracePt t="162833" x="3086100" y="2328863"/>
          <p14:tracePt t="162850" x="3071813" y="2328863"/>
          <p14:tracePt t="163158" x="3043238" y="2295525"/>
          <p14:tracePt t="163163" x="2995613" y="2243138"/>
          <p14:tracePt t="163170" x="2967038" y="2209800"/>
          <p14:tracePt t="163179" x="2928938" y="2171700"/>
          <p14:tracePt t="163196" x="2871788" y="2105025"/>
          <p14:tracePt t="163212" x="2809875" y="2043113"/>
          <p14:tracePt t="163229" x="2790825" y="2024063"/>
          <p14:tracePt t="163246" x="2776538" y="2014538"/>
          <p14:tracePt t="163262" x="2767013" y="2009775"/>
          <p14:tracePt t="163279" x="2762250" y="2009775"/>
          <p14:tracePt t="163296" x="2752725" y="2009775"/>
          <p14:tracePt t="163492" x="2752725" y="2005013"/>
          <p14:tracePt t="163501" x="2747963" y="1995488"/>
          <p14:tracePt t="163513" x="2743200" y="1976438"/>
          <p14:tracePt t="163530" x="2733675" y="1962150"/>
          <p14:tracePt t="163548" x="2719388" y="1938338"/>
          <p14:tracePt t="163563" x="2709863" y="1928813"/>
          <p14:tracePt t="163580" x="2705100" y="1914525"/>
          <p14:tracePt t="163597" x="2690813" y="1905000"/>
          <p14:tracePt t="163613" x="2686050" y="1895475"/>
          <p14:tracePt t="163630" x="2671763" y="1876425"/>
          <p14:tracePt t="163647" x="2667000" y="1866900"/>
          <p14:tracePt t="163663" x="2662238" y="1862138"/>
          <p14:tracePt t="163680" x="2652713" y="1852613"/>
          <p14:tracePt t="163698" x="2638425" y="1843088"/>
          <p14:tracePt t="163714" x="2633663" y="1838325"/>
          <p14:tracePt t="163718" x="2628900" y="1833563"/>
          <p14:tracePt t="163732" x="2614613" y="1824038"/>
          <p14:tracePt t="163748" x="2590800" y="1819275"/>
          <p14:tracePt t="163763" x="2576513" y="1814513"/>
          <p14:tracePt t="163781" x="2557463" y="1814513"/>
          <p14:tracePt t="163798" x="2533650" y="1804988"/>
          <p14:tracePt t="163813" x="2509838" y="1804988"/>
          <p14:tracePt t="163830" x="2495550" y="1804988"/>
          <p14:tracePt t="163847" x="2466975" y="1804988"/>
          <p14:tracePt t="163863" x="2452688" y="1795463"/>
          <p14:tracePt t="163880" x="2424113" y="1790700"/>
          <p14:tracePt t="163897" x="2381250" y="1785938"/>
          <p14:tracePt t="163913" x="2357438" y="1785938"/>
          <p14:tracePt t="163933" x="2314575" y="1785938"/>
          <p14:tracePt t="163947" x="2286000" y="1785938"/>
          <p14:tracePt t="163963" x="2257425" y="1781175"/>
          <p14:tracePt t="163982" x="2209800" y="1781175"/>
          <p14:tracePt t="163999" x="2190750" y="1781175"/>
          <p14:tracePt t="164015" x="2166938" y="1781175"/>
          <p14:tracePt t="164032" x="2143125" y="1781175"/>
          <p14:tracePt t="164048" x="2128838" y="1781175"/>
          <p14:tracePt t="164063" x="2124075" y="1781175"/>
          <p14:tracePt t="164080" x="2095500" y="1781175"/>
          <p14:tracePt t="164096" x="2085975" y="1790700"/>
          <p14:tracePt t="164113" x="2066925" y="1800225"/>
          <p14:tracePt t="164130" x="2038350" y="1814513"/>
          <p14:tracePt t="164147" x="2019300" y="1824038"/>
          <p14:tracePt t="164164" x="2000250" y="1838325"/>
          <p14:tracePt t="164180" x="1971675" y="1857375"/>
          <p14:tracePt t="164197" x="1957388" y="1876425"/>
          <p14:tracePt t="164213" x="1943100" y="1895475"/>
          <p14:tracePt t="164215" x="1938338" y="1905000"/>
          <p14:tracePt t="164230" x="1928813" y="1919288"/>
          <p14:tracePt t="164248" x="1909763" y="1943100"/>
          <p14:tracePt t="164263" x="1900238" y="1957388"/>
          <p14:tracePt t="164280" x="1876425" y="1990725"/>
          <p14:tracePt t="164297" x="1862138" y="2009775"/>
          <p14:tracePt t="164313" x="1852613" y="2043113"/>
          <p14:tracePt t="164330" x="1838325" y="2085975"/>
          <p14:tracePt t="164347" x="1838325" y="2128838"/>
          <p14:tracePt t="164363" x="1838325" y="2166938"/>
          <p14:tracePt t="164381" x="1838325" y="2209800"/>
          <p14:tracePt t="164397" x="1838325" y="2238375"/>
          <p14:tracePt t="164413" x="1838325" y="2262188"/>
          <p14:tracePt t="164431" x="1838325" y="2286000"/>
          <p14:tracePt t="164447" x="1838325" y="2300288"/>
          <p14:tracePt t="164464" x="1843088" y="2347913"/>
          <p14:tracePt t="164481" x="1852613" y="2376488"/>
          <p14:tracePt t="164500" x="1862138" y="2414588"/>
          <p14:tracePt t="164513" x="1876425" y="2471738"/>
          <p14:tracePt t="164530" x="1885950" y="2495550"/>
          <p14:tracePt t="164548" x="1895475" y="2519363"/>
          <p14:tracePt t="164563" x="1909763" y="2547938"/>
          <p14:tracePt t="164580" x="1914525" y="2581275"/>
          <p14:tracePt t="164597" x="1924050" y="2600325"/>
          <p14:tracePt t="164614" x="1943100" y="2633663"/>
          <p14:tracePt t="164631" x="1952625" y="2657475"/>
          <p14:tracePt t="164648" x="1957388" y="2671763"/>
          <p14:tracePt t="164664" x="1966913" y="2695575"/>
          <p14:tracePt t="164680" x="1971675" y="2705100"/>
          <p14:tracePt t="164698" x="1981200" y="2709863"/>
          <p14:tracePt t="164714" x="1985963" y="2724150"/>
          <p14:tracePt t="164730" x="1990725" y="2733675"/>
          <p14:tracePt t="164747" x="1990725" y="2738438"/>
          <p14:tracePt t="164764" x="1990725" y="2747963"/>
          <p14:tracePt t="164780" x="1995488" y="2757488"/>
          <p14:tracePt t="164820" x="1995488" y="2762250"/>
          <p14:tracePt t="164830" x="2000250" y="2762250"/>
          <p14:tracePt t="164846" x="2000250" y="2767013"/>
          <p14:tracePt t="164863" x="2014538" y="2776538"/>
          <p14:tracePt t="164880" x="2024063" y="2781300"/>
          <p14:tracePt t="164897" x="2028825" y="2790825"/>
          <p14:tracePt t="164913" x="2057400" y="2805113"/>
          <p14:tracePt t="164930" x="2081213" y="2809875"/>
          <p14:tracePt t="164947" x="2109788" y="2814638"/>
          <p14:tracePt t="164964" x="2152650" y="2819400"/>
          <p14:tracePt t="164980" x="2185988" y="2819400"/>
          <p14:tracePt t="164998" x="2209800" y="2819400"/>
          <p14:tracePt t="165014" x="2228850" y="2819400"/>
          <p14:tracePt t="165275" x="2276475" y="2814638"/>
          <p14:tracePt t="165282" x="2343150" y="2800350"/>
          <p14:tracePt t="165289" x="2400300" y="2790825"/>
          <p14:tracePt t="165302" x="2462213" y="2781300"/>
          <p14:tracePt t="165319" x="2638425" y="2757488"/>
          <p14:tracePt t="165335" x="2728913" y="2747963"/>
          <p14:tracePt t="165354" x="2795588" y="2738438"/>
          <p14:tracePt t="165369" x="2833688" y="2733675"/>
          <p14:tracePt t="165386" x="2847975" y="2728913"/>
          <p14:tracePt t="165403" x="2876550" y="2709863"/>
          <p14:tracePt t="165418" x="2881313" y="2705100"/>
          <p14:tracePt t="165437" x="2886075" y="2695575"/>
          <p14:tracePt t="165453" x="2890838" y="2695575"/>
          <p14:tracePt t="165470" x="2890838" y="2690813"/>
          <p14:tracePt t="165486" x="2890838" y="2686050"/>
          <p14:tracePt t="165502" x="2890838" y="2681288"/>
          <p14:tracePt t="165573" x="2890838" y="2686050"/>
          <p14:tracePt t="165581" x="2886075" y="2690813"/>
          <p14:tracePt t="165588" x="2886075" y="2695575"/>
          <p14:tracePt t="165603" x="2881313" y="2709863"/>
          <p14:tracePt t="165619" x="2881313" y="2728913"/>
          <p14:tracePt t="165635" x="2881313" y="2743200"/>
          <p14:tracePt t="165652" x="2881313" y="2771775"/>
          <p14:tracePt t="165670" x="2881313" y="2781300"/>
          <p14:tracePt t="165685" x="2890838" y="2786063"/>
          <p14:tracePt t="165702" x="2914650" y="2795588"/>
          <p14:tracePt t="165719" x="2928938" y="2795588"/>
          <p14:tracePt t="165735" x="2943225" y="2795588"/>
          <p14:tracePt t="165752" x="2952750" y="2790825"/>
          <p14:tracePt t="165770" x="2952750" y="2786063"/>
          <p14:tracePt t="165785" x="2947988" y="2776538"/>
          <p14:tracePt t="165802" x="2919413" y="2771775"/>
          <p14:tracePt t="165819" x="2886075" y="2771775"/>
          <p14:tracePt t="165835" x="2862263" y="2771775"/>
          <p14:tracePt t="165852" x="2828925" y="2786063"/>
          <p14:tracePt t="165869" x="2809875" y="2795588"/>
          <p14:tracePt t="165885" x="2805113" y="2800350"/>
          <p14:tracePt t="165902" x="2805113" y="2809875"/>
          <p14:tracePt t="165919" x="2814638" y="2814638"/>
          <p14:tracePt t="165937" x="2857500" y="2814638"/>
          <p14:tracePt t="165953" x="2886075" y="2805113"/>
          <p14:tracePt t="165973" x="2919413" y="2795588"/>
          <p14:tracePt t="165986" x="2924175" y="2781300"/>
          <p14:tracePt t="166002" x="2933700" y="2767013"/>
          <p14:tracePt t="166019" x="2933700" y="2752725"/>
          <p14:tracePt t="166035" x="2928938" y="2743200"/>
          <p14:tracePt t="166052" x="2919413" y="2743200"/>
          <p14:tracePt t="166069" x="2900363" y="2743200"/>
          <p14:tracePt t="166085" x="2876550" y="2743200"/>
          <p14:tracePt t="166102" x="2857500" y="2747963"/>
          <p14:tracePt t="166118" x="2838450" y="2762250"/>
          <p14:tracePt t="166137" x="2828925" y="2771775"/>
          <p14:tracePt t="166152" x="2819400" y="2776538"/>
          <p14:tracePt t="166169" x="2814638" y="2786063"/>
          <p14:tracePt t="166186" x="2814638" y="2795588"/>
          <p14:tracePt t="166202" x="2814638" y="2800350"/>
          <p14:tracePt t="166219" x="2814638" y="2809875"/>
          <p14:tracePt t="177766" x="2809875" y="2809875"/>
          <p14:tracePt t="177772" x="2805113" y="2809875"/>
          <p14:tracePt t="177780" x="2800350" y="2814638"/>
          <p14:tracePt t="177797" x="2795588" y="2814638"/>
          <p14:tracePt t="177807" x="2790825" y="2819400"/>
          <p14:tracePt t="177823" x="2771775" y="2824163"/>
          <p14:tracePt t="177840" x="2757488" y="2828925"/>
          <p14:tracePt t="177857" x="2719388" y="2838450"/>
          <p14:tracePt t="177874" x="2686050" y="2852738"/>
          <p14:tracePt t="177890" x="2662238" y="2857500"/>
          <p14:tracePt t="177907" x="2614613" y="2871788"/>
          <p14:tracePt t="177924" x="2590800" y="2881313"/>
          <p14:tracePt t="177940" x="2562225" y="2890838"/>
          <p14:tracePt t="177957" x="2538413" y="2914650"/>
          <p14:tracePt t="177974" x="2509838" y="2933700"/>
          <p14:tracePt t="177990" x="2490788" y="2957513"/>
          <p14:tracePt t="178007" x="2457450" y="2976563"/>
          <p14:tracePt t="178024" x="2443163" y="2990850"/>
          <p14:tracePt t="178041" x="2428875" y="2995613"/>
          <p14:tracePt t="178057" x="2419350" y="3005138"/>
          <p14:tracePt t="178074" x="2414588" y="3009900"/>
          <p14:tracePt t="178090" x="2409825" y="3014663"/>
          <p14:tracePt t="178143" x="2414588" y="3014663"/>
          <p14:tracePt t="178158" x="2419350" y="3014663"/>
          <p14:tracePt t="178163" x="2424113" y="3014663"/>
          <p14:tracePt t="178177" x="2433638" y="3014663"/>
          <p14:tracePt t="178190" x="2438400" y="3014663"/>
          <p14:tracePt t="178207" x="2443163" y="3014663"/>
          <p14:tracePt t="178241" x="2447925" y="3014663"/>
          <p14:tracePt t="178269" x="2452688" y="3014663"/>
          <p14:tracePt t="178305" x="2452688" y="3009900"/>
          <p14:tracePt t="178312" x="2457450" y="3009900"/>
          <p14:tracePt t="178324" x="2462213" y="3009900"/>
          <p14:tracePt t="178340" x="2476500" y="2995613"/>
          <p14:tracePt t="178358" x="2481263" y="2986088"/>
          <p14:tracePt t="178375" x="2490788" y="2971800"/>
          <p14:tracePt t="178390" x="2519363" y="2933700"/>
          <p14:tracePt t="178407" x="2538413" y="2905125"/>
          <p14:tracePt t="178424" x="2562225" y="2886075"/>
          <p14:tracePt t="178440" x="2595563" y="2838450"/>
          <p14:tracePt t="178457" x="2624138" y="2805113"/>
          <p14:tracePt t="178474" x="2643188" y="2762250"/>
          <p14:tracePt t="178490" x="2676525" y="2719388"/>
          <p14:tracePt t="178507" x="2690813" y="2695575"/>
          <p14:tracePt t="178524" x="2700338" y="2686050"/>
          <p14:tracePt t="178540" x="2709863" y="2671763"/>
          <p14:tracePt t="178557" x="2714625" y="2662238"/>
          <p14:tracePt t="178889" x="2724150" y="2652713"/>
          <p14:tracePt t="178896" x="2738438" y="2643188"/>
          <p14:tracePt t="178912" x="2771775" y="2619375"/>
          <p14:tracePt t="178929" x="2790825" y="2605088"/>
          <p14:tracePt t="178947" x="2819400" y="2590800"/>
          <p14:tracePt t="178963" x="2838450" y="2586038"/>
          <p14:tracePt t="178979" x="2867025" y="2571750"/>
          <p14:tracePt t="178996" x="2905125" y="2552700"/>
          <p14:tracePt t="179012" x="2938463" y="2538413"/>
          <p14:tracePt t="179030" x="2967038" y="2524125"/>
          <p14:tracePt t="179045" x="3014663" y="2500313"/>
          <p14:tracePt t="179062" x="3062288" y="2476500"/>
          <p14:tracePt t="179079" x="3124200" y="2452688"/>
          <p14:tracePt t="179096" x="3238500" y="2395538"/>
          <p14:tracePt t="179114" x="3338513" y="2352675"/>
          <p14:tracePt t="179130" x="3500438" y="2271713"/>
          <p14:tracePt t="179146" x="3638550" y="2214563"/>
          <p14:tracePt t="179162" x="3824288" y="2124075"/>
          <p14:tracePt t="179179" x="4095750" y="1985963"/>
          <p14:tracePt t="179196" x="4233863" y="1943100"/>
          <p14:tracePt t="179213" x="4348163" y="1895475"/>
          <p14:tracePt t="179229" x="4486275" y="1833563"/>
          <p14:tracePt t="179247" x="4562475" y="1814513"/>
          <p14:tracePt t="179263" x="4614863" y="1785938"/>
          <p14:tracePt t="179281" x="4681538" y="1771650"/>
          <p14:tracePt t="179297" x="4719638" y="1757363"/>
          <p14:tracePt t="179313" x="4724400" y="1757363"/>
          <p14:tracePt t="179600" x="4752975" y="1771650"/>
          <p14:tracePt t="179607" x="4795838" y="1809750"/>
          <p14:tracePt t="179618" x="4848225" y="1847850"/>
          <p14:tracePt t="179635" x="4986338" y="1971675"/>
          <p14:tracePt t="179651" x="5091113" y="2028825"/>
          <p14:tracePt t="179668" x="5191125" y="2071688"/>
          <p14:tracePt t="179684" x="5310188" y="2105025"/>
          <p14:tracePt t="179701" x="5362575" y="2119313"/>
          <p14:tracePt t="179718" x="5414963" y="2133600"/>
          <p14:tracePt t="179734" x="5505450" y="2138363"/>
          <p14:tracePt t="179751" x="5567363" y="2138363"/>
          <p14:tracePt t="179768" x="5624513" y="2138363"/>
          <p14:tracePt t="179784" x="5710238" y="2119313"/>
          <p14:tracePt t="179801" x="5776913" y="2105025"/>
          <p14:tracePt t="179818" x="5819775" y="2085975"/>
          <p14:tracePt t="179834" x="5900738" y="2033588"/>
          <p14:tracePt t="179851" x="5957888" y="1995488"/>
          <p14:tracePt t="179868" x="6000750" y="1962150"/>
          <p14:tracePt t="179886" x="6029325" y="1933575"/>
          <p14:tracePt t="179901" x="6048375" y="1919288"/>
          <p14:tracePt t="179918" x="6053138" y="1905000"/>
          <p14:tracePt t="179934" x="6057900" y="1895475"/>
          <p14:tracePt t="179951" x="6057900" y="1890713"/>
          <p14:tracePt t="179968" x="6057900" y="1876425"/>
          <p14:tracePt t="179984" x="6057900" y="1871663"/>
          <p14:tracePt t="180050" x="6053138" y="1866900"/>
          <p14:tracePt t="180064" x="6048375" y="1866900"/>
          <p14:tracePt t="180069" x="6043613" y="1866900"/>
          <p14:tracePt t="180085" x="6034088" y="1862138"/>
          <p14:tracePt t="180101" x="6029325" y="1862138"/>
          <p14:tracePt t="180118" x="6019800" y="1862138"/>
          <p14:tracePt t="180134" x="6010275" y="1857375"/>
          <p14:tracePt t="180151" x="6000750" y="1857375"/>
          <p14:tracePt t="180169" x="5986463" y="1857375"/>
          <p14:tracePt t="180184" x="5967413" y="1857375"/>
          <p14:tracePt t="180201" x="5948363" y="1857375"/>
          <p14:tracePt t="180203" x="5943600" y="1857375"/>
          <p14:tracePt t="180221" x="5924550" y="1857375"/>
          <p14:tracePt t="180235" x="5905500" y="1857375"/>
          <p14:tracePt t="180251" x="5895975" y="1857375"/>
          <p14:tracePt t="180268" x="5872163" y="1862138"/>
          <p14:tracePt t="180284" x="5857875" y="1871663"/>
          <p14:tracePt t="180301" x="5834063" y="1885950"/>
          <p14:tracePt t="180317" x="5815013" y="1895475"/>
          <p14:tracePt t="180334" x="5805488" y="1900238"/>
          <p14:tracePt t="180351" x="5800725" y="1905000"/>
          <p14:tracePt t="180368" x="5786438" y="1909763"/>
          <p14:tracePt t="180384" x="5781675" y="1914525"/>
          <p14:tracePt t="180401" x="5772150" y="1919288"/>
          <p14:tracePt t="180418" x="5762625" y="1928813"/>
          <p14:tracePt t="180438" x="5753100" y="1938338"/>
          <p14:tracePt t="180451" x="5748338" y="1943100"/>
          <p14:tracePt t="180469" x="5734050" y="1962150"/>
          <p14:tracePt t="180484" x="5724525" y="1966913"/>
          <p14:tracePt t="180501" x="5719763" y="1971675"/>
          <p14:tracePt t="180518" x="5710238" y="1981200"/>
          <p14:tracePt t="180534" x="5695950" y="1995488"/>
          <p14:tracePt t="180551" x="5695950" y="2000250"/>
          <p14:tracePt t="180568" x="5695950" y="2014538"/>
          <p14:tracePt t="180586" x="5695950" y="2019300"/>
          <p14:tracePt t="180601" x="5695950" y="2028825"/>
          <p14:tracePt t="180618" x="5695950" y="2038350"/>
          <p14:tracePt t="180634" x="5695950" y="2047875"/>
          <p14:tracePt t="180651" x="5710238" y="2057400"/>
          <p14:tracePt t="180668" x="5715000" y="2066925"/>
          <p14:tracePt t="180684" x="5734050" y="2076450"/>
          <p14:tracePt t="180703" x="5757863" y="2081213"/>
          <p14:tracePt t="180709" x="5762625" y="2085975"/>
          <p14:tracePt t="180720" x="5772150" y="2085975"/>
          <p14:tracePt t="180734" x="5791200" y="2085975"/>
          <p14:tracePt t="180751" x="5815013" y="2090738"/>
          <p14:tracePt t="180768" x="5834063" y="2090738"/>
          <p14:tracePt t="180784" x="5853113" y="2090738"/>
          <p14:tracePt t="180801" x="5876925" y="2090738"/>
          <p14:tracePt t="180818" x="5895975" y="2090738"/>
          <p14:tracePt t="180835" x="5905500" y="2090738"/>
          <p14:tracePt t="180851" x="5915025" y="2090738"/>
          <p14:tracePt t="180868" x="5919788" y="2085975"/>
          <p14:tracePt t="180887" x="5938838" y="2076450"/>
          <p14:tracePt t="180902" x="5957888" y="2062163"/>
          <p14:tracePt t="180918" x="5967413" y="2057400"/>
          <p14:tracePt t="180936" x="5976938" y="2047875"/>
          <p14:tracePt t="180951" x="5995988" y="2019300"/>
          <p14:tracePt t="180969" x="6000750" y="2005013"/>
          <p14:tracePt t="180985" x="6000750" y="1985963"/>
          <p14:tracePt t="181001" x="6000750" y="1962150"/>
          <p14:tracePt t="181018" x="5995988" y="1938338"/>
          <p14:tracePt t="181034" x="5976938" y="1928813"/>
          <p14:tracePt t="181051" x="5948363" y="1914525"/>
          <p14:tracePt t="181069" x="5929313" y="1905000"/>
          <p14:tracePt t="181087" x="5895975" y="1890713"/>
          <p14:tracePt t="181101" x="5862638" y="1890713"/>
          <p14:tracePt t="181118" x="5843588" y="1890713"/>
          <p14:tracePt t="181134" x="5829300" y="1890713"/>
          <p14:tracePt t="181151" x="5815013" y="1905000"/>
          <p14:tracePt t="181168" x="5815013" y="1914525"/>
          <p14:tracePt t="181185" x="5824538" y="1924050"/>
          <p14:tracePt t="181201" x="5891213" y="1924050"/>
          <p14:tracePt t="181218" x="6015038" y="1909763"/>
          <p14:tracePt t="181235" x="6176963" y="1866900"/>
          <p14:tracePt t="181251" x="6253163" y="1838325"/>
          <p14:tracePt t="181268" x="6315075" y="1809750"/>
          <p14:tracePt t="181284" x="6367463" y="1785938"/>
          <p14:tracePt t="181301" x="6381750" y="1776413"/>
          <p14:tracePt t="181319" x="6386513" y="1771650"/>
          <p14:tracePt t="181335" x="6386513" y="1757363"/>
          <p14:tracePt t="181351" x="6386513" y="1752600"/>
          <p14:tracePt t="181368" x="6386513" y="1743075"/>
          <p14:tracePt t="181384" x="6386513" y="1733550"/>
          <p14:tracePt t="181401" x="6386513" y="1724025"/>
          <p14:tracePt t="181418" x="6376988" y="1719263"/>
          <p14:tracePt t="181438" x="6343650" y="1700213"/>
          <p14:tracePt t="181451" x="6300788" y="1700213"/>
          <p14:tracePt t="181468" x="6262688" y="1709738"/>
          <p14:tracePt t="181485" x="6229350" y="1728788"/>
          <p14:tracePt t="181501" x="6215063" y="1743075"/>
          <p14:tracePt t="181518" x="6205538" y="1776413"/>
          <p14:tracePt t="181534" x="6205538" y="1804988"/>
          <p14:tracePt t="181551" x="6215063" y="1819275"/>
          <p14:tracePt t="181569" x="6257925" y="1847850"/>
          <p14:tracePt t="181585" x="6281738" y="1852613"/>
          <p14:tracePt t="181602" x="6315075" y="1847850"/>
          <p14:tracePt t="181618" x="6334125" y="1838325"/>
          <p14:tracePt t="181634" x="6353175" y="1800225"/>
          <p14:tracePt t="181651" x="6357938" y="1771650"/>
          <p14:tracePt t="181669" x="6353175" y="1747838"/>
          <p14:tracePt t="181689" x="6343650" y="1747838"/>
          <p14:tracePt t="181701" x="6324600" y="1747838"/>
          <p14:tracePt t="181718" x="6310313" y="1752600"/>
          <p14:tracePt t="181736" x="6305550" y="1757363"/>
          <p14:tracePt t="181751" x="6296025" y="1766888"/>
          <p14:tracePt t="181769" x="6296025" y="1776413"/>
          <p14:tracePt t="181784" x="6296025" y="1781175"/>
          <p14:tracePt t="181801" x="6296025" y="1790700"/>
          <p14:tracePt t="181818" x="6310313" y="1795463"/>
          <p14:tracePt t="181834" x="6324600" y="1795463"/>
          <p14:tracePt t="181851" x="6343650" y="1795463"/>
          <p14:tracePt t="181868" x="6353175" y="1771650"/>
          <p14:tracePt t="181885" x="6353175" y="1752600"/>
          <p14:tracePt t="181901" x="6348413" y="1733550"/>
          <p14:tracePt t="181919" x="6300788" y="1719263"/>
          <p14:tracePt t="181939" x="6243638" y="1719263"/>
          <p14:tracePt t="181951" x="6205538" y="1733550"/>
          <p14:tracePt t="181968" x="6167438" y="1757363"/>
          <p14:tracePt t="181985" x="6157913" y="1762125"/>
          <p14:tracePt t="182001" x="6143625" y="1781175"/>
          <p14:tracePt t="182018" x="6143625" y="1795463"/>
          <p14:tracePt t="182036" x="6157913" y="1804988"/>
          <p14:tracePt t="182051" x="6196013" y="1824038"/>
          <p14:tracePt t="182068" x="6248400" y="1824038"/>
          <p14:tracePt t="182084" x="6276975" y="1814513"/>
          <p14:tracePt t="182101" x="6296025" y="1809750"/>
          <p14:tracePt t="182118" x="6305550" y="1800225"/>
          <p14:tracePt t="182134" x="6305550" y="1790700"/>
          <p14:tracePt t="182151" x="6305550" y="1785938"/>
          <p14:tracePt t="182168" x="6262688" y="1785938"/>
          <p14:tracePt t="182184" x="6229350" y="1785938"/>
          <p14:tracePt t="182201" x="6210300" y="1790700"/>
          <p14:tracePt t="182202" x="6205538" y="1795463"/>
          <p14:tracePt t="182219" x="6196013" y="1800225"/>
          <p14:tracePt t="182234" x="6191250" y="1804988"/>
          <p14:tracePt t="182252" x="6186488" y="1809750"/>
          <p14:tracePt t="183092" x="6186488" y="1804988"/>
          <p14:tracePt t="183105" x="6186488" y="1800225"/>
          <p14:tracePt t="183114" x="6181725" y="1795463"/>
          <p14:tracePt t="183131" x="6176963" y="1790700"/>
          <p14:tracePt t="183148" x="6167438" y="1776413"/>
          <p14:tracePt t="183164" x="6157913" y="1766888"/>
          <p14:tracePt t="183181" x="6148388" y="1766888"/>
          <p14:tracePt t="183198" x="6138863" y="1766888"/>
          <p14:tracePt t="183214" x="6134100" y="1766888"/>
          <p14:tracePt t="183231" x="6110288" y="1766888"/>
          <p14:tracePt t="183249" x="6096000" y="1776413"/>
          <p14:tracePt t="183264" x="6091238" y="1776413"/>
          <p14:tracePt t="183281" x="6076950" y="1790700"/>
          <p14:tracePt t="183298" x="6076950" y="1800225"/>
          <p14:tracePt t="183314" x="6081713" y="1800225"/>
          <p14:tracePt t="183331" x="6086475" y="1800225"/>
          <p14:tracePt t="183347" x="6096000" y="1800225"/>
          <p14:tracePt t="183364" x="6105525" y="1800225"/>
          <p14:tracePt t="183381" x="6115050" y="1800225"/>
          <p14:tracePt t="183399" x="6124575" y="1800225"/>
          <p14:tracePt t="183414" x="6129338" y="1800225"/>
          <p14:tracePt t="183448" x="6134100" y="1800225"/>
          <p14:tracePt t="186348" x="6129338" y="1800225"/>
          <p14:tracePt t="186355" x="6124575" y="1800225"/>
          <p14:tracePt t="186371" x="6119813" y="1800225"/>
          <p14:tracePt t="186388" x="6115050" y="1800225"/>
          <p14:tracePt t="186405" x="6100763" y="1800225"/>
          <p14:tracePt t="186421" x="6096000" y="1800225"/>
          <p14:tracePt t="186437" x="6091238" y="1800225"/>
          <p14:tracePt t="186454" x="6081713" y="1800225"/>
          <p14:tracePt t="186471" x="6076950" y="1800225"/>
          <p14:tracePt t="186487" x="6062663" y="1800225"/>
          <p14:tracePt t="186504" x="6053138" y="1800225"/>
          <p14:tracePt t="186521" x="6048375" y="1804988"/>
          <p14:tracePt t="186537" x="6038850" y="1804988"/>
          <p14:tracePt t="186554" x="6024563" y="1809750"/>
          <p14:tracePt t="186570" x="6019800" y="1814513"/>
          <p14:tracePt t="186587" x="6015038" y="1814513"/>
          <p14:tracePt t="186604" x="6000750" y="1819275"/>
          <p14:tracePt t="186621" x="5991225" y="1824038"/>
          <p14:tracePt t="186637" x="5986463" y="1833563"/>
          <p14:tracePt t="186654" x="5962650" y="1843088"/>
          <p14:tracePt t="186671" x="5953125" y="1847850"/>
          <p14:tracePt t="186687" x="5934075" y="1852613"/>
          <p14:tracePt t="186704" x="5905500" y="1866900"/>
          <p14:tracePt t="186723" x="5895975" y="1876425"/>
          <p14:tracePt t="186737" x="5881688" y="1885950"/>
          <p14:tracePt t="186754" x="5872163" y="1895475"/>
          <p14:tracePt t="186771" x="5867400" y="1900238"/>
          <p14:tracePt t="186789" x="5857875" y="1914525"/>
          <p14:tracePt t="186804" x="5843588" y="1924050"/>
          <p14:tracePt t="186821" x="5838825" y="1928813"/>
          <p14:tracePt t="186838" x="5824538" y="1957388"/>
          <p14:tracePt t="186854" x="5819775" y="1971675"/>
          <p14:tracePt t="186871" x="5805488" y="1990725"/>
          <p14:tracePt t="186888" x="5795963" y="2000250"/>
          <p14:tracePt t="186904" x="5791200" y="2009775"/>
          <p14:tracePt t="186921" x="5791200" y="2014538"/>
          <p14:tracePt t="186937" x="5791200" y="2028825"/>
          <p14:tracePt t="186955" x="5791200" y="2033588"/>
          <p14:tracePt t="186987" x="5781675" y="2033588"/>
          <p14:tracePt t="187004" x="5762625" y="2019300"/>
          <p14:tracePt t="187021" x="5686425" y="1990725"/>
          <p14:tracePt t="187038" x="5476875" y="1938338"/>
          <p14:tracePt t="187054" x="5272088" y="1938338"/>
          <p14:tracePt t="187071" x="4972050" y="1990725"/>
          <p14:tracePt t="187087" x="4452938" y="2147888"/>
          <p14:tracePt t="187106" x="4081463" y="2309813"/>
          <p14:tracePt t="187124" x="3581400" y="2519363"/>
          <p14:tracePt t="187140" x="3314700" y="2657475"/>
          <p14:tracePt t="187154" x="3057525" y="2781300"/>
          <p14:tracePt t="187171" x="2914650" y="2852738"/>
          <p14:tracePt t="187187" x="2747963" y="2938463"/>
          <p14:tracePt t="187204" x="2690813" y="2976563"/>
          <p14:tracePt t="187221" x="2662238" y="3000375"/>
          <p14:tracePt t="187237" x="2638425" y="3019425"/>
          <p14:tracePt t="187254" x="2633663" y="3028950"/>
          <p14:tracePt t="187506" x="2600325" y="3033713"/>
          <p14:tracePt t="187515" x="2557463" y="3038475"/>
          <p14:tracePt t="187521" x="2519363" y="3038475"/>
          <p14:tracePt t="187531" x="2486025" y="3043238"/>
          <p14:tracePt t="187549" x="2405063" y="3043238"/>
          <p14:tracePt t="187565" x="2366963" y="3043238"/>
          <p14:tracePt t="187581" x="2352675" y="3043238"/>
          <p14:tracePt t="187599" x="2328863" y="3043238"/>
          <p14:tracePt t="187615" x="2324100" y="3043238"/>
          <p14:tracePt t="187632" x="2314575" y="3043238"/>
          <p14:tracePt t="187648" x="2309813" y="3028950"/>
          <p14:tracePt t="187665" x="2309813" y="3014663"/>
          <p14:tracePt t="187682" x="2309813" y="2986088"/>
          <p14:tracePt t="187698" x="2309813" y="2947988"/>
          <p14:tracePt t="187716" x="2309813" y="2928938"/>
          <p14:tracePt t="187724" x="2309813" y="2914650"/>
          <p14:tracePt t="187732" x="2309813" y="2909888"/>
          <p14:tracePt t="187748" x="2309813" y="2890838"/>
          <p14:tracePt t="187765" x="2309813" y="2886075"/>
          <p14:tracePt t="187782" x="2309813" y="2871788"/>
          <p14:tracePt t="187798" x="2300288" y="2871788"/>
          <p14:tracePt t="187815" x="2290763" y="2871788"/>
          <p14:tracePt t="187833" x="2286000" y="2871788"/>
          <p14:tracePt t="187848" x="2276475" y="2871788"/>
          <p14:tracePt t="187865" x="2266950" y="2871788"/>
          <p14:tracePt t="187900" x="2266950" y="2881313"/>
          <p14:tracePt t="187915" x="2266950" y="2886075"/>
          <p14:tracePt t="187932" x="2266950" y="2890838"/>
          <p14:tracePt t="187949" x="2271713" y="2900363"/>
          <p14:tracePt t="187966" x="2271713" y="2909888"/>
          <p14:tracePt t="187982" x="2271713" y="2919413"/>
          <p14:tracePt t="188019" x="2276475" y="2919413"/>
          <p14:tracePt t="188034" x="2281238" y="2919413"/>
          <p14:tracePt t="188048" x="2286000" y="2924175"/>
          <p14:tracePt t="188068" x="2290763" y="2924175"/>
          <p14:tracePt t="188082" x="2300288" y="2924175"/>
          <p14:tracePt t="188099" x="2309813" y="2924175"/>
          <p14:tracePt t="188115" x="2314575" y="2924175"/>
          <p14:tracePt t="188148" x="2319338" y="2924175"/>
          <p14:tracePt t="188189" x="2319338" y="2919413"/>
          <p14:tracePt t="188196" x="2314575" y="2914650"/>
          <p14:tracePt t="188203" x="2309813" y="2905125"/>
          <p14:tracePt t="188217" x="2305050" y="2895600"/>
          <p14:tracePt t="188233" x="2271713" y="2876550"/>
          <p14:tracePt t="188249" x="2257425" y="2862263"/>
          <p14:tracePt t="188265" x="2238375" y="2857500"/>
          <p14:tracePt t="188282" x="2228850" y="2843213"/>
          <p14:tracePt t="188298" x="2224088" y="2838450"/>
          <p14:tracePt t="188315" x="2214563" y="2838450"/>
          <p14:tracePt t="188332" x="2200275" y="2838450"/>
          <p14:tracePt t="188348" x="2195513" y="2838450"/>
          <p14:tracePt t="188365" x="2190750" y="2838450"/>
          <p14:tracePt t="188383" x="2176463" y="2838450"/>
          <p14:tracePt t="188481" x="2181225" y="2838450"/>
          <p14:tracePt t="188488" x="2185988" y="2838450"/>
          <p14:tracePt t="188546" x="2185988" y="2833688"/>
          <p14:tracePt t="188552" x="2185988" y="2828925"/>
          <p14:tracePt t="188565" x="2185988" y="2824163"/>
          <p14:tracePt t="188582" x="2176463" y="2805113"/>
          <p14:tracePt t="188598" x="2171700" y="2790825"/>
          <p14:tracePt t="188615" x="2157413" y="2781300"/>
          <p14:tracePt t="188632" x="2147888" y="2771775"/>
          <p14:tracePt t="188648" x="2138363" y="2767013"/>
          <p14:tracePt t="188665" x="2128838" y="2767013"/>
          <p14:tracePt t="188682" x="2119313" y="2767013"/>
          <p14:tracePt t="188698" x="2114550" y="2767013"/>
          <p14:tracePt t="188715" x="2100263" y="2767013"/>
          <p14:tracePt t="188733" x="2095500" y="2767013"/>
          <p14:tracePt t="188823" x="2090738" y="2762250"/>
          <p14:tracePt t="188837" x="2090738" y="2757488"/>
          <p14:tracePt t="188844" x="2085975" y="2757488"/>
          <p14:tracePt t="188861" x="2081213" y="2752725"/>
          <p14:tracePt t="188985" x="2085975" y="2757488"/>
          <p14:tracePt t="188993" x="2090738" y="2762250"/>
          <p14:tracePt t="189000" x="2090738" y="2767013"/>
          <p14:tracePt t="189015" x="2100263" y="2771775"/>
          <p14:tracePt t="189032" x="2100263" y="2776538"/>
          <p14:tracePt t="189048" x="2109788" y="2776538"/>
          <p14:tracePt t="189065" x="2119313" y="2790825"/>
          <p14:tracePt t="189082" x="2128838" y="2800350"/>
          <p14:tracePt t="189098" x="2138363" y="2805113"/>
          <p14:tracePt t="189115" x="2166938" y="2819400"/>
          <p14:tracePt t="189132" x="2190750" y="2833688"/>
          <p14:tracePt t="189149" x="2214563" y="2843213"/>
          <p14:tracePt t="189165" x="2233613" y="2852738"/>
          <p14:tracePt t="189182" x="2252663" y="2867025"/>
          <p14:tracePt t="189198" x="2286000" y="2890838"/>
          <p14:tracePt t="189215" x="2305050" y="2909888"/>
          <p14:tracePt t="189233" x="2328863" y="2928938"/>
          <p14:tracePt t="189248" x="2357438" y="2938463"/>
          <p14:tracePt t="189267" x="2376488" y="2947988"/>
          <p14:tracePt t="189282" x="2390775" y="2957513"/>
          <p14:tracePt t="189298" x="2419350" y="2962275"/>
          <p14:tracePt t="189315" x="2438400" y="2962275"/>
          <p14:tracePt t="189332" x="2462213" y="2962275"/>
          <p14:tracePt t="189348" x="2509838" y="2962275"/>
          <p14:tracePt t="189365" x="2547938" y="2957513"/>
          <p14:tracePt t="189382" x="2581275" y="2947988"/>
          <p14:tracePt t="189399" x="2614613" y="2938463"/>
          <p14:tracePt t="189415" x="2628900" y="2933700"/>
          <p14:tracePt t="189432" x="2638425" y="2933700"/>
          <p14:tracePt t="189451" x="2652713" y="2933700"/>
          <p14:tracePt t="189465" x="2662238" y="2924175"/>
          <p14:tracePt t="189482" x="2667000" y="2919413"/>
          <p14:tracePt t="189498" x="2690813" y="2909888"/>
          <p14:tracePt t="189515" x="2700338" y="2900363"/>
          <p14:tracePt t="189532" x="2705100" y="2900363"/>
          <p14:tracePt t="189548" x="2714625" y="2900363"/>
          <p14:tracePt t="189565" x="2724150" y="2900363"/>
          <p14:tracePt t="189582" x="2738438" y="2895600"/>
          <p14:tracePt t="189598" x="2743200" y="2895600"/>
          <p14:tracePt t="189615" x="2747963" y="2895600"/>
          <p14:tracePt t="189632" x="2762250" y="2890838"/>
          <p14:tracePt t="189649" x="2767013" y="2890838"/>
          <p14:tracePt t="189974" x="2776538" y="2886075"/>
          <p14:tracePt t="189982" x="2790825" y="2871788"/>
          <p14:tracePt t="189988" x="2809875" y="2862263"/>
          <p14:tracePt t="190004" x="2838450" y="2833688"/>
          <p14:tracePt t="190020" x="2867025" y="2814638"/>
          <p14:tracePt t="190038" x="2890838" y="2790825"/>
          <p14:tracePt t="190054" x="2905125" y="2781300"/>
          <p14:tracePt t="190070" x="2909888" y="2771775"/>
          <p14:tracePt t="190088" x="2919413" y="2752725"/>
          <p14:tracePt t="190104" x="2928938" y="2738438"/>
          <p14:tracePt t="190121" x="2933700" y="2719388"/>
          <p14:tracePt t="190137" x="2933700" y="2709863"/>
          <p14:tracePt t="190157" x="2933700" y="2705100"/>
          <p14:tracePt t="190188" x="2919413" y="2705100"/>
          <p14:tracePt t="190204" x="2900363" y="2714625"/>
          <p14:tracePt t="190220" x="2881313" y="2728913"/>
          <p14:tracePt t="190237" x="2867025" y="2738438"/>
          <p14:tracePt t="190254" x="2857500" y="2747963"/>
          <p14:tracePt t="190270" x="2857500" y="2757488"/>
          <p14:tracePt t="190287" x="2867025" y="2771775"/>
          <p14:tracePt t="190304" x="2900363" y="2771775"/>
          <p14:tracePt t="190320" x="2943225" y="2771775"/>
          <p14:tracePt t="190338" x="2986088" y="2747963"/>
          <p14:tracePt t="190354" x="3014663" y="2728913"/>
          <p14:tracePt t="190370" x="3033713" y="2709863"/>
          <p14:tracePt t="190387" x="3048000" y="2676525"/>
          <p14:tracePt t="190404" x="3048000" y="2657475"/>
          <p14:tracePt t="190420" x="3043238" y="2647950"/>
          <p14:tracePt t="190437" x="3019425" y="2633663"/>
          <p14:tracePt t="190454" x="2976563" y="2633663"/>
          <p14:tracePt t="190470" x="2919413" y="2638425"/>
          <p14:tracePt t="190487" x="2847975" y="2671763"/>
          <p14:tracePt t="190504" x="2828925" y="2695575"/>
          <p14:tracePt t="190520" x="2824163" y="2700338"/>
          <p14:tracePt t="190537" x="2814638" y="2709863"/>
          <p14:tracePt t="190554" x="2814638" y="2719388"/>
          <p14:tracePt t="190571" x="2857500" y="2724150"/>
          <p14:tracePt t="190587" x="2900363" y="2724150"/>
          <p14:tracePt t="190604" x="2933700" y="2709863"/>
          <p14:tracePt t="190621" x="2981325" y="2690813"/>
          <p14:tracePt t="190637" x="3000375" y="2671763"/>
          <p14:tracePt t="190655" x="3009900" y="2662238"/>
          <p14:tracePt t="190670" x="3009900" y="2647950"/>
          <p14:tracePt t="190687" x="3009900" y="2643188"/>
          <p14:tracePt t="190706" x="3009900" y="2628900"/>
          <p14:tracePt t="190720" x="3005138" y="2628900"/>
          <p14:tracePt t="190737" x="3000375" y="2628900"/>
          <p14:tracePt t="190754" x="2990850" y="2628900"/>
          <p14:tracePt t="190771" x="2976563" y="2628900"/>
          <p14:tracePt t="190787" x="2971800" y="2628900"/>
          <p14:tracePt t="190913" x="2971800" y="2633663"/>
          <p14:tracePt t="190930" x="2971800" y="2638425"/>
          <p14:tracePt t="190942" x="2971800" y="2643188"/>
          <p14:tracePt t="190948" x="2967038" y="2643188"/>
          <p14:tracePt t="191063" x="2957513" y="2647950"/>
          <p14:tracePt t="191069" x="2952750" y="2647950"/>
          <p14:tracePt t="191077" x="2952750" y="2652713"/>
          <p14:tracePt t="191087" x="2947988" y="2657475"/>
          <p14:tracePt t="191105" x="2938463" y="2667000"/>
          <p14:tracePt t="191120" x="2914650" y="2676525"/>
          <p14:tracePt t="191137" x="2900363" y="2695575"/>
          <p14:tracePt t="191154" x="2871788" y="2719388"/>
          <p14:tracePt t="191170" x="2862263" y="2728913"/>
          <p14:tracePt t="191187" x="2857500" y="2733675"/>
          <p14:tracePt t="191204" x="2852738" y="2743200"/>
          <p14:tracePt t="191220" x="2852738" y="2757488"/>
          <p14:tracePt t="191237" x="2857500" y="2757488"/>
          <p14:tracePt t="191255" x="2900363" y="2747963"/>
          <p14:tracePt t="191271" x="2914650" y="2738438"/>
          <p14:tracePt t="191287" x="2924175" y="2733675"/>
          <p14:tracePt t="191304" x="2933700" y="2719388"/>
          <p14:tracePt t="191337" x="2933700" y="2709863"/>
          <p14:tracePt t="191369" x="2928938" y="2709863"/>
          <p14:tracePt t="191375" x="2924175" y="2709863"/>
          <p14:tracePt t="191387" x="2919413" y="2709863"/>
          <p14:tracePt t="191406" x="2909888" y="2709863"/>
          <p14:tracePt t="191421" x="2900363" y="2709863"/>
          <p14:tracePt t="191467" x="2905125" y="2709863"/>
          <p14:tracePt t="191474" x="2909888" y="2709863"/>
          <p14:tracePt t="191487" x="2914650" y="2709863"/>
          <p14:tracePt t="191504" x="2943225" y="2709863"/>
          <p14:tracePt t="191520" x="2967038" y="2709863"/>
          <p14:tracePt t="191538" x="2990850" y="2709863"/>
          <p14:tracePt t="191554" x="2995613" y="2709863"/>
          <p14:tracePt t="191759" x="3052763" y="2686050"/>
          <p14:tracePt t="191765" x="3128963" y="2638425"/>
          <p14:tracePt t="191773" x="3252788" y="2576513"/>
          <p14:tracePt t="191787" x="3548063" y="2424113"/>
          <p14:tracePt t="191804" x="3929063" y="2276475"/>
          <p14:tracePt t="191823" x="4524375" y="2100263"/>
          <p14:tracePt t="191837" x="4829175" y="2038350"/>
          <p14:tracePt t="191856" x="5091113" y="1995488"/>
          <p14:tracePt t="191870" x="5276850" y="1957388"/>
          <p14:tracePt t="191887" x="5462588" y="1933575"/>
          <p14:tracePt t="191904" x="5557838" y="1914525"/>
          <p14:tracePt t="191920" x="5629275" y="1900238"/>
          <p14:tracePt t="191937" x="5710238" y="1890713"/>
          <p14:tracePt t="191954" x="5753100" y="1890713"/>
          <p14:tracePt t="191970" x="5776913" y="1890713"/>
          <p14:tracePt t="191987" x="5824538" y="1890713"/>
          <p14:tracePt t="192004" x="5853113" y="1905000"/>
          <p14:tracePt t="192020" x="5867400" y="1914525"/>
          <p14:tracePt t="192037" x="5900738" y="1924050"/>
          <p14:tracePt t="192054" x="5915025" y="1933575"/>
          <p14:tracePt t="192071" x="5948363" y="1952625"/>
          <p14:tracePt t="192087" x="5972175" y="1962150"/>
          <p14:tracePt t="192104" x="5986463" y="1966913"/>
          <p14:tracePt t="192121" x="6024563" y="1971675"/>
          <p14:tracePt t="192139" x="6062663" y="1971675"/>
          <p14:tracePt t="192155" x="6115050" y="1966913"/>
          <p14:tracePt t="192171" x="6176963" y="1952625"/>
          <p14:tracePt t="192187" x="6210300" y="1933575"/>
          <p14:tracePt t="192204" x="6248400" y="1914525"/>
          <p14:tracePt t="192206" x="6262688" y="1905000"/>
          <p14:tracePt t="192220" x="6276975" y="1890713"/>
          <p14:tracePt t="192237" x="6296025" y="1881188"/>
          <p14:tracePt t="192254" x="6300788" y="1871663"/>
          <p14:tracePt t="192271" x="6310313" y="1862138"/>
          <p14:tracePt t="192287" x="6315075" y="1852613"/>
          <p14:tracePt t="192304" x="6315075" y="1843088"/>
          <p14:tracePt t="192320" x="6315075" y="1833563"/>
          <p14:tracePt t="192356" x="6315075" y="1828800"/>
          <p14:tracePt t="192392" x="6315075" y="1824038"/>
          <p14:tracePt t="192449" x="6315075" y="1819275"/>
          <p14:tracePt t="192456" x="6315075" y="1814513"/>
          <p14:tracePt t="192469" x="6315075" y="1809750"/>
          <p14:tracePt t="192483" x="6310313" y="1809750"/>
          <p14:tracePt t="192491" x="6305550" y="1809750"/>
          <p14:tracePt t="192505" x="6296025" y="1804988"/>
          <p14:tracePt t="192520" x="6286500" y="1800225"/>
          <p14:tracePt t="192537" x="6276975" y="1795463"/>
          <p14:tracePt t="192554" x="6267450" y="1781175"/>
          <p14:tracePt t="192570" x="6234113" y="1771650"/>
          <p14:tracePt t="192589" x="6196013" y="1762125"/>
          <p14:tracePt t="192604" x="6124575" y="1752600"/>
          <p14:tracePt t="192621" x="6072188" y="1752600"/>
          <p14:tracePt t="192638" x="6015038" y="1752600"/>
          <p14:tracePt t="192654" x="5919788" y="1766888"/>
          <p14:tracePt t="192672" x="5872163" y="1795463"/>
          <p14:tracePt t="192687" x="5834063" y="1804988"/>
          <p14:tracePt t="192704" x="5795963" y="1824038"/>
          <p14:tracePt t="192720" x="5781675" y="1838325"/>
          <p14:tracePt t="192737" x="5757863" y="1847850"/>
          <p14:tracePt t="192754" x="5748338" y="1857375"/>
          <p14:tracePt t="192770" x="5743575" y="1862138"/>
          <p14:tracePt t="192787" x="5734050" y="1866900"/>
          <p14:tracePt t="192804" x="5724525" y="1871663"/>
          <p14:tracePt t="192869" x="5724525" y="1866900"/>
          <p14:tracePt t="192874" x="5729288" y="1862138"/>
          <p14:tracePt t="192889" x="5734050" y="1838325"/>
          <p14:tracePt t="192904" x="5743575" y="1809750"/>
          <p14:tracePt t="192920" x="5753100" y="1781175"/>
          <p14:tracePt t="192937" x="5762625" y="1766888"/>
          <p14:tracePt t="192954" x="5776913" y="1738313"/>
          <p14:tracePt t="192970" x="5786438" y="1733550"/>
          <p14:tracePt t="192987" x="5791200" y="1728788"/>
          <p14:tracePt t="193004" x="5810250" y="1714500"/>
          <p14:tracePt t="193021" x="5819775" y="1704975"/>
          <p14:tracePt t="193037" x="5824538" y="1700213"/>
          <p14:tracePt t="193054" x="5834063" y="1685925"/>
          <p14:tracePt t="193071" x="5843588" y="1681163"/>
          <p14:tracePt t="193088" x="5857875" y="1666875"/>
          <p14:tracePt t="193104" x="5867400" y="1662113"/>
          <p14:tracePt t="193121" x="5876925" y="1657350"/>
          <p14:tracePt t="193139" x="5886450" y="1652588"/>
          <p14:tracePt t="193154" x="5895975" y="1652588"/>
          <p14:tracePt t="193172" x="5900738" y="1647825"/>
          <p14:tracePt t="193187" x="5915025" y="1633538"/>
          <p14:tracePt t="193204" x="5929313" y="1628775"/>
          <p14:tracePt t="193220" x="5938838" y="1624013"/>
          <p14:tracePt t="193237" x="5957888" y="1619250"/>
          <p14:tracePt t="193254" x="5962650" y="1619250"/>
          <p14:tracePt t="193271" x="5967413" y="1619250"/>
          <p14:tracePt t="193287" x="5981700" y="1619250"/>
          <p14:tracePt t="193304" x="5991225" y="1619250"/>
          <p14:tracePt t="193320" x="5995988" y="1619250"/>
          <p14:tracePt t="193337" x="6005513" y="1619250"/>
          <p14:tracePt t="193355" x="6019800" y="1619250"/>
          <p14:tracePt t="193374" x="6029325" y="1619250"/>
          <p14:tracePt t="193404" x="6034088" y="1619250"/>
          <p14:tracePt t="193422" x="6038850" y="1619250"/>
          <p14:tracePt t="193437" x="6043613" y="1619250"/>
          <p14:tracePt t="193459" x="6053138" y="1619250"/>
          <p14:tracePt t="193472" x="6057900" y="1619250"/>
          <p14:tracePt t="193487" x="6067425" y="1619250"/>
          <p14:tracePt t="193520" x="6072188" y="1619250"/>
          <p14:tracePt t="193537" x="6076950" y="1619250"/>
          <p14:tracePt t="193557" x="6086475" y="1619250"/>
          <p14:tracePt t="193572" x="6091238" y="1619250"/>
          <p14:tracePt t="193587" x="6096000" y="1619250"/>
          <p14:tracePt t="193605" x="6100763" y="1619250"/>
          <p14:tracePt t="193629" x="6105525" y="1619250"/>
          <p14:tracePt t="193644" x="6110288" y="1619250"/>
          <p14:tracePt t="193664" x="6115050" y="1619250"/>
          <p14:tracePt t="193680" x="6119813" y="1619250"/>
          <p14:tracePt t="193693" x="6124575" y="1619250"/>
          <p14:tracePt t="193706" x="6129338" y="1619250"/>
          <p14:tracePt t="193729" x="6134100" y="1619250"/>
          <p14:tracePt t="193737" x="6138863" y="1619250"/>
          <p14:tracePt t="193764" x="6138863" y="1624013"/>
          <p14:tracePt t="193771" x="6143625" y="1624013"/>
          <p14:tracePt t="193792" x="6148388" y="1628775"/>
          <p14:tracePt t="193804" x="6153150" y="1628775"/>
          <p14:tracePt t="193821" x="6157913" y="1638300"/>
          <p14:tracePt t="193837" x="6162675" y="1643063"/>
          <p14:tracePt t="193884" x="6162675" y="1647825"/>
          <p14:tracePt t="193936" x="6167438" y="1652588"/>
          <p14:tracePt t="193972" x="6167438" y="1657350"/>
          <p14:tracePt t="193984" x="6167438" y="1662113"/>
          <p14:tracePt t="194016" x="6167438" y="1666875"/>
          <p14:tracePt t="194022" x="6167438" y="1671638"/>
          <p14:tracePt t="194048" x="6167438" y="1676400"/>
          <p14:tracePt t="194069" x="6167438" y="1681163"/>
          <p14:tracePt t="194297" x="6172200" y="1681163"/>
          <p14:tracePt t="194312" x="6176963" y="1681163"/>
          <p14:tracePt t="194319" x="6176963" y="1685925"/>
          <p14:tracePt t="194337" x="6181725" y="1690688"/>
          <p14:tracePt t="194354" x="6186488" y="1690688"/>
          <p14:tracePt t="194370" x="6191250" y="1695450"/>
          <p14:tracePt t="194386" x="6196013" y="1704975"/>
          <p14:tracePt t="194403" x="6200775" y="1709738"/>
          <p14:tracePt t="194437" x="6205538" y="1714500"/>
          <p14:tracePt t="194716" x="6210300" y="1714500"/>
          <p14:tracePt t="194723" x="6210300" y="1719263"/>
          <p14:tracePt t="194731" x="6219825" y="1724025"/>
          <p14:tracePt t="194741" x="6219825" y="1728788"/>
          <p14:tracePt t="194758" x="6219825" y="1738313"/>
          <p14:tracePt t="194774" x="6219825" y="1743075"/>
          <p14:tracePt t="194791" x="6224588" y="1743075"/>
          <p14:tracePt t="194837" x="6229350" y="1743075"/>
          <p14:tracePt t="194866" x="6234113" y="1738313"/>
          <p14:tracePt t="194872" x="6238875" y="1738313"/>
          <p14:tracePt t="194880" x="6243638" y="1728788"/>
          <p14:tracePt t="194891" x="6248400" y="1714500"/>
          <p14:tracePt t="194908" x="6248400" y="1704975"/>
          <p14:tracePt t="194924" x="6248400" y="1700213"/>
          <p14:tracePt t="194942" x="6248400" y="1690688"/>
          <p14:tracePt t="194975" x="6243638" y="1690688"/>
          <p14:tracePt t="194991" x="6238875" y="1690688"/>
          <p14:tracePt t="195008" x="6229350" y="1690688"/>
          <p14:tracePt t="195024" x="6229350" y="1695450"/>
          <p14:tracePt t="195042" x="6229350" y="1704975"/>
          <p14:tracePt t="195059" x="6229350" y="1709738"/>
          <p14:tracePt t="195075" x="6229350" y="1719263"/>
          <p14:tracePt t="195151" x="6229350" y="1714500"/>
          <p14:tracePt t="195160" x="6229350" y="1709738"/>
          <p14:tracePt t="195171" x="6229350" y="1704975"/>
          <p14:tracePt t="195178" x="6229350" y="1700213"/>
          <p14:tracePt t="195221" x="6224588" y="1700213"/>
          <p14:tracePt t="195228" x="6215063" y="1700213"/>
          <p14:tracePt t="195243" x="6210300" y="1700213"/>
          <p14:tracePt t="195256" x="6210300" y="1704975"/>
          <p14:tracePt t="195271" x="6210300" y="1709738"/>
          <p14:tracePt t="195279" x="6210300" y="1719263"/>
          <p14:tracePt t="195292" x="6210300" y="1724025"/>
          <p14:tracePt t="195308" x="6210300" y="1733550"/>
          <p14:tracePt t="195326" x="6210300" y="1738313"/>
          <p14:tracePt t="195344" x="6210300" y="1743075"/>
          <p14:tracePt t="195358" x="6224588" y="1743075"/>
          <p14:tracePt t="195375" x="6229350" y="1743075"/>
          <p14:tracePt t="195392" x="6238875" y="1738313"/>
          <p14:tracePt t="195408" x="6248400" y="1733550"/>
          <p14:tracePt t="195425" x="6248400" y="1724025"/>
          <p14:tracePt t="195443" x="6248400" y="1709738"/>
          <p14:tracePt t="195459" x="6248400" y="1700213"/>
          <p14:tracePt t="195475" x="6238875" y="1700213"/>
          <p14:tracePt t="195491" x="6229350" y="1700213"/>
          <p14:tracePt t="195508" x="6224588" y="1704975"/>
          <p14:tracePt t="195525" x="6215063" y="1709738"/>
          <p14:tracePt t="195541" x="6200775" y="1724025"/>
          <p14:tracePt t="195558" x="6196013" y="1733550"/>
          <p14:tracePt t="195575" x="6191250" y="1738313"/>
          <p14:tracePt t="195592" x="6191250" y="1752600"/>
          <p14:tracePt t="195608" x="6191250" y="1757363"/>
          <p14:tracePt t="195625" x="6191250" y="1762125"/>
          <p14:tracePt t="195658" x="6196013" y="1762125"/>
          <p14:tracePt t="195675" x="6196013" y="1747838"/>
          <p14:tracePt t="195691" x="6196013" y="1738313"/>
          <p14:tracePt t="195728" x="6191250" y="1738313"/>
          <p14:tracePt t="195741" x="6181725" y="1738313"/>
          <p14:tracePt t="195759" x="6176963" y="1738313"/>
          <p14:tracePt t="195776" x="6167438" y="1738313"/>
          <p14:tracePt t="195791" x="6162675" y="1738313"/>
          <p14:tracePt t="195876" x="6167438" y="1738313"/>
          <p14:tracePt t="195883" x="6172200" y="1738313"/>
          <p14:tracePt t="195896" x="6176963" y="1738313"/>
          <p14:tracePt t="195908" x="6186488" y="1738313"/>
          <p14:tracePt t="195925" x="6196013" y="1738313"/>
          <p14:tracePt t="196010" x="6196013" y="1733550"/>
          <p14:tracePt t="196039" x="6191250" y="1733550"/>
          <p14:tracePt t="196053" x="6176963" y="1733550"/>
          <p14:tracePt t="196060" x="6167438" y="1733550"/>
          <p14:tracePt t="196075" x="6153150" y="1743075"/>
          <p14:tracePt t="196092" x="6129338" y="1766888"/>
          <p14:tracePt t="196108" x="6115050" y="1785938"/>
          <p14:tracePt t="196124" x="6096000" y="1819275"/>
          <p14:tracePt t="196141" x="6096000" y="1833563"/>
          <p14:tracePt t="196158" x="6096000" y="1847850"/>
          <p14:tracePt t="196174" x="6096000" y="1857375"/>
          <p14:tracePt t="196191" x="6100763" y="1866900"/>
          <p14:tracePt t="196208" x="6124575" y="1866900"/>
          <p14:tracePt t="196210" x="6138863" y="1866900"/>
          <p14:tracePt t="196224" x="6167438" y="1852613"/>
          <p14:tracePt t="196241" x="6191250" y="1828800"/>
          <p14:tracePt t="196258" x="6205538" y="1804988"/>
          <p14:tracePt t="196275" x="6229350" y="1762125"/>
          <p14:tracePt t="196291" x="6234113" y="1743075"/>
          <p14:tracePt t="196309" x="6234113" y="1738313"/>
          <p14:tracePt t="196325" x="6229350" y="1724025"/>
          <p14:tracePt t="196341" x="6219825" y="1719263"/>
          <p14:tracePt t="196358" x="6205538" y="1719263"/>
          <p14:tracePt t="196374" x="6186488" y="1719263"/>
          <p14:tracePt t="196391" x="6172200" y="1719263"/>
          <p14:tracePt t="196408" x="6148388" y="1724025"/>
          <p14:tracePt t="196425" x="6138863" y="1733550"/>
          <p14:tracePt t="196441" x="6134100" y="1738313"/>
          <p14:tracePt t="196458" x="6129338" y="1762125"/>
          <p14:tracePt t="196475" x="6129338" y="1771650"/>
          <p14:tracePt t="196491" x="6129338" y="1785938"/>
          <p14:tracePt t="196508" x="6148388" y="1800225"/>
          <p14:tracePt t="196525" x="6172200" y="1809750"/>
          <p14:tracePt t="196541" x="6191250" y="1809750"/>
          <p14:tracePt t="196558" x="6210300" y="1809750"/>
          <p14:tracePt t="196577" x="6215063" y="1809750"/>
          <p14:tracePt t="196591" x="6219825" y="1804988"/>
          <p14:tracePt t="196608" x="6219825" y="1790700"/>
          <p14:tracePt t="196625" x="6219825" y="1781175"/>
          <p14:tracePt t="196641" x="6219825" y="1776413"/>
          <p14:tracePt t="196658" x="6215063" y="1771650"/>
          <p14:tracePt t="196679" x="6210300" y="1771650"/>
          <p14:tracePt t="196691" x="6205538" y="1771650"/>
          <p14:tracePt t="196708" x="6196013" y="1771650"/>
          <p14:tracePt t="196725" x="6191250" y="1771650"/>
          <p14:tracePt t="196750" x="6191250" y="1776413"/>
          <p14:tracePt t="196758" x="6191250" y="1781175"/>
          <p14:tracePt t="196775" x="6191250" y="1790700"/>
          <p14:tracePt t="196791" x="6191250" y="1800225"/>
          <p14:tracePt t="197385" x="6196013" y="1800225"/>
          <p14:tracePt t="197398" x="6200775" y="1800225"/>
          <p14:tracePt t="197406" x="6205538" y="1800225"/>
          <p14:tracePt t="197423" x="6210300" y="1800225"/>
          <p14:tracePt t="197440" x="6224588" y="1809750"/>
          <p14:tracePt t="197456" x="6234113" y="1809750"/>
          <p14:tracePt t="197473" x="6238875" y="1809750"/>
          <p14:tracePt t="197491" x="6248400" y="1809750"/>
          <p14:tracePt t="197508" x="6253163" y="1809750"/>
          <p14:tracePt t="197540" x="6257925" y="1809750"/>
          <p14:tracePt t="197561" x="6257925" y="1804988"/>
          <p14:tracePt t="197576" x="6257925" y="1800225"/>
          <p14:tracePt t="197591" x="6257925" y="1790700"/>
          <p14:tracePt t="197606" x="6257925" y="1785938"/>
          <p14:tracePt t="197623" x="6257925" y="1776413"/>
          <p14:tracePt t="197640" x="6243638" y="1762125"/>
          <p14:tracePt t="197657" x="6238875" y="1762125"/>
          <p14:tracePt t="197673" x="6229350" y="1762125"/>
          <p14:tracePt t="197690" x="6215063" y="1762125"/>
          <p14:tracePt t="197707" x="6210300" y="1762125"/>
          <p14:tracePt t="197724" x="6200775" y="1771650"/>
          <p14:tracePt t="197740" x="6196013" y="1781175"/>
          <p14:tracePt t="197757" x="6196013" y="1785938"/>
          <p14:tracePt t="197774" x="6196013" y="1795463"/>
          <p14:tracePt t="197790" x="6196013" y="1804988"/>
          <p14:tracePt t="197807" x="6200775" y="1809750"/>
          <p14:tracePt t="197823" x="6205538" y="1809750"/>
          <p14:tracePt t="197840" x="6210300" y="1809750"/>
          <p14:tracePt t="197874" x="6219825" y="1804988"/>
          <p14:tracePt t="197890" x="6219825" y="1795463"/>
          <p14:tracePt t="197907" x="6219825" y="1785938"/>
          <p14:tracePt t="197923" x="6210300" y="1771650"/>
          <p14:tracePt t="197940" x="6200775" y="1762125"/>
          <p14:tracePt t="197957" x="6196013" y="1762125"/>
          <p14:tracePt t="197973" x="6186488" y="1762125"/>
          <p14:tracePt t="197990" x="6176963" y="1762125"/>
          <p14:tracePt t="198007" x="6172200" y="1771650"/>
          <p14:tracePt t="198023" x="6172200" y="1781175"/>
          <p14:tracePt t="198040" x="6172200" y="1790700"/>
          <p14:tracePt t="198056" x="6172200" y="1795463"/>
          <p14:tracePt t="198073" x="6181725" y="1804988"/>
          <p14:tracePt t="198090" x="6191250" y="1804988"/>
          <p14:tracePt t="198107" x="6200775" y="1800225"/>
          <p14:tracePt t="198124" x="6210300" y="1790700"/>
          <p14:tracePt t="198141" x="6224588" y="1776413"/>
          <p14:tracePt t="198158" x="6224588" y="1762125"/>
          <p14:tracePt t="198173" x="6224588" y="1752600"/>
          <p14:tracePt t="198190" x="6224588" y="1747838"/>
          <p14:tracePt t="198206" x="6215063" y="1747838"/>
          <p14:tracePt t="198209" x="6205538" y="1747838"/>
          <p14:tracePt t="198224" x="6186488" y="1747838"/>
          <p14:tracePt t="198240" x="6167438" y="1752600"/>
          <p14:tracePt t="198257" x="6138863" y="1771650"/>
          <p14:tracePt t="198273" x="6134100" y="1776413"/>
          <p14:tracePt t="198290" x="6124575" y="1785938"/>
          <p14:tracePt t="198307" x="6119813" y="1795463"/>
          <p14:tracePt t="198325" x="6119813" y="1800225"/>
          <p14:tracePt t="198340" x="6124575" y="1809750"/>
          <p14:tracePt t="198357" x="6167438" y="1814513"/>
          <p14:tracePt t="198373" x="6196013" y="1814513"/>
          <p14:tracePt t="198391" x="6210300" y="1809750"/>
          <p14:tracePt t="198407" x="6229350" y="1795463"/>
          <p14:tracePt t="198423" x="6234113" y="1790700"/>
          <p14:tracePt t="198440" x="6234113" y="1785938"/>
          <p14:tracePt t="198457" x="6234113" y="1771650"/>
          <p14:tracePt t="198474" x="6224588" y="1762125"/>
          <p14:tracePt t="198490" x="6205538" y="1752600"/>
          <p14:tracePt t="198507" x="6167438" y="1752600"/>
          <p14:tracePt t="198523" x="6138863" y="1752600"/>
          <p14:tracePt t="198540" x="6119813" y="1762125"/>
          <p14:tracePt t="198557" x="6091238" y="1776413"/>
          <p14:tracePt t="198573" x="6086475" y="1781175"/>
          <p14:tracePt t="198590" x="6076950" y="1785938"/>
          <p14:tracePt t="198608" x="6067425" y="1785938"/>
          <p14:tracePt t="199328" x="6062663" y="1785938"/>
          <p14:tracePt t="199334" x="6053138" y="1785938"/>
          <p14:tracePt t="199348" x="6038850" y="1785938"/>
          <p14:tracePt t="199365" x="6029325" y="1785938"/>
          <p14:tracePt t="199383" x="6005513" y="1800225"/>
          <p14:tracePt t="199399" x="5981700" y="1809750"/>
          <p14:tracePt t="199415" x="5967413" y="1814513"/>
          <p14:tracePt t="199434" x="5938838" y="1833563"/>
          <p14:tracePt t="199448" x="5919788" y="1843088"/>
          <p14:tracePt t="199465" x="5900738" y="1857375"/>
          <p14:tracePt t="199482" x="5872163" y="1890713"/>
          <p14:tracePt t="199499" x="5853113" y="1909763"/>
          <p14:tracePt t="199516" x="5824538" y="1952625"/>
          <p14:tracePt t="199532" x="5810250" y="1976438"/>
          <p14:tracePt t="199548" x="5805488" y="1990725"/>
          <p14:tracePt t="199566" x="5791200" y="2019300"/>
          <p14:tracePt t="199582" x="5772150" y="2038350"/>
          <p14:tracePt t="199599" x="5767388" y="2057400"/>
          <p14:tracePt t="199616" x="5753100" y="2066925"/>
          <p14:tracePt t="199632" x="5748338" y="2076450"/>
          <p14:tracePt t="199648" x="5743575" y="2081213"/>
          <p14:tracePt t="199665" x="5743575" y="2095500"/>
          <p14:tracePt t="199682" x="5743575" y="2100263"/>
          <p14:tracePt t="199698" x="5762625" y="2100263"/>
          <p14:tracePt t="199715" x="5834063" y="2090738"/>
          <p14:tracePt t="199732" x="5886450" y="2062163"/>
          <p14:tracePt t="199748" x="5919788" y="2043113"/>
          <p14:tracePt t="199765" x="5953125" y="2009775"/>
          <p14:tracePt t="199782" x="5957888" y="2000250"/>
          <p14:tracePt t="199798" x="5967413" y="1990725"/>
          <p14:tracePt t="199815" x="5967413" y="1981200"/>
          <p14:tracePt t="199832" x="5962650" y="1971675"/>
          <p14:tracePt t="199848" x="5957888" y="1966913"/>
          <p14:tracePt t="199865" x="5948363" y="1962150"/>
          <p14:tracePt t="199882" x="5934075" y="1962150"/>
          <p14:tracePt t="199898" x="5929313" y="1962150"/>
          <p14:tracePt t="199915" x="5919788" y="1962150"/>
          <p14:tracePt t="199933" x="5910263" y="1966913"/>
          <p14:tracePt t="199950" x="5900738" y="1976438"/>
          <p14:tracePt t="199965" x="5895975" y="1985963"/>
          <p14:tracePt t="199983" x="5895975" y="1995488"/>
          <p14:tracePt t="199998" x="5895975" y="2000250"/>
          <p14:tracePt t="200016" x="5895975" y="2014538"/>
          <p14:tracePt t="200032" x="5895975" y="2019300"/>
          <p14:tracePt t="200048" x="5905500" y="2028825"/>
          <p14:tracePt t="200065" x="5910263" y="2028825"/>
          <p14:tracePt t="200107" x="5910263" y="2024063"/>
          <p14:tracePt t="200115" x="5910263" y="2019300"/>
          <p14:tracePt t="200132" x="5910263" y="2014538"/>
          <p14:tracePt t="200149" x="5910263" y="2005013"/>
          <p14:tracePt t="200165" x="5900738" y="2005013"/>
          <p14:tracePt t="200182" x="5895975" y="2005013"/>
          <p14:tracePt t="200198" x="5886450" y="2005013"/>
          <p14:tracePt t="200216" x="5872163" y="2005013"/>
          <p14:tracePt t="200225" x="5867400" y="2005013"/>
          <p14:tracePt t="200232" x="5862638" y="2005013"/>
          <p14:tracePt t="200248" x="5853113" y="2005013"/>
          <p14:tracePt t="200267" x="5848350" y="2005013"/>
          <p14:tracePt t="200298" x="5848350" y="2014538"/>
          <p14:tracePt t="200332" x="5857875" y="2014538"/>
          <p14:tracePt t="200348" x="5881688" y="2014538"/>
          <p14:tracePt t="200365" x="5891213" y="2014538"/>
          <p14:tracePt t="200382" x="5895975" y="2014538"/>
          <p14:tracePt t="200398" x="5910263" y="2000250"/>
          <p14:tracePt t="200415" x="5915025" y="1976438"/>
          <p14:tracePt t="200432" x="5915025" y="1962150"/>
          <p14:tracePt t="200448" x="5915025" y="1938338"/>
          <p14:tracePt t="200465" x="5895975" y="1928813"/>
          <p14:tracePt t="200482" x="5857875" y="1914525"/>
          <p14:tracePt t="200498" x="5805488" y="1909763"/>
          <p14:tracePt t="200515" x="5772150" y="1909763"/>
          <p14:tracePt t="200532" x="5743575" y="1909763"/>
          <p14:tracePt t="200548" x="5705475" y="1938338"/>
          <p14:tracePt t="200565" x="5700713" y="1957388"/>
          <p14:tracePt t="200581" x="5695950" y="1976438"/>
          <p14:tracePt t="200598" x="5695950" y="2005013"/>
          <p14:tracePt t="200615" x="5700713" y="2019300"/>
          <p14:tracePt t="200632" x="5753100" y="2052638"/>
          <p14:tracePt t="200648" x="5795963" y="2062163"/>
          <p14:tracePt t="200665" x="5838825" y="2066925"/>
          <p14:tracePt t="200682" x="5886450" y="2062163"/>
          <p14:tracePt t="200699" x="5905500" y="2052638"/>
          <p14:tracePt t="200715" x="5924550" y="2024063"/>
          <p14:tracePt t="200718" x="5924550" y="2009775"/>
          <p14:tracePt t="200732" x="5934075" y="1976438"/>
          <p14:tracePt t="200750" x="5934075" y="1952625"/>
          <p14:tracePt t="200765" x="5934075" y="1933575"/>
          <p14:tracePt t="200783" x="5919788" y="1919288"/>
          <p14:tracePt t="200798" x="5910263" y="1919288"/>
          <p14:tracePt t="200815" x="5895975" y="1919288"/>
          <p14:tracePt t="200832" x="5862638" y="1919288"/>
          <p14:tracePt t="200849" x="5843588" y="1928813"/>
          <p14:tracePt t="200865" x="5834063" y="1952625"/>
          <p14:tracePt t="200882" x="5819775" y="1976438"/>
          <p14:tracePt t="200898" x="5819775" y="1995488"/>
          <p14:tracePt t="200915" x="5819775" y="2009775"/>
          <p14:tracePt t="200931" x="5829300" y="2028825"/>
          <p14:tracePt t="200949" x="5862638" y="2043113"/>
          <p14:tracePt t="200969" x="5910263" y="2043113"/>
          <p14:tracePt t="200982" x="5934075" y="2038350"/>
          <p14:tracePt t="200999" x="5938838" y="2028825"/>
          <p14:tracePt t="201015" x="5948363" y="2024063"/>
          <p14:tracePt t="201033" x="5953125" y="2014538"/>
          <p14:tracePt t="201049" x="5953125" y="2005013"/>
          <p14:tracePt t="201065" x="5953125" y="2000250"/>
          <p14:tracePt t="201082" x="5953125" y="19954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7388225" y="1658938"/>
            <a:ext cx="1673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 Unicode MS" panose="020B0604020202020204" pitchFamily="34" charset="-128"/>
              </a:rPr>
              <a:t>Carlo Matteuci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r-FR" altLang="en-US" sz="1400">
                <a:latin typeface="Arial Unicode MS" panose="020B0604020202020204" pitchFamily="34" charset="-128"/>
              </a:rPr>
              <a:t>1811-1868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9"/>
          <a:stretch>
            <a:fillRect/>
          </a:stretch>
        </p:blipFill>
        <p:spPr bwMode="auto">
          <a:xfrm>
            <a:off x="7531100" y="0"/>
            <a:ext cx="15430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107950" y="88900"/>
            <a:ext cx="7058025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 Unicode MS" panose="020B0604020202020204" pitchFamily="34" charset="-128"/>
              </a:rPr>
              <a:t>Mateucci</a:t>
            </a:r>
            <a:r>
              <a:rPr lang="en-US" altLang="en-US" sz="2000" dirty="0">
                <a:latin typeface="Arial Unicode MS" panose="020B0604020202020204" pitchFamily="34" charset="-128"/>
              </a:rPr>
              <a:t> met au point </a:t>
            </a:r>
            <a:r>
              <a:rPr lang="en-US" altLang="en-US" sz="2000" dirty="0" err="1">
                <a:latin typeface="Arial Unicode MS" panose="020B0604020202020204" pitchFamily="34" charset="-128"/>
              </a:rPr>
              <a:t>une</a:t>
            </a:r>
            <a:r>
              <a:rPr lang="en-US" altLang="en-US" sz="2000" dirty="0">
                <a:latin typeface="Arial Unicode MS" panose="020B0604020202020204" pitchFamily="34" charset="-128"/>
              </a:rPr>
              <a:t> </a:t>
            </a:r>
            <a:r>
              <a:rPr lang="en-US" altLang="en-US" sz="2000" b="1" dirty="0" err="1">
                <a:latin typeface="Arial Unicode MS" panose="020B0604020202020204" pitchFamily="34" charset="-128"/>
              </a:rPr>
              <a:t>patte</a:t>
            </a:r>
            <a:r>
              <a:rPr lang="en-US" altLang="en-US" sz="2000" b="1" dirty="0">
                <a:latin typeface="Arial Unicode MS" panose="020B0604020202020204" pitchFamily="34" charset="-128"/>
              </a:rPr>
              <a:t> </a:t>
            </a:r>
            <a:r>
              <a:rPr lang="en-US" altLang="en-US" sz="2000" b="1" dirty="0" err="1">
                <a:latin typeface="Arial Unicode MS" panose="020B0604020202020204" pitchFamily="34" charset="-128"/>
              </a:rPr>
              <a:t>galvanoscopique</a:t>
            </a:r>
            <a:r>
              <a:rPr lang="en-US" altLang="en-US" sz="2000" b="1" dirty="0">
                <a:latin typeface="Arial Unicode MS" panose="020B0604020202020204" pitchFamily="34" charset="-128"/>
              </a:rPr>
              <a:t> 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latin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Unicode MS" panose="020B0604020202020204" pitchFamily="34" charset="-128"/>
              </a:rPr>
              <a:t>le nerf </a:t>
            </a:r>
            <a:r>
              <a:rPr lang="en-US" altLang="en-US" sz="1800" dirty="0" err="1">
                <a:latin typeface="Arial Unicode MS" panose="020B0604020202020204" pitchFamily="34" charset="-128"/>
              </a:rPr>
              <a:t>sectionné</a:t>
            </a:r>
            <a:r>
              <a:rPr lang="en-US" altLang="en-US" sz="1800" dirty="0">
                <a:latin typeface="Arial Unicode MS" panose="020B0604020202020204" pitchFamily="34" charset="-128"/>
              </a:rPr>
              <a:t> </a:t>
            </a:r>
            <a:r>
              <a:rPr lang="en-US" altLang="en-US" sz="1800" dirty="0" err="1">
                <a:latin typeface="Arial Unicode MS" panose="020B0604020202020204" pitchFamily="34" charset="-128"/>
              </a:rPr>
              <a:t>d'une</a:t>
            </a:r>
            <a:r>
              <a:rPr lang="en-US" altLang="en-US" sz="1800" dirty="0">
                <a:latin typeface="Arial Unicode MS" panose="020B0604020202020204" pitchFamily="34" charset="-128"/>
              </a:rPr>
              <a:t> </a:t>
            </a:r>
            <a:r>
              <a:rPr lang="en-US" altLang="en-US" sz="1800" dirty="0" err="1">
                <a:latin typeface="Arial Unicode MS" panose="020B0604020202020204" pitchFamily="34" charset="-128"/>
              </a:rPr>
              <a:t>patte</a:t>
            </a:r>
            <a:r>
              <a:rPr lang="en-US" altLang="en-US" sz="1800" dirty="0">
                <a:latin typeface="Arial Unicode MS" panose="020B0604020202020204" pitchFamily="34" charset="-128"/>
              </a:rPr>
              <a:t> de grenouille </a:t>
            </a:r>
            <a:r>
              <a:rPr lang="en-US" altLang="en-US" sz="1800" dirty="0" err="1">
                <a:latin typeface="Arial Unicode MS" panose="020B0604020202020204" pitchFamily="34" charset="-128"/>
              </a:rPr>
              <a:t>est</a:t>
            </a:r>
            <a:r>
              <a:rPr lang="en-US" altLang="en-US" sz="1800" dirty="0">
                <a:latin typeface="Arial Unicode MS" panose="020B0604020202020204" pitchFamily="34" charset="-128"/>
              </a:rPr>
              <a:t> capable de </a:t>
            </a:r>
            <a:r>
              <a:rPr lang="en-US" altLang="en-US" sz="1800" dirty="0" err="1">
                <a:latin typeface="Arial Unicode MS" panose="020B0604020202020204" pitchFamily="34" charset="-128"/>
              </a:rPr>
              <a:t>transmettre</a:t>
            </a:r>
            <a:r>
              <a:rPr lang="en-US" altLang="en-US" sz="1800" dirty="0">
                <a:latin typeface="Arial Unicode MS" panose="020B0604020202020204" pitchFamily="34" charset="-128"/>
              </a:rPr>
              <a:t> un courant à un muscle qui se </a:t>
            </a:r>
            <a:r>
              <a:rPr lang="en-US" altLang="en-US" sz="1800" dirty="0" err="1">
                <a:latin typeface="Arial Unicode MS" panose="020B0604020202020204" pitchFamily="34" charset="-128"/>
              </a:rPr>
              <a:t>contracte</a:t>
            </a:r>
            <a:r>
              <a:rPr lang="en-US" altLang="en-US" sz="1800" dirty="0">
                <a:latin typeface="Arial Unicode MS" panose="020B0604020202020204" pitchFamily="34" charset="-128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 Unicode MS" panose="020B0604020202020204" pitchFamily="34" charset="-128"/>
              </a:rPr>
              <a:t>Le muscle se </a:t>
            </a:r>
            <a:r>
              <a:rPr lang="en-US" altLang="en-US" sz="2000" dirty="0" err="1">
                <a:latin typeface="Arial Unicode MS" panose="020B0604020202020204" pitchFamily="34" charset="-128"/>
              </a:rPr>
              <a:t>comporte</a:t>
            </a:r>
            <a:r>
              <a:rPr lang="en-US" altLang="en-US" sz="2000" dirty="0">
                <a:latin typeface="Arial Unicode MS" panose="020B0604020202020204" pitchFamily="34" charset="-128"/>
              </a:rPr>
              <a:t> </a:t>
            </a:r>
            <a:r>
              <a:rPr lang="en-US" altLang="en-US" sz="2000" dirty="0" err="1">
                <a:latin typeface="Arial Unicode MS" panose="020B0604020202020204" pitchFamily="34" charset="-128"/>
              </a:rPr>
              <a:t>donc</a:t>
            </a:r>
            <a:r>
              <a:rPr lang="en-US" altLang="en-US" sz="2000" dirty="0">
                <a:latin typeface="Arial Unicode MS" panose="020B0604020202020204" pitchFamily="34" charset="-128"/>
              </a:rPr>
              <a:t> </a:t>
            </a:r>
            <a:r>
              <a:rPr lang="en-US" altLang="en-US" sz="2000" dirty="0" err="1">
                <a:latin typeface="Arial Unicode MS" panose="020B0604020202020204" pitchFamily="34" charset="-128"/>
              </a:rPr>
              <a:t>comme</a:t>
            </a:r>
            <a:endParaRPr lang="en-US" altLang="en-US" sz="2000" dirty="0">
              <a:latin typeface="Arial Unicode MS" panose="020B060402020202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 Unicode MS" panose="020B0604020202020204" pitchFamily="34" charset="-128"/>
              </a:rPr>
              <a:t>une</a:t>
            </a:r>
            <a:r>
              <a:rPr lang="en-US" altLang="en-US" sz="2000" dirty="0">
                <a:latin typeface="Arial Unicode MS" panose="020B0604020202020204" pitchFamily="34" charset="-128"/>
              </a:rPr>
              <a:t> </a:t>
            </a:r>
            <a:r>
              <a:rPr lang="en-US" altLang="en-US" sz="2000" dirty="0" err="1">
                <a:latin typeface="Arial Unicode MS" panose="020B0604020202020204" pitchFamily="34" charset="-128"/>
              </a:rPr>
              <a:t>sorte</a:t>
            </a:r>
            <a:r>
              <a:rPr lang="en-US" altLang="en-US" sz="2000" dirty="0">
                <a:latin typeface="Arial Unicode MS" panose="020B0604020202020204" pitchFamily="34" charset="-128"/>
              </a:rPr>
              <a:t> de </a:t>
            </a:r>
            <a:r>
              <a:rPr lang="en-US" altLang="en-US" sz="2000" b="1" dirty="0" err="1">
                <a:latin typeface="Arial Unicode MS" panose="020B0604020202020204" pitchFamily="34" charset="-128"/>
              </a:rPr>
              <a:t>détecteur</a:t>
            </a:r>
            <a:r>
              <a:rPr lang="en-US" altLang="en-US" sz="2000" b="1" dirty="0">
                <a:latin typeface="Arial Unicode MS" panose="020B0604020202020204" pitchFamily="34" charset="-128"/>
              </a:rPr>
              <a:t> </a:t>
            </a:r>
            <a:r>
              <a:rPr lang="en-US" altLang="en-US" sz="2000" b="1" dirty="0" err="1">
                <a:latin typeface="Arial Unicode MS" panose="020B0604020202020204" pitchFamily="34" charset="-128"/>
              </a:rPr>
              <a:t>électrique</a:t>
            </a:r>
            <a:r>
              <a:rPr lang="en-US" altLang="en-US" sz="2000" dirty="0">
                <a:latin typeface="Arial Unicode MS" panose="020B0604020202020204" pitchFamily="34" charset="-128"/>
              </a:rPr>
              <a:t> sensible : </a:t>
            </a:r>
            <a:r>
              <a:rPr lang="en-US" altLang="en-US" sz="2000" dirty="0" err="1">
                <a:latin typeface="Arial Unicode MS" panose="020B0604020202020204" pitchFamily="34" charset="-128"/>
              </a:rPr>
              <a:t>électromètre</a:t>
            </a:r>
            <a:r>
              <a:rPr lang="en-US" altLang="en-US" sz="1800" dirty="0">
                <a:latin typeface="Arial Unicode MS" panose="020B0604020202020204" pitchFamily="34" charset="-128"/>
              </a:rPr>
              <a:t>. </a:t>
            </a:r>
          </a:p>
        </p:txBody>
      </p:sp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468313" y="6488113"/>
            <a:ext cx="9558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1800">
                <a:latin typeface="Arial Unicode MS" panose="020B0604020202020204" pitchFamily="34" charset="-128"/>
              </a:rPr>
              <a:t>Elle est "le plus délicat </a:t>
            </a:r>
            <a:r>
              <a:rPr lang="fr-FR" sz="1800" b="1">
                <a:latin typeface="Arial Unicode MS" panose="020B0604020202020204" pitchFamily="34" charset="-128"/>
              </a:rPr>
              <a:t>électromètre</a:t>
            </a:r>
            <a:r>
              <a:rPr lang="fr-FR" sz="1800">
                <a:latin typeface="Arial Unicode MS" panose="020B0604020202020204" pitchFamily="34" charset="-128"/>
              </a:rPr>
              <a:t> jusqu'ici découvert" (Galvani, 1786)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07950" y="5299075"/>
          <a:ext cx="7772400" cy="884239"/>
        </p:xfrm>
        <a:graphic>
          <a:graphicData uri="http://schemas.openxmlformats.org/drawingml/2006/table">
            <a:tbl>
              <a:tblPr/>
              <a:tblGrid>
                <a:gridCol w="77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383">
                <a:tc>
                  <a:txBody>
                    <a:bodyPr/>
                    <a:lstStyle/>
                    <a:p>
                      <a:r>
                        <a:rPr lang="fr-FR" sz="1000" dirty="0"/>
                        <a:t>Fig. 41. Excitation métallique du nerf de la patte galvanoscopique de la grenouille - Cours de médecine du Collège de France : Leçons sur la physiologie et la pathologie du système nerveux / vol. 1</a:t>
                      </a:r>
                    </a:p>
                  </a:txBody>
                  <a:tcPr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Bernard, Claude: Cours de médecine du Collège de France : Leçons sur la physiologie et la pathologie du système nerveux / vol. 1</a:t>
                      </a:r>
                    </a:p>
                  </a:txBody>
                  <a:tcPr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r>
                        <a:rPr lang="fr-FR" sz="1000" dirty="0"/>
                        <a:t>Edition : Paris : J.-B. </a:t>
                      </a:r>
                      <a:r>
                        <a:rPr lang="fr-FR" sz="1000" dirty="0" err="1"/>
                        <a:t>Baillière</a:t>
                      </a:r>
                      <a:r>
                        <a:rPr lang="fr-FR" sz="1000" dirty="0"/>
                        <a:t>, 1858</a:t>
                      </a:r>
                    </a:p>
                  </a:txBody>
                  <a:tcPr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634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b="47571"/>
          <a:stretch>
            <a:fillRect/>
          </a:stretch>
        </p:blipFill>
        <p:spPr bwMode="auto">
          <a:xfrm>
            <a:off x="107950" y="2243138"/>
            <a:ext cx="4392613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28"/>
    </mc:Choice>
    <mc:Fallback xmlns="">
      <p:transition spd="slow" advTm="7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43" x="5953125" y="1981200"/>
          <p14:tracePt t="13850" x="5948363" y="1966913"/>
          <p14:tracePt t="13858" x="5943600" y="1952625"/>
          <p14:tracePt t="13876" x="5943600" y="1924050"/>
          <p14:tracePt t="13893" x="5943600" y="1876425"/>
          <p14:tracePt t="13909" x="5953125" y="1833563"/>
          <p14:tracePt t="13925" x="5976938" y="1776413"/>
          <p14:tracePt t="13943" x="6029325" y="1681163"/>
          <p14:tracePt t="13959" x="6076950" y="1600200"/>
          <p14:tracePt t="13975" x="6134100" y="1514475"/>
          <p14:tracePt t="13992" x="6210300" y="1419225"/>
          <p14:tracePt t="14009" x="6253163" y="1371600"/>
          <p14:tracePt t="14025" x="6286500" y="1319213"/>
          <p14:tracePt t="14044" x="6334125" y="1266825"/>
          <p14:tracePt t="14059" x="6353175" y="1243013"/>
          <p14:tracePt t="14076" x="6362700" y="1223963"/>
          <p14:tracePt t="14092" x="6376988" y="1209675"/>
          <p14:tracePt t="14109" x="6386513" y="1200150"/>
          <p14:tracePt t="14125" x="6396038" y="1190625"/>
          <p14:tracePt t="14142" x="6405563" y="1181100"/>
          <p14:tracePt t="14159" x="6410325" y="1181100"/>
          <p14:tracePt t="15011" x="6410325" y="1176338"/>
          <p14:tracePt t="15031" x="6405563" y="1176338"/>
          <p14:tracePt t="15060" x="6405563" y="1171575"/>
          <p14:tracePt t="16220" x="6296025" y="1147763"/>
          <p14:tracePt t="16226" x="6153150" y="1109663"/>
          <p14:tracePt t="16242" x="5862638" y="1076325"/>
          <p14:tracePt t="16259" x="5643563" y="1062038"/>
          <p14:tracePt t="16275" x="5419725" y="1047750"/>
          <p14:tracePt t="16293" x="5314950" y="1047750"/>
          <p14:tracePt t="16309" x="5229225" y="1047750"/>
          <p14:tracePt t="16325" x="5133975" y="1047750"/>
          <p14:tracePt t="16342" x="5091113" y="1047750"/>
          <p14:tracePt t="16359" x="5072063" y="1052513"/>
          <p14:tracePt t="16376" x="5043488" y="1057275"/>
          <p14:tracePt t="16392" x="5038725" y="1057275"/>
          <p14:tracePt t="21661" x="4938713" y="1038225"/>
          <p14:tracePt t="21670" x="4748213" y="995363"/>
          <p14:tracePt t="21675" x="4524375" y="942975"/>
          <p14:tracePt t="21690" x="4105275" y="890588"/>
          <p14:tracePt t="21704" x="3724275" y="852488"/>
          <p14:tracePt t="21721" x="3476625" y="852488"/>
          <p14:tracePt t="21737" x="3314700" y="852488"/>
          <p14:tracePt t="21754" x="3162300" y="852488"/>
          <p14:tracePt t="21771" x="3090863" y="852488"/>
          <p14:tracePt t="21788" x="3038475" y="852488"/>
          <p14:tracePt t="21804" x="3005138" y="852488"/>
          <p14:tracePt t="21821" x="3000375" y="852488"/>
          <p14:tracePt t="21838" x="2986088" y="857250"/>
          <p14:tracePt t="21854" x="2986088" y="866775"/>
          <p14:tracePt t="22323" x="3019425" y="866775"/>
          <p14:tracePt t="22329" x="3081338" y="857250"/>
          <p14:tracePt t="22338" x="3138488" y="857250"/>
          <p14:tracePt t="22358" x="3309938" y="857250"/>
          <p14:tracePt t="22372" x="3438525" y="857250"/>
          <p14:tracePt t="22388" x="3543300" y="866775"/>
          <p14:tracePt t="22405" x="3638550" y="866775"/>
          <p14:tracePt t="22422" x="3743325" y="876300"/>
          <p14:tracePt t="22440" x="3781425" y="876300"/>
          <p14:tracePt t="22455" x="3814763" y="881063"/>
          <p14:tracePt t="22472" x="3838575" y="885825"/>
          <p14:tracePt t="22488" x="3848100" y="890588"/>
          <p14:tracePt t="22505" x="3852863" y="890588"/>
          <p14:tracePt t="22522" x="3862388" y="890588"/>
          <p14:tracePt t="23115" x="3857625" y="890588"/>
          <p14:tracePt t="23144" x="3852863" y="890588"/>
          <p14:tracePt t="23155" x="3852863" y="895350"/>
          <p14:tracePt t="23162" x="3848100" y="895350"/>
          <p14:tracePt t="23176" x="3843338" y="895350"/>
          <p14:tracePt t="23220" x="3838575" y="895350"/>
          <p14:tracePt t="23225" x="3829050" y="895350"/>
          <p14:tracePt t="23250" x="3824288" y="895350"/>
          <p14:tracePt t="23257" x="3819525" y="895350"/>
          <p14:tracePt t="23270" x="3814763" y="895350"/>
          <p14:tracePt t="23286" x="3805238" y="895350"/>
          <p14:tracePt t="23302" x="3795713" y="895350"/>
          <p14:tracePt t="23319" x="3771900" y="909638"/>
          <p14:tracePt t="23335" x="3729038" y="923925"/>
          <p14:tracePt t="23352" x="3657600" y="952500"/>
          <p14:tracePt t="23369" x="3548063" y="1004888"/>
          <p14:tracePt t="23386" x="3486150" y="1033463"/>
          <p14:tracePt t="23402" x="3438525" y="1062038"/>
          <p14:tracePt t="23419" x="3362325" y="1095375"/>
          <p14:tracePt t="23436" x="3314700" y="1128713"/>
          <p14:tracePt t="23453" x="3257550" y="1166813"/>
          <p14:tracePt t="23469" x="3224213" y="1185863"/>
          <p14:tracePt t="23485" x="3200400" y="1209675"/>
          <p14:tracePt t="23503" x="3171825" y="1233488"/>
          <p14:tracePt t="23519" x="3157538" y="1243013"/>
          <p14:tracePt t="23536" x="3152775" y="1252538"/>
          <p14:tracePt t="23553" x="3138488" y="1262063"/>
          <p14:tracePt t="23569" x="3133725" y="1271588"/>
          <p14:tracePt t="23585" x="3124200" y="1276350"/>
          <p14:tracePt t="24052" x="3152775" y="1262063"/>
          <p14:tracePt t="24059" x="3209925" y="1243013"/>
          <p14:tracePt t="24074" x="3343275" y="1185863"/>
          <p14:tracePt t="24092" x="3481388" y="1123950"/>
          <p14:tracePt t="24107" x="3700463" y="1047750"/>
          <p14:tracePt t="24124" x="3867150" y="985838"/>
          <p14:tracePt t="24141" x="4014788" y="923925"/>
          <p14:tracePt t="24157" x="4191000" y="852488"/>
          <p14:tracePt t="24174" x="4291013" y="809625"/>
          <p14:tracePt t="24191" x="4381500" y="776288"/>
          <p14:tracePt t="24193" x="4414838" y="766763"/>
          <p14:tracePt t="24207" x="4491038" y="738188"/>
          <p14:tracePt t="24224" x="4552950" y="719138"/>
          <p14:tracePt t="24241" x="4595813" y="709613"/>
          <p14:tracePt t="24257" x="4648200" y="690563"/>
          <p14:tracePt t="24274" x="4667250" y="685800"/>
          <p14:tracePt t="24291" x="4686300" y="685800"/>
          <p14:tracePt t="24309" x="4700588" y="685800"/>
          <p14:tracePt t="24324" x="4705350" y="685800"/>
          <p14:tracePt t="24722" x="4752975" y="685800"/>
          <p14:tracePt t="24727" x="4819650" y="690563"/>
          <p14:tracePt t="24735" x="4881563" y="695325"/>
          <p14:tracePt t="24752" x="4986338" y="709613"/>
          <p14:tracePt t="24769" x="5124450" y="728663"/>
          <p14:tracePt t="24786" x="5210175" y="752475"/>
          <p14:tracePt t="24803" x="5281613" y="766763"/>
          <p14:tracePt t="24819" x="5386388" y="785813"/>
          <p14:tracePt t="24837" x="5438775" y="800100"/>
          <p14:tracePt t="24853" x="5491163" y="809625"/>
          <p14:tracePt t="24870" x="5548313" y="819150"/>
          <p14:tracePt t="24886" x="5581650" y="819150"/>
          <p14:tracePt t="24902" x="5600700" y="819150"/>
          <p14:tracePt t="24921" x="5619750" y="819150"/>
          <p14:tracePt t="24936" x="5624513" y="819150"/>
          <p14:tracePt t="24953" x="5629275" y="819150"/>
          <p14:tracePt t="27344" x="5657850" y="838200"/>
          <p14:tracePt t="27351" x="5700713" y="876300"/>
          <p14:tracePt t="27366" x="5791200" y="947738"/>
          <p14:tracePt t="27383" x="5848350" y="1004888"/>
          <p14:tracePt t="27402" x="5919788" y="1066800"/>
          <p14:tracePt t="27416" x="5948363" y="1085850"/>
          <p14:tracePt t="27433" x="5976938" y="1109663"/>
          <p14:tracePt t="27451" x="6000750" y="1138238"/>
          <p14:tracePt t="27469" x="6015038" y="1147763"/>
          <p14:tracePt t="27483" x="6019800" y="1157288"/>
          <p14:tracePt t="27780" x="5938838" y="1147763"/>
          <p14:tracePt t="27785" x="5753100" y="1128713"/>
          <p14:tracePt t="27793" x="5510213" y="1119188"/>
          <p14:tracePt t="27811" x="5033963" y="1085850"/>
          <p14:tracePt t="27827" x="4281488" y="1042988"/>
          <p14:tracePt t="27844" x="3843338" y="1042988"/>
          <p14:tracePt t="27861" x="3519488" y="1042988"/>
          <p14:tracePt t="27877" x="3128963" y="1042988"/>
          <p14:tracePt t="27894" x="2962275" y="1042988"/>
          <p14:tracePt t="27911" x="2857500" y="1042988"/>
          <p14:tracePt t="27927" x="2762250" y="1042988"/>
          <p14:tracePt t="27944" x="2714625" y="1042988"/>
          <p14:tracePt t="27960" x="2686050" y="1042988"/>
          <p14:tracePt t="27977" x="2671763" y="1042988"/>
          <p14:tracePt t="28277" x="2614613" y="1042988"/>
          <p14:tracePt t="28283" x="2533650" y="1047750"/>
          <p14:tracePt t="28290" x="2457450" y="1052513"/>
          <p14:tracePt t="28304" x="2305050" y="1057275"/>
          <p14:tracePt t="28320" x="2171700" y="1066800"/>
          <p14:tracePt t="28337" x="2057400" y="1071563"/>
          <p14:tracePt t="28353" x="1947863" y="1076325"/>
          <p14:tracePt t="28371" x="1890713" y="1076325"/>
          <p14:tracePt t="28387" x="1833563" y="1076325"/>
          <p14:tracePt t="28403" x="1766888" y="1076325"/>
          <p14:tracePt t="28420" x="1738313" y="1076325"/>
          <p14:tracePt t="28437" x="1714500" y="1076325"/>
          <p14:tracePt t="28453" x="1695450" y="1076325"/>
          <p14:tracePt t="28470" x="1685925" y="1076325"/>
          <p14:tracePt t="28487" x="1681163" y="1076325"/>
          <p14:tracePt t="28503" x="1671638" y="1076325"/>
          <p14:tracePt t="28520" x="1662113" y="1076325"/>
          <p14:tracePt t="28537" x="1652588" y="1076325"/>
          <p14:tracePt t="28553" x="1643063" y="1076325"/>
          <p14:tracePt t="28570" x="1633538" y="1076325"/>
          <p14:tracePt t="28587" x="1628775" y="1076325"/>
          <p14:tracePt t="28604" x="1614488" y="1076325"/>
          <p14:tracePt t="28620" x="1609725" y="1076325"/>
          <p14:tracePt t="29207" x="1643063" y="1081088"/>
          <p14:tracePt t="29215" x="1700213" y="1090613"/>
          <p14:tracePt t="29231" x="1852613" y="1114425"/>
          <p14:tracePt t="29246" x="2047875" y="1152525"/>
          <p14:tracePt t="29264" x="2343150" y="1181100"/>
          <p14:tracePt t="29280" x="2509838" y="1195388"/>
          <p14:tracePt t="29296" x="2662238" y="1214438"/>
          <p14:tracePt t="29313" x="2838450" y="1228725"/>
          <p14:tracePt t="29329" x="2909888" y="1228725"/>
          <p14:tracePt t="29347" x="2952750" y="1228725"/>
          <p14:tracePt t="29363" x="2995613" y="1228725"/>
          <p14:tracePt t="29381" x="3000375" y="1228725"/>
          <p14:tracePt t="29693" x="3048000" y="1228725"/>
          <p14:tracePt t="29700" x="3100388" y="1233488"/>
          <p14:tracePt t="29707" x="3162300" y="1238250"/>
          <p14:tracePt t="29724" x="3305175" y="1257300"/>
          <p14:tracePt t="29740" x="3471863" y="1304925"/>
          <p14:tracePt t="29759" x="3581400" y="1328738"/>
          <p14:tracePt t="29773" x="3690938" y="1362075"/>
          <p14:tracePt t="29790" x="3829050" y="1390650"/>
          <p14:tracePt t="29808" x="3919538" y="1409700"/>
          <p14:tracePt t="29825" x="4005263" y="1423988"/>
          <p14:tracePt t="29840" x="4086225" y="1443038"/>
          <p14:tracePt t="29856" x="4138613" y="1452563"/>
          <p14:tracePt t="29875" x="4176713" y="1452563"/>
          <p14:tracePt t="29890" x="4200525" y="1452563"/>
          <p14:tracePt t="29907" x="4210050" y="1452563"/>
          <p14:tracePt t="29943" x="4210050" y="1457325"/>
          <p14:tracePt t="31077" x="4191000" y="1457325"/>
          <p14:tracePt t="31084" x="4148138" y="1457325"/>
          <p14:tracePt t="31095" x="4119563" y="1457325"/>
          <p14:tracePt t="31114" x="3971925" y="1457325"/>
          <p14:tracePt t="31130" x="3910013" y="1457325"/>
          <p14:tracePt t="31146" x="3867150" y="1457325"/>
          <p14:tracePt t="31162" x="3824288" y="1457325"/>
          <p14:tracePt t="31179" x="3786188" y="1457325"/>
          <p14:tracePt t="31195" x="3757613" y="1457325"/>
          <p14:tracePt t="31213" x="3690938" y="1457325"/>
          <p14:tracePt t="31233" x="3643313" y="1457325"/>
          <p14:tracePt t="31246" x="3600450" y="1457325"/>
          <p14:tracePt t="31263" x="3567113" y="1462088"/>
          <p14:tracePt t="31279" x="3548063" y="1462088"/>
          <p14:tracePt t="31295" x="3533775" y="1462088"/>
          <p14:tracePt t="31312" x="3514725" y="1462088"/>
          <p14:tracePt t="31329" x="3505200" y="1462088"/>
          <p14:tracePt t="31346" x="3500438" y="1462088"/>
          <p14:tracePt t="31363" x="3486150" y="1462088"/>
          <p14:tracePt t="31379" x="3481388" y="1462088"/>
          <p14:tracePt t="31641" x="3486150" y="1462088"/>
          <p14:tracePt t="31648" x="3490913" y="1462088"/>
          <p14:tracePt t="31663" x="3519488" y="1462088"/>
          <p14:tracePt t="31679" x="3548063" y="1462088"/>
          <p14:tracePt t="31697" x="3643313" y="1462088"/>
          <p14:tracePt t="31705" x="3690938" y="1462088"/>
          <p14:tracePt t="31713" x="3738563" y="1462088"/>
          <p14:tracePt t="31734" x="3919538" y="1462088"/>
          <p14:tracePt t="31747" x="4024313" y="1462088"/>
          <p14:tracePt t="31763" x="4152900" y="1462088"/>
          <p14:tracePt t="31779" x="4257675" y="1462088"/>
          <p14:tracePt t="31796" x="4367213" y="1462088"/>
          <p14:tracePt t="31812" x="4433888" y="1462088"/>
          <p14:tracePt t="31830" x="4476750" y="1462088"/>
          <p14:tracePt t="31847" x="4524375" y="1466850"/>
          <p14:tracePt t="31863" x="4552950" y="1471613"/>
          <p14:tracePt t="31879" x="4567238" y="1476375"/>
          <p14:tracePt t="31896" x="4595813" y="1476375"/>
          <p14:tracePt t="31913" x="4610100" y="1476375"/>
          <p14:tracePt t="31931" x="4624388" y="1476375"/>
          <p14:tracePt t="33017" x="4614863" y="1476375"/>
          <p14:tracePt t="33020" x="4605338" y="1476375"/>
          <p14:tracePt t="33036" x="4581525" y="1476375"/>
          <p14:tracePt t="33052" x="4533900" y="1476375"/>
          <p14:tracePt t="33068" x="4343400" y="1495425"/>
          <p14:tracePt t="33086" x="4152900" y="1514475"/>
          <p14:tracePt t="33103" x="3862388" y="1562100"/>
          <p14:tracePt t="33118" x="3352800" y="1666875"/>
          <p14:tracePt t="33136" x="3043238" y="1762125"/>
          <p14:tracePt t="33152" x="2795588" y="1847850"/>
          <p14:tracePt t="33168" x="2524125" y="1938338"/>
          <p14:tracePt t="33185" x="2409825" y="1985963"/>
          <p14:tracePt t="33202" x="2314575" y="2024063"/>
          <p14:tracePt t="33218" x="2214563" y="2081213"/>
          <p14:tracePt t="33235" x="2176463" y="2119313"/>
          <p14:tracePt t="33252" x="2143125" y="2133600"/>
          <p14:tracePt t="33269" x="2105025" y="2162175"/>
          <p14:tracePt t="33285" x="2095500" y="2171700"/>
          <p14:tracePt t="33304" x="2081213" y="2181225"/>
          <p14:tracePt t="33319" x="2076450" y="2190750"/>
          <p14:tracePt t="34015" x="2076450" y="2195513"/>
          <p14:tracePt t="34022" x="2076450" y="2200275"/>
          <p14:tracePt t="34038" x="2076450" y="2209800"/>
          <p14:tracePt t="34055" x="2085975" y="2252663"/>
          <p14:tracePt t="34071" x="2114550" y="2371725"/>
          <p14:tracePt t="34087" x="2147888" y="2490788"/>
          <p14:tracePt t="34104" x="2171700" y="2619375"/>
          <p14:tracePt t="34121" x="2219325" y="2814638"/>
          <p14:tracePt t="34138" x="2228850" y="2905125"/>
          <p14:tracePt t="34154" x="2252663" y="2967038"/>
          <p14:tracePt t="34171" x="2252663" y="3000375"/>
          <p14:tracePt t="34876" x="2247900" y="3005138"/>
          <p14:tracePt t="34897" x="2243138" y="3009900"/>
          <p14:tracePt t="34904" x="2238375" y="3014663"/>
          <p14:tracePt t="34915" x="2233613" y="3014663"/>
          <p14:tracePt t="34932" x="2219325" y="3024188"/>
          <p14:tracePt t="34948" x="2209800" y="3038475"/>
          <p14:tracePt t="34965" x="2195513" y="3052763"/>
          <p14:tracePt t="34981" x="2133600" y="3100388"/>
          <p14:tracePt t="34998" x="2081213" y="3138488"/>
          <p14:tracePt t="35015" x="2024063" y="3205163"/>
          <p14:tracePt t="35032" x="1919288" y="3328988"/>
          <p14:tracePt t="35048" x="1847850" y="3409950"/>
          <p14:tracePt t="35065" x="1790700" y="3500438"/>
          <p14:tracePt t="35082" x="1728788" y="3605213"/>
          <p14:tracePt t="35098" x="1695450" y="3648075"/>
          <p14:tracePt t="35115" x="1685925" y="3671888"/>
          <p14:tracePt t="35132" x="1671638" y="3695700"/>
          <p14:tracePt t="35148" x="1671638" y="3705225"/>
          <p14:tracePt t="35165" x="1666875" y="3709988"/>
          <p14:tracePt t="35182" x="1652588" y="3709988"/>
          <p14:tracePt t="35199" x="1633538" y="3695700"/>
          <p14:tracePt t="35215" x="1581150" y="3643313"/>
          <p14:tracePt t="35237" x="1481138" y="3581400"/>
          <p14:tracePt t="35248" x="1404938" y="3543300"/>
          <p14:tracePt t="35265" x="1314450" y="3524250"/>
          <p14:tracePt t="35282" x="1190625" y="3519488"/>
          <p14:tracePt t="35298" x="1143000" y="3533775"/>
          <p14:tracePt t="35316" x="1095375" y="3548063"/>
          <p14:tracePt t="35331" x="1085850" y="3557588"/>
          <p14:tracePt t="35348" x="1076325" y="3562350"/>
          <p14:tracePt t="35365" x="1076325" y="3571875"/>
          <p14:tracePt t="35382" x="1085850" y="3586163"/>
          <p14:tracePt t="35398" x="1114425" y="3595688"/>
          <p14:tracePt t="35415" x="1176338" y="3595688"/>
          <p14:tracePt t="35433" x="1228725" y="3571875"/>
          <p14:tracePt t="35449" x="1276350" y="3548063"/>
          <p14:tracePt t="35465" x="1323975" y="3519488"/>
          <p14:tracePt t="35482" x="1333500" y="3509963"/>
          <p14:tracePt t="35498" x="1338263" y="3505200"/>
          <p14:tracePt t="35515" x="1338263" y="3500438"/>
          <p14:tracePt t="35549" x="1328738" y="3500438"/>
          <p14:tracePt t="35566" x="1319213" y="3500438"/>
          <p14:tracePt t="35582" x="1309688" y="3500438"/>
          <p14:tracePt t="35598" x="1304925" y="3500438"/>
          <p14:tracePt t="35615" x="1290638" y="3505200"/>
          <p14:tracePt t="35648" x="1290638" y="3509963"/>
          <p14:tracePt t="36881" x="1295400" y="3509963"/>
          <p14:tracePt t="36889" x="1309688" y="3509963"/>
          <p14:tracePt t="36904" x="1352550" y="3505200"/>
          <p14:tracePt t="36921" x="1414463" y="3500438"/>
          <p14:tracePt t="36939" x="1524000" y="3486150"/>
          <p14:tracePt t="36953" x="1604963" y="3481388"/>
          <p14:tracePt t="36970" x="1690688" y="3481388"/>
          <p14:tracePt t="36987" x="1804988" y="3471863"/>
          <p14:tracePt t="37004" x="1890713" y="3452813"/>
          <p14:tracePt t="37020" x="1985963" y="3452813"/>
          <p14:tracePt t="37037" x="2095500" y="3452813"/>
          <p14:tracePt t="37055" x="2176463" y="3448050"/>
          <p14:tracePt t="37071" x="2266950" y="3438525"/>
          <p14:tracePt t="37087" x="2381250" y="3433763"/>
          <p14:tracePt t="37104" x="2452688" y="3429000"/>
          <p14:tracePt t="37121" x="2509838" y="3424238"/>
          <p14:tracePt t="37137" x="2609850" y="3414713"/>
          <p14:tracePt t="37153" x="2681288" y="3405188"/>
          <p14:tracePt t="37172" x="2738438" y="3390900"/>
          <p14:tracePt t="37187" x="2800350" y="3381375"/>
          <p14:tracePt t="37204" x="2838450" y="3371850"/>
          <p14:tracePt t="37220" x="2867025" y="3367088"/>
          <p14:tracePt t="37237" x="2886075" y="3367088"/>
          <p14:tracePt t="37255" x="2895600" y="3367088"/>
          <p14:tracePt t="37271" x="2900363" y="3367088"/>
          <p14:tracePt t="37307" x="2900363" y="3362325"/>
          <p14:tracePt t="38012" x="2914650" y="3362325"/>
          <p14:tracePt t="38019" x="2947988" y="3367088"/>
          <p14:tracePt t="38034" x="3009900" y="3376613"/>
          <p14:tracePt t="38051" x="3090863" y="3386138"/>
          <p14:tracePt t="38068" x="3219450" y="3381375"/>
          <p14:tracePt t="38084" x="3309938" y="3367088"/>
          <p14:tracePt t="38101" x="3376613" y="3343275"/>
          <p14:tracePt t="38118" x="3433763" y="3309938"/>
          <p14:tracePt t="38134" x="3448050" y="3286125"/>
          <p14:tracePt t="38151" x="3457575" y="3257550"/>
          <p14:tracePt t="38168" x="3424238" y="3214688"/>
          <p14:tracePt t="38188" x="3367088" y="3186113"/>
          <p14:tracePt t="38190" x="3319463" y="3176588"/>
          <p14:tracePt t="38201" x="3262313" y="3162300"/>
          <p14:tracePt t="38218" x="3081338" y="3176588"/>
          <p14:tracePt t="38234" x="2962275" y="3209925"/>
          <p14:tracePt t="38254" x="2876550" y="3252788"/>
          <p14:tracePt t="38268" x="2795588" y="3300413"/>
          <p14:tracePt t="38284" x="2771775" y="3328988"/>
          <p14:tracePt t="38303" x="2743200" y="3376613"/>
          <p14:tracePt t="38318" x="2743200" y="3400425"/>
          <p14:tracePt t="38335" x="2790825" y="3438525"/>
          <p14:tracePt t="38351" x="2900363" y="3476625"/>
          <p14:tracePt t="38367" x="3076575" y="3509963"/>
          <p14:tracePt t="38384" x="3167063" y="3509963"/>
          <p14:tracePt t="38402" x="3214688" y="3509963"/>
          <p14:tracePt t="38419" x="3243263" y="3509963"/>
          <p14:tracePt t="38434" x="3248025" y="3509963"/>
          <p14:tracePt t="38474" x="3243263" y="3509963"/>
          <p14:tracePt t="38484" x="3238500" y="3509963"/>
          <p14:tracePt t="38501" x="3214688" y="3514725"/>
          <p14:tracePt t="38518" x="3205163" y="3524250"/>
          <p14:tracePt t="38534" x="3200400" y="3529013"/>
          <p14:tracePt t="38552" x="3176588" y="3548063"/>
          <p14:tracePt t="38567" x="3157538" y="3557588"/>
          <p14:tracePt t="38586" x="3138488" y="3581400"/>
          <p14:tracePt t="38602" x="3109913" y="3624263"/>
          <p14:tracePt t="38619" x="3095625" y="3652838"/>
          <p14:tracePt t="38634" x="3086100" y="3686175"/>
          <p14:tracePt t="38652" x="3076575" y="3729038"/>
          <p14:tracePt t="38669" x="3076575" y="3743325"/>
          <p14:tracePt t="38685" x="3076575" y="3762375"/>
          <p14:tracePt t="38687" x="3076575" y="3771900"/>
          <p14:tracePt t="38701" x="3076575" y="3776663"/>
          <p14:tracePt t="38718" x="3076575" y="3786188"/>
          <p14:tracePt t="38735" x="3109913" y="3786188"/>
          <p14:tracePt t="38752" x="3243263" y="3729038"/>
          <p14:tracePt t="38768" x="3362325" y="3657600"/>
          <p14:tracePt t="38785" x="3557588" y="3514725"/>
          <p14:tracePt t="38801" x="4019550" y="3152775"/>
          <p14:tracePt t="38820" x="4362450" y="2914650"/>
          <p14:tracePt t="38837" x="4795838" y="2566988"/>
          <p14:tracePt t="38855" x="5033963" y="2414588"/>
          <p14:tracePt t="38868" x="5176838" y="2305050"/>
          <p14:tracePt t="38885" x="5286375" y="2233613"/>
          <p14:tracePt t="38902" x="5376863" y="2176463"/>
          <p14:tracePt t="38918" x="5410200" y="2162175"/>
          <p14:tracePt t="38934" x="5429250" y="2147888"/>
          <p14:tracePt t="38951" x="5448300" y="2143125"/>
          <p14:tracePt t="38969" x="5453063" y="2143125"/>
          <p14:tracePt t="39248" x="5486400" y="2147888"/>
          <p14:tracePt t="39255" x="5534025" y="2157413"/>
          <p14:tracePt t="39264" x="5591175" y="2171700"/>
          <p14:tracePt t="39279" x="5724525" y="2205038"/>
          <p14:tracePt t="39295" x="5853113" y="2233613"/>
          <p14:tracePt t="39312" x="6076950" y="2281238"/>
          <p14:tracePt t="39329" x="6219825" y="2300288"/>
          <p14:tracePt t="39346" x="6338888" y="2314575"/>
          <p14:tracePt t="39362" x="6462713" y="2314575"/>
          <p14:tracePt t="39379" x="6505575" y="2314575"/>
          <p14:tracePt t="39395" x="6534150" y="2305050"/>
          <p14:tracePt t="39412" x="6553200" y="2276475"/>
          <p14:tracePt t="39429" x="6553200" y="2243138"/>
          <p14:tracePt t="39446" x="6529388" y="2205038"/>
          <p14:tracePt t="39463" x="6419850" y="2147888"/>
          <p14:tracePt t="39481" x="6281738" y="2105025"/>
          <p14:tracePt t="39496" x="6143625" y="2100263"/>
          <p14:tracePt t="39512" x="6010275" y="2128838"/>
          <p14:tracePt t="39529" x="5962650" y="2157413"/>
          <p14:tracePt t="39545" x="5929313" y="2195513"/>
          <p14:tracePt t="39562" x="5905500" y="2252663"/>
          <p14:tracePt t="39579" x="5905500" y="2295525"/>
          <p14:tracePt t="39596" x="5915025" y="2338388"/>
          <p14:tracePt t="39612" x="6019800" y="2409825"/>
          <p14:tracePt t="39629" x="6115050" y="2447925"/>
          <p14:tracePt t="39646" x="6181725" y="2457450"/>
          <p14:tracePt t="39662" x="6248400" y="2457450"/>
          <p14:tracePt t="39679" x="6272213" y="2457450"/>
          <p14:tracePt t="39696" x="6276975" y="2447925"/>
          <p14:tracePt t="39712" x="6276975" y="2443163"/>
          <p14:tracePt t="39732" x="6267450" y="2443163"/>
          <p14:tracePt t="39746" x="6224588" y="2443163"/>
          <p14:tracePt t="39764" x="6138863" y="2476500"/>
          <p14:tracePt t="39779" x="6019800" y="2543175"/>
          <p14:tracePt t="39796" x="5872163" y="2686050"/>
          <p14:tracePt t="39812" x="5800725" y="2790825"/>
          <p14:tracePt t="39829" x="5762625" y="2833688"/>
          <p14:tracePt t="39845" x="5700713" y="3000375"/>
          <p14:tracePt t="39862" x="5686425" y="3086100"/>
          <p14:tracePt t="39879" x="5681663" y="3128963"/>
          <p14:tracePt t="39896" x="5681663" y="3157538"/>
          <p14:tracePt t="39912" x="5691188" y="3167063"/>
          <p14:tracePt t="39931" x="5700713" y="3167063"/>
          <p14:tracePt t="39946" x="5715000" y="3167063"/>
          <p14:tracePt t="40330" x="5700713" y="3186113"/>
          <p14:tracePt t="40337" x="5681663" y="3209925"/>
          <p14:tracePt t="40352" x="5624513" y="3286125"/>
          <p14:tracePt t="40370" x="5562600" y="3390900"/>
          <p14:tracePt t="40386" x="5486400" y="3529013"/>
          <p14:tracePt t="40403" x="5448300" y="3633788"/>
          <p14:tracePt t="40419" x="5438775" y="3709988"/>
          <p14:tracePt t="40436" x="5429250" y="3790950"/>
          <p14:tracePt t="40452" x="5429250" y="3829050"/>
          <p14:tracePt t="40470" x="5429250" y="3848100"/>
          <p14:tracePt t="40486" x="5429250" y="3867150"/>
          <p14:tracePt t="40502" x="5429250" y="3871913"/>
          <p14:tracePt t="40519" x="5429250" y="3881438"/>
          <p14:tracePt t="40536" x="5429250" y="3890963"/>
          <p14:tracePt t="40552" x="5429250" y="3895725"/>
          <p14:tracePt t="41279" x="5424488" y="3895725"/>
          <p14:tracePt t="41283" x="5419725" y="3900488"/>
          <p14:tracePt t="41290" x="5419725" y="3905250"/>
          <p14:tracePt t="41304" x="5419725" y="3910013"/>
          <p14:tracePt t="41317" x="5419725" y="3929063"/>
          <p14:tracePt t="41334" x="5419725" y="3948113"/>
          <p14:tracePt t="41351" x="5419725" y="3971925"/>
          <p14:tracePt t="41368" x="5429250" y="3995738"/>
          <p14:tracePt t="41384" x="5438775" y="4019550"/>
          <p14:tracePt t="41401" x="5448300" y="4033838"/>
          <p14:tracePt t="41418" x="5476875" y="4062413"/>
          <p14:tracePt t="41434" x="5495925" y="4081463"/>
          <p14:tracePt t="41453" x="5514975" y="4090988"/>
          <p14:tracePt t="41469" x="5534025" y="4105275"/>
          <p14:tracePt t="41484" x="5553075" y="4114800"/>
          <p14:tracePt t="41501" x="5567363" y="4119563"/>
          <p14:tracePt t="41517" x="5595938" y="4124325"/>
          <p14:tracePt t="41535" x="5605463" y="4124325"/>
          <p14:tracePt t="41551" x="5610225" y="4124325"/>
          <p14:tracePt t="41568" x="5624513" y="4124325"/>
          <p14:tracePt t="41584" x="5629275" y="4124325"/>
          <p14:tracePt t="65459" x="5576888" y="4090988"/>
          <p14:tracePt t="65466" x="5476875" y="4014788"/>
          <p14:tracePt t="65480" x="5329238" y="3919538"/>
          <p14:tracePt t="65496" x="4757738" y="3671888"/>
          <p14:tracePt t="65514" x="4391025" y="3581400"/>
          <p14:tracePt t="65529" x="4033838" y="3524250"/>
          <p14:tracePt t="65546" x="3586163" y="3505200"/>
          <p14:tracePt t="65562" x="3390900" y="3514725"/>
          <p14:tracePt t="65580" x="3181350" y="3562350"/>
          <p14:tracePt t="65596" x="3100388" y="3590925"/>
          <p14:tracePt t="65613" x="3038475" y="3629025"/>
          <p14:tracePt t="65630" x="2957513" y="3705225"/>
          <p14:tracePt t="65646" x="2905125" y="3776663"/>
          <p14:tracePt t="65662" x="2871788" y="3867150"/>
          <p14:tracePt t="65679" x="2867025" y="3981450"/>
          <p14:tracePt t="65696" x="2886075" y="4048125"/>
          <p14:tracePt t="65712" x="2933700" y="4129088"/>
          <p14:tracePt t="65729" x="3076575" y="4252913"/>
          <p14:tracePt t="65747" x="3200400" y="4295775"/>
          <p14:tracePt t="65762" x="3286125" y="4291013"/>
          <p14:tracePt t="65779" x="3400425" y="4167188"/>
          <p14:tracePt t="65796" x="3448050" y="4005263"/>
          <p14:tracePt t="65812" x="3433763" y="3886200"/>
          <p14:tracePt t="65829" x="3314700" y="3724275"/>
          <p14:tracePt t="65846" x="3148013" y="3619500"/>
          <p14:tracePt t="65862" x="2957513" y="3552825"/>
          <p14:tracePt t="65879" x="2709863" y="3514725"/>
          <p14:tracePt t="65896" x="2566988" y="3524250"/>
          <p14:tracePt t="65913" x="2476500" y="3552825"/>
          <p14:tracePt t="65929" x="2414588" y="3595688"/>
          <p14:tracePt t="65946" x="2390775" y="3629025"/>
          <p14:tracePt t="65962" x="2381250" y="3676650"/>
          <p14:tracePt t="65979" x="2414588" y="3795713"/>
          <p14:tracePt t="65996" x="2471738" y="3862388"/>
          <p14:tracePt t="66014" x="2609850" y="3962400"/>
          <p14:tracePt t="66029" x="2724150" y="4000500"/>
          <p14:tracePt t="66046" x="2814638" y="4005263"/>
          <p14:tracePt t="66064" x="2938463" y="3971925"/>
          <p14:tracePt t="66079" x="3009900" y="3890963"/>
          <p14:tracePt t="66096" x="3043238" y="3795713"/>
          <p14:tracePt t="66115" x="3014663" y="3662363"/>
          <p14:tracePt t="66129" x="2957513" y="3619500"/>
          <p14:tracePt t="66146" x="2833688" y="3586163"/>
          <p14:tracePt t="66163" x="2657475" y="3600450"/>
          <p14:tracePt t="66179" x="2533650" y="3657600"/>
          <p14:tracePt t="66196" x="2476500" y="3705225"/>
          <p14:tracePt t="66214" x="2395538" y="3819525"/>
          <p14:tracePt t="66230" x="2390775" y="3900488"/>
          <p14:tracePt t="66246" x="2409825" y="3976688"/>
          <p14:tracePt t="66262" x="2481263" y="4100513"/>
          <p14:tracePt t="66279" x="2547938" y="4171950"/>
          <p14:tracePt t="66296" x="2619375" y="4214813"/>
          <p14:tracePt t="66313" x="2681288" y="4243388"/>
          <p14:tracePt t="66329" x="2705100" y="4252913"/>
          <p14:tracePt t="66580" x="2609850" y="4300538"/>
          <p14:tracePt t="66583" x="2424113" y="4395788"/>
          <p14:tracePt t="66590" x="2262188" y="4495800"/>
          <p14:tracePt t="66601" x="2071688" y="4624388"/>
          <p14:tracePt t="66618" x="1562100" y="4995863"/>
          <p14:tracePt t="66637" x="1304925" y="5224463"/>
          <p14:tracePt t="66652" x="1143000" y="5405438"/>
          <p14:tracePt t="66672" x="981075" y="5662613"/>
          <p14:tracePt t="66685" x="923925" y="5795963"/>
          <p14:tracePt t="66701" x="904875" y="5910263"/>
          <p14:tracePt t="66719" x="904875" y="6015038"/>
          <p14:tracePt t="66734" x="938213" y="6076950"/>
          <p14:tracePt t="66751" x="985838" y="6134100"/>
          <p14:tracePt t="66768" x="1104900" y="6191250"/>
          <p14:tracePt t="66784" x="1195388" y="6186488"/>
          <p14:tracePt t="66801" x="1281113" y="6143625"/>
          <p14:tracePt t="66818" x="1376363" y="6048375"/>
          <p14:tracePt t="66835" x="1419225" y="5934075"/>
          <p14:tracePt t="66851" x="1409700" y="5848350"/>
          <p14:tracePt t="66868" x="1333500" y="5776913"/>
          <p14:tracePt t="66884" x="1233488" y="5734050"/>
          <p14:tracePt t="66901" x="1119188" y="5724525"/>
          <p14:tracePt t="66919" x="976313" y="5753100"/>
          <p14:tracePt t="66935" x="895350" y="5795963"/>
          <p14:tracePt t="66951" x="847725" y="5838825"/>
          <p14:tracePt t="66969" x="795338" y="5915025"/>
          <p14:tracePt t="66984" x="790575" y="5957888"/>
          <p14:tracePt t="67002" x="790575" y="6000750"/>
          <p14:tracePt t="67018" x="842963" y="6048375"/>
          <p14:tracePt t="67035" x="928688" y="6081713"/>
          <p14:tracePt t="67052" x="1081088" y="6067425"/>
          <p14:tracePt t="67068" x="1171575" y="6034088"/>
          <p14:tracePt t="67084" x="1228725" y="5995988"/>
          <p14:tracePt t="67102" x="1285875" y="5891213"/>
          <p14:tracePt t="67119" x="1290638" y="5838825"/>
          <p14:tracePt t="67135" x="1276350" y="5800725"/>
          <p14:tracePt t="67153" x="1223963" y="5762625"/>
          <p14:tracePt t="67168" x="1143000" y="5748338"/>
          <p14:tracePt t="67184" x="1076325" y="5748338"/>
          <p14:tracePt t="67206" x="990600" y="5776913"/>
          <p14:tracePt t="67218" x="966788" y="5795963"/>
          <p14:tracePt t="67235" x="947738" y="5834063"/>
          <p14:tracePt t="67251" x="952500" y="5881688"/>
          <p14:tracePt t="67268" x="1028700" y="5929313"/>
          <p14:tracePt t="67284" x="1157288" y="5967413"/>
          <p14:tracePt t="67301" x="1381125" y="5981700"/>
          <p14:tracePt t="67318" x="1519238" y="5948363"/>
          <p14:tracePt t="67337" x="1638300" y="5881688"/>
          <p14:tracePt t="67352" x="1676400" y="5838825"/>
          <p14:tracePt t="67368" x="1690688" y="5791200"/>
          <p14:tracePt t="67386" x="1685925" y="5734050"/>
          <p14:tracePt t="67403" x="1657350" y="5691188"/>
          <p14:tracePt t="67418" x="1590675" y="5657850"/>
          <p14:tracePt t="67434" x="1476375" y="5624513"/>
          <p14:tracePt t="67451" x="1338263" y="5619750"/>
          <p14:tracePt t="67469" x="1281113" y="5638800"/>
          <p14:tracePt t="67485" x="1257300" y="5653088"/>
          <p14:tracePt t="67501" x="1238250" y="5676900"/>
          <p14:tracePt t="67518" x="1238250" y="5695950"/>
          <p14:tracePt t="67534" x="1271588" y="5719763"/>
          <p14:tracePt t="67552" x="1381125" y="5753100"/>
          <p14:tracePt t="67568" x="1462088" y="5762625"/>
          <p14:tracePt t="67585" x="1538288" y="5757863"/>
          <p14:tracePt t="67601" x="1552575" y="5757863"/>
          <p14:tracePt t="67618" x="1562100" y="5757863"/>
          <p14:tracePt t="69389" x="1600200" y="5753100"/>
          <p14:tracePt t="69394" x="1671638" y="5743575"/>
          <p14:tracePt t="69400" x="1781175" y="5729288"/>
          <p14:tracePt t="69411" x="1909763" y="5705475"/>
          <p14:tracePt t="69427" x="2424113" y="5619750"/>
          <p14:tracePt t="69445" x="2833688" y="5548313"/>
          <p14:tracePt t="69461" x="3257550" y="5472113"/>
          <p14:tracePt t="69478" x="3786188" y="5386388"/>
          <p14:tracePt t="69494" x="4124325" y="5300663"/>
          <p14:tracePt t="69512" x="4338638" y="5238750"/>
          <p14:tracePt t="69527" x="4548188" y="5176838"/>
          <p14:tracePt t="69544" x="4633913" y="5153025"/>
          <p14:tracePt t="69561" x="4686300" y="5138738"/>
          <p14:tracePt t="69577" x="4719638" y="5124450"/>
          <p14:tracePt t="69594" x="4724400" y="5119688"/>
          <p14:tracePt t="69611" x="4733925" y="5110163"/>
          <p14:tracePt t="69627" x="4733925" y="5105400"/>
          <p14:tracePt t="70067" x="4733925" y="5110163"/>
          <p14:tracePt t="70076" x="4729163" y="5114925"/>
          <p14:tracePt t="70090" x="4724400" y="5119688"/>
          <p14:tracePt t="70107" x="4714875" y="5124450"/>
          <p14:tracePt t="70129" x="4700588" y="5138738"/>
          <p14:tracePt t="70140" x="4695825" y="5143500"/>
          <p14:tracePt t="70157" x="4686300" y="5143500"/>
          <p14:tracePt t="70173" x="4676775" y="5143500"/>
          <p14:tracePt t="70190" x="4667250" y="5143500"/>
          <p14:tracePt t="70207" x="4662488" y="5143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v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5888"/>
            <a:ext cx="7453312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179388" y="5229225"/>
            <a:ext cx="87852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1200" b="1">
                <a:latin typeface="Arial" panose="020B0604020202020204" pitchFamily="34" charset="0"/>
                <a:cs typeface="Arial" panose="020B0604020202020204" pitchFamily="34" charset="0"/>
              </a:rPr>
              <a:t>Galvani 1791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Figure Ω :Grenouille préparée pour l'expérience   </a:t>
            </a:r>
            <a:b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Figure 1 : Machine électrique </a:t>
            </a:r>
            <a:b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Figure 2 : Le fil de fer E traversant la moelle est en contact avec une baguette de fer G, et prolongé par le long fil conducteur KK </a:t>
            </a:r>
            <a:b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Figure 3 : Une grenouille préparée est enfermée dans un récipient en verre A, un très long fil de fer E E E peut être joint en C au fil de fer B planté dans sa moelle épinière </a:t>
            </a:r>
            <a:b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Figure 5 : Bouteille de Leyde   </a:t>
            </a:r>
            <a:b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>
                <a:latin typeface="Arial" panose="020B0604020202020204" pitchFamily="34" charset="0"/>
                <a:cs typeface="Arial" panose="020B0604020202020204" pitchFamily="34" charset="0"/>
              </a:rPr>
              <a:t>Figure 6 : Expérience dans le vide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p:transition advTm="36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9" x="4652963" y="5133975"/>
          <p14:tracePt t="2276" x="4638675" y="5114925"/>
          <p14:tracePt t="2284" x="4614863" y="5091113"/>
          <p14:tracePt t="2296" x="4600575" y="5072063"/>
          <p14:tracePt t="2313" x="4533900" y="5010150"/>
          <p14:tracePt t="2330" x="4476750" y="4972050"/>
          <p14:tracePt t="2347" x="4381500" y="4924425"/>
          <p14:tracePt t="2363" x="4305300" y="4910138"/>
          <p14:tracePt t="2380" x="4224338" y="4895850"/>
          <p14:tracePt t="2397" x="4081463" y="4895850"/>
          <p14:tracePt t="2413" x="3986213" y="4895850"/>
          <p14:tracePt t="2430" x="3905250" y="4895850"/>
          <p14:tracePt t="2446" x="3814763" y="4895850"/>
          <p14:tracePt t="2463" x="3738563" y="4910138"/>
          <p14:tracePt t="2480" x="3681413" y="4919663"/>
          <p14:tracePt t="2497" x="3619500" y="4938713"/>
          <p14:tracePt t="2513" x="3571875" y="4953000"/>
          <p14:tracePt t="2531" x="3519488" y="4976813"/>
          <p14:tracePt t="2546" x="3419475" y="5014913"/>
          <p14:tracePt t="2563" x="3367088" y="5043488"/>
          <p14:tracePt t="2580" x="3305175" y="5057775"/>
          <p14:tracePt t="2597" x="3219450" y="5086350"/>
          <p14:tracePt t="2613" x="3171825" y="5100638"/>
          <p14:tracePt t="2629" x="3133725" y="5110163"/>
          <p14:tracePt t="2646" x="3100388" y="5124450"/>
          <p14:tracePt t="2663" x="3086100" y="5133975"/>
          <p14:tracePt t="2680" x="3076575" y="5133975"/>
          <p14:tracePt t="2697" x="3062288" y="5133975"/>
          <p14:tracePt t="2713" x="3057525" y="5133975"/>
          <p14:tracePt t="3493" x="3057525" y="5076825"/>
          <p14:tracePt t="3500" x="3057525" y="4986338"/>
          <p14:tracePt t="3506" x="3048000" y="4867275"/>
          <p14:tracePt t="3520" x="3033713" y="4581525"/>
          <p14:tracePt t="3537" x="2995613" y="4262438"/>
          <p14:tracePt t="3554" x="2943225" y="4010025"/>
          <p14:tracePt t="3571" x="2852738" y="3776663"/>
          <p14:tracePt t="3587" x="2795588" y="3667125"/>
          <p14:tracePt t="3604" x="2728913" y="3595688"/>
          <p14:tracePt t="3620" x="2614613" y="3509963"/>
          <p14:tracePt t="3637" x="2538413" y="3481388"/>
          <p14:tracePt t="3653" x="2428875" y="3457575"/>
          <p14:tracePt t="3670" x="2305050" y="3476625"/>
          <p14:tracePt t="3687" x="2228850" y="3524250"/>
          <p14:tracePt t="3704" x="2143125" y="3571875"/>
          <p14:tracePt t="3720" x="2057400" y="3681413"/>
          <p14:tracePt t="3737" x="2005013" y="3795713"/>
          <p14:tracePt t="3753" x="1985963" y="3910013"/>
          <p14:tracePt t="3770" x="1995488" y="4062413"/>
          <p14:tracePt t="3787" x="2028825" y="4124325"/>
          <p14:tracePt t="3804" x="2062163" y="4176713"/>
          <p14:tracePt t="3820" x="2133600" y="4210050"/>
          <p14:tracePt t="3837" x="2171700" y="4210050"/>
          <p14:tracePt t="3854" x="2219325" y="4167188"/>
          <p14:tracePt t="3870" x="2281238" y="3995738"/>
          <p14:tracePt t="3887" x="2257425" y="3867150"/>
          <p14:tracePt t="3907" x="2185988" y="3767138"/>
          <p14:tracePt t="3920" x="2081213" y="3714750"/>
          <p14:tracePt t="3937" x="1971675" y="3695700"/>
          <p14:tracePt t="3954" x="1833563" y="3690938"/>
          <p14:tracePt t="3970" x="1766888" y="3714750"/>
          <p14:tracePt t="3987" x="1728788" y="3743325"/>
          <p14:tracePt t="4003" x="1709738" y="3781425"/>
          <p14:tracePt t="4020" x="1704975" y="3867150"/>
          <p14:tracePt t="4037" x="1728788" y="3924300"/>
          <p14:tracePt t="4054" x="1800225" y="3995738"/>
          <p14:tracePt t="4070" x="1885950" y="4033838"/>
          <p14:tracePt t="4087" x="1962150" y="4038600"/>
          <p14:tracePt t="4104" x="2057400" y="3990975"/>
          <p14:tracePt t="4121" x="2119313" y="3910013"/>
          <p14:tracePt t="4137" x="2166938" y="3786188"/>
          <p14:tracePt t="4153" x="2190750" y="3662363"/>
          <p14:tracePt t="4171" x="2176463" y="3609975"/>
          <p14:tracePt t="4175" x="2166938" y="3600450"/>
          <p14:tracePt t="4191" x="2143125" y="3586163"/>
          <p14:tracePt t="4203" x="2100263" y="3581400"/>
          <p14:tracePt t="4220" x="2057400" y="3600450"/>
          <p14:tracePt t="4237" x="2024063" y="3619500"/>
          <p14:tracePt t="4254" x="1976438" y="3695700"/>
          <p14:tracePt t="4270" x="1957388" y="3762375"/>
          <p14:tracePt t="4287" x="1962150" y="3833813"/>
          <p14:tracePt t="4303" x="2005013" y="3924300"/>
          <p14:tracePt t="4321" x="2062163" y="3971925"/>
          <p14:tracePt t="4337" x="2128838" y="3986213"/>
          <p14:tracePt t="4354" x="2233613" y="3967163"/>
          <p14:tracePt t="4370" x="2281238" y="3919538"/>
          <p14:tracePt t="4387" x="2324100" y="3833813"/>
          <p14:tracePt t="4403" x="2347913" y="3724275"/>
          <p14:tracePt t="4421" x="2333625" y="3681413"/>
          <p14:tracePt t="4437" x="2314575" y="3657600"/>
          <p14:tracePt t="4454" x="2271713" y="3638550"/>
          <p14:tracePt t="4470" x="2257425" y="3638550"/>
          <p14:tracePt t="4487" x="2233613" y="3638550"/>
          <p14:tracePt t="4504" x="2224088" y="3652838"/>
          <p14:tracePt t="4520" x="2219325" y="3662363"/>
          <p14:tracePt t="4537" x="2219325" y="3671888"/>
          <p14:tracePt t="4554" x="2262188" y="3705225"/>
          <p14:tracePt t="4570" x="2324100" y="3714750"/>
          <p14:tracePt t="4587" x="2390775" y="3714750"/>
          <p14:tracePt t="4603" x="2419350" y="3709988"/>
          <p14:tracePt t="4620" x="2438400" y="3705225"/>
          <p14:tracePt t="4637" x="2452688" y="3700463"/>
          <p14:tracePt t="4655" x="2452688" y="3690938"/>
          <p14:tracePt t="4661" x="2452688" y="3686175"/>
          <p14:tracePt t="4673" x="2452688" y="3681413"/>
          <p14:tracePt t="4688" x="2457450" y="3671888"/>
          <p14:tracePt t="5007" x="2495550" y="3619500"/>
          <p14:tracePt t="5016" x="2547938" y="3552825"/>
          <p14:tracePt t="5021" x="2605088" y="3481388"/>
          <p14:tracePt t="5030" x="2662238" y="3429000"/>
          <p14:tracePt t="5047" x="2795588" y="3248025"/>
          <p14:tracePt t="5063" x="2971800" y="3057525"/>
          <p14:tracePt t="5080" x="3105150" y="2914650"/>
          <p14:tracePt t="5097" x="3209925" y="2800350"/>
          <p14:tracePt t="5114" x="3395663" y="2614613"/>
          <p14:tracePt t="5130" x="3486150" y="2509838"/>
          <p14:tracePt t="5147" x="3581400" y="2428875"/>
          <p14:tracePt t="5163" x="3705225" y="2314575"/>
          <p14:tracePt t="5180" x="3781425" y="2247900"/>
          <p14:tracePt t="5198" x="3862388" y="2190750"/>
          <p14:tracePt t="5213" x="3967163" y="2128838"/>
          <p14:tracePt t="5231" x="4014788" y="2100263"/>
          <p14:tracePt t="5247" x="4048125" y="2081213"/>
          <p14:tracePt t="5264" x="4067175" y="2071688"/>
          <p14:tracePt t="5280" x="4076700" y="2062163"/>
          <p14:tracePt t="5297" x="4086225" y="2062163"/>
          <p14:tracePt t="5371" x="4090988" y="2062163"/>
          <p14:tracePt t="5378" x="4095750" y="2057400"/>
          <p14:tracePt t="5384" x="4100513" y="2052638"/>
          <p14:tracePt t="5397" x="4105275" y="2047875"/>
          <p14:tracePt t="5415" x="4148138" y="2028825"/>
          <p14:tracePt t="5430" x="4171950" y="2009775"/>
          <p14:tracePt t="5448" x="4219575" y="1981200"/>
          <p14:tracePt t="5463" x="4243388" y="1966913"/>
          <p14:tracePt t="5480" x="4267200" y="1957388"/>
          <p14:tracePt t="5498" x="4300538" y="1947863"/>
          <p14:tracePt t="5515" x="4329113" y="1938338"/>
          <p14:tracePt t="5531" x="4352925" y="1924050"/>
          <p14:tracePt t="5547" x="4386263" y="1919288"/>
          <p14:tracePt t="5563" x="4400550" y="1919288"/>
          <p14:tracePt t="5580" x="4405313" y="1919288"/>
          <p14:tracePt t="5597" x="4410075" y="1919288"/>
          <p14:tracePt t="5920" x="4376738" y="1938338"/>
          <p14:tracePt t="5925" x="4310063" y="1985963"/>
          <p14:tracePt t="5931" x="4219575" y="2047875"/>
          <p14:tracePt t="5945" x="4081463" y="2147888"/>
          <p14:tracePt t="5962" x="3971925" y="2252663"/>
          <p14:tracePt t="5978" x="3862388" y="2366963"/>
          <p14:tracePt t="5995" x="3733800" y="2562225"/>
          <p14:tracePt t="6012" x="3676650" y="2695575"/>
          <p14:tracePt t="6030" x="3643313" y="2809875"/>
          <p14:tracePt t="6046" x="3638550" y="2928938"/>
          <p14:tracePt t="6062" x="3643313" y="2981325"/>
          <p14:tracePt t="6078" x="3662363" y="3024188"/>
          <p14:tracePt t="6095" x="3752850" y="3062288"/>
          <p14:tracePt t="6111" x="3824288" y="3062288"/>
          <p14:tracePt t="6128" x="3924300" y="3028950"/>
          <p14:tracePt t="6146" x="4062413" y="2928938"/>
          <p14:tracePt t="6162" x="4148138" y="2833688"/>
          <p14:tracePt t="6178" x="4219575" y="2719388"/>
          <p14:tracePt t="6196" x="4281488" y="2524125"/>
          <p14:tracePt t="6212" x="4281488" y="2443163"/>
          <p14:tracePt t="6229" x="4271963" y="2371725"/>
          <p14:tracePt t="6245" x="4191000" y="2290763"/>
          <p14:tracePt t="6262" x="4057650" y="2257425"/>
          <p14:tracePt t="6279" x="3900488" y="2257425"/>
          <p14:tracePt t="6296" x="3729038" y="2295525"/>
          <p14:tracePt t="6315" x="3633788" y="2352675"/>
          <p14:tracePt t="6328" x="3609975" y="2390775"/>
          <p14:tracePt t="6345" x="3533775" y="2505075"/>
          <p14:tracePt t="6362" x="3514725" y="2571750"/>
          <p14:tracePt t="6381" x="3509963" y="2695575"/>
          <p14:tracePt t="6395" x="3524250" y="2757488"/>
          <p14:tracePt t="6412" x="3557588" y="2805113"/>
          <p14:tracePt t="6429" x="3648075" y="2867025"/>
          <p14:tracePt t="6445" x="3738563" y="2886075"/>
          <p14:tracePt t="6462" x="3795713" y="2886075"/>
          <p14:tracePt t="6478" x="3848100" y="2862263"/>
          <p14:tracePt t="6495" x="3876675" y="2800350"/>
          <p14:tracePt t="6512" x="3881438" y="2719388"/>
          <p14:tracePt t="6529" x="3838575" y="2581275"/>
          <p14:tracePt t="6550" x="3776663" y="2500313"/>
          <p14:tracePt t="6562" x="3700463" y="2438400"/>
          <p14:tracePt t="6578" x="3562350" y="2357438"/>
          <p14:tracePt t="6596" x="3490913" y="2338388"/>
          <p14:tracePt t="6612" x="3433763" y="2338388"/>
          <p14:tracePt t="6628" x="3376613" y="2362200"/>
          <p14:tracePt t="6646" x="3357563" y="2409825"/>
          <p14:tracePt t="6662" x="3352800" y="2466975"/>
          <p14:tracePt t="6664" x="3352800" y="2500313"/>
          <p14:tracePt t="6678" x="3367088" y="2590800"/>
          <p14:tracePt t="6695" x="3414713" y="2676525"/>
          <p14:tracePt t="6712" x="3476625" y="2743200"/>
          <p14:tracePt t="6728" x="3629025" y="2838450"/>
          <p14:tracePt t="6745" x="3733800" y="2857500"/>
          <p14:tracePt t="6765" x="3862388" y="2819400"/>
          <p14:tracePt t="6778" x="3929063" y="2743200"/>
          <p14:tracePt t="6795" x="3976688" y="2667000"/>
          <p14:tracePt t="6812" x="3995738" y="2566988"/>
          <p14:tracePt t="6829" x="3981450" y="2457450"/>
          <p14:tracePt t="6846" x="3948113" y="2424113"/>
          <p14:tracePt t="6862" x="3890963" y="2395538"/>
          <p14:tracePt t="6879" x="3762375" y="2400300"/>
          <p14:tracePt t="6896" x="3676650" y="2447925"/>
          <p14:tracePt t="6912" x="3595688" y="2543175"/>
          <p14:tracePt t="6928" x="3562350" y="2643188"/>
          <p14:tracePt t="6945" x="3552825" y="2728913"/>
          <p14:tracePt t="6962" x="3562350" y="2795588"/>
          <p14:tracePt t="6978" x="3581400" y="2819400"/>
          <p14:tracePt t="6995" x="3667125" y="2833688"/>
          <p14:tracePt t="7012" x="3833813" y="2762250"/>
          <p14:tracePt t="7028" x="3938588" y="2676525"/>
          <p14:tracePt t="7045" x="4010025" y="2576513"/>
          <p14:tracePt t="7062" x="4081463" y="2409825"/>
          <p14:tracePt t="7078" x="4100513" y="2309813"/>
          <p14:tracePt t="7095" x="4119563" y="2214563"/>
          <p14:tracePt t="7112" x="4129088" y="2138363"/>
          <p14:tracePt t="7128" x="4133850" y="2105025"/>
          <p14:tracePt t="7145" x="4171950" y="2071688"/>
          <p14:tracePt t="7162" x="4329113" y="1995488"/>
          <p14:tracePt t="7179" x="4452938" y="1933575"/>
          <p14:tracePt t="7195" x="4591050" y="1890713"/>
          <p14:tracePt t="7212" x="4772025" y="1824038"/>
          <p14:tracePt t="7228" x="4857750" y="1795463"/>
          <p14:tracePt t="7245" x="4905375" y="1766888"/>
          <p14:tracePt t="7262" x="4933950" y="1757363"/>
          <p14:tracePt t="7280" x="4943475" y="1757363"/>
          <p14:tracePt t="7481" x="4953000" y="1757363"/>
          <p14:tracePt t="7488" x="4967288" y="1757363"/>
          <p14:tracePt t="7504" x="4991100" y="1757363"/>
          <p14:tracePt t="7521" x="5010150" y="1757363"/>
          <p14:tracePt t="7538" x="5038725" y="1743075"/>
          <p14:tracePt t="7554" x="5043488" y="1728788"/>
          <p14:tracePt t="7571" x="5043488" y="1714500"/>
          <p14:tracePt t="7588" x="5029200" y="1690688"/>
          <p14:tracePt t="7604" x="4948238" y="1671638"/>
          <p14:tracePt t="7621" x="4829175" y="1671638"/>
          <p14:tracePt t="7639" x="4662488" y="1728788"/>
          <p14:tracePt t="7656" x="4600575" y="1781175"/>
          <p14:tracePt t="7671" x="4552950" y="1847850"/>
          <p14:tracePt t="7688" x="4533900" y="1905000"/>
          <p14:tracePt t="7704" x="4533900" y="1933575"/>
          <p14:tracePt t="7721" x="4557713" y="1962150"/>
          <p14:tracePt t="7739" x="4657725" y="1995488"/>
          <p14:tracePt t="7755" x="4738688" y="1995488"/>
          <p14:tracePt t="7771" x="4824413" y="1985963"/>
          <p14:tracePt t="7788" x="4895850" y="1943100"/>
          <p14:tracePt t="7804" x="4933950" y="1900238"/>
          <p14:tracePt t="7821" x="4962525" y="1852613"/>
          <p14:tracePt t="7837" x="4967288" y="1800225"/>
          <p14:tracePt t="7854" x="4957763" y="1785938"/>
          <p14:tracePt t="7875" x="4924425" y="1771650"/>
          <p14:tracePt t="7887" x="4876800" y="1762125"/>
          <p14:tracePt t="7904" x="4838700" y="1771650"/>
          <p14:tracePt t="7922" x="4800600" y="1809750"/>
          <p14:tracePt t="7938" x="4776788" y="1847850"/>
          <p14:tracePt t="7954" x="4772025" y="1876425"/>
          <p14:tracePt t="7971" x="4772025" y="1900238"/>
          <p14:tracePt t="7988" x="4795838" y="1919288"/>
          <p14:tracePt t="8004" x="4810125" y="1928813"/>
          <p14:tracePt t="8022" x="4838700" y="1933575"/>
          <p14:tracePt t="8038" x="4848225" y="1933575"/>
          <p14:tracePt t="8054" x="4852988" y="1928813"/>
          <p14:tracePt t="8072" x="4852988" y="1919288"/>
          <p14:tracePt t="8089" x="4852988" y="1909763"/>
          <p14:tracePt t="8106" x="4852988" y="1905000"/>
          <p14:tracePt t="8164" x="4857750" y="1905000"/>
          <p14:tracePt t="8676" x="4852988" y="1905000"/>
          <p14:tracePt t="8683" x="4838700" y="1914525"/>
          <p14:tracePt t="8690" x="4829175" y="1924050"/>
          <p14:tracePt t="8702" x="4819650" y="1933575"/>
          <p14:tracePt t="8718" x="4791075" y="1962150"/>
          <p14:tracePt t="8736" x="4786313" y="1976438"/>
          <p14:tracePt t="8752" x="4772025" y="1985963"/>
          <p14:tracePt t="8768" x="4767263" y="2000250"/>
          <p14:tracePt t="8785" x="4767263" y="2009775"/>
          <p14:tracePt t="8802" x="4767263" y="2019300"/>
          <p14:tracePt t="8818" x="4767263" y="2038350"/>
          <p14:tracePt t="8835" x="4776788" y="2043113"/>
          <p14:tracePt t="8852" x="4786313" y="2047875"/>
          <p14:tracePt t="8869" x="4791075" y="2062163"/>
          <p14:tracePt t="8886" x="4791075" y="2066925"/>
          <p14:tracePt t="9913" x="4786313" y="2076450"/>
          <p14:tracePt t="9922" x="4776788" y="2085975"/>
          <p14:tracePt t="9937" x="4757738" y="2109788"/>
          <p14:tracePt t="9955" x="4738688" y="2133600"/>
          <p14:tracePt t="9970" x="4695825" y="2200275"/>
          <p14:tracePt t="9986" x="4657725" y="2276475"/>
          <p14:tracePt t="10003" x="4629150" y="2347913"/>
          <p14:tracePt t="10021" x="4567238" y="2490788"/>
          <p14:tracePt t="10037" x="4538663" y="2614613"/>
          <p14:tracePt t="10053" x="4495800" y="2752725"/>
          <p14:tracePt t="10070" x="4452938" y="2976563"/>
          <p14:tracePt t="10088" x="4438650" y="3133725"/>
          <p14:tracePt t="10103" x="4424363" y="3248025"/>
          <p14:tracePt t="10120" x="4414838" y="3405188"/>
          <p14:tracePt t="10136" x="4414838" y="3486150"/>
          <p14:tracePt t="10153" x="4414838" y="3543300"/>
          <p14:tracePt t="10173" x="4414838" y="3619500"/>
          <p14:tracePt t="10180" x="4414838" y="3624263"/>
          <p14:tracePt t="10187" x="4414838" y="3633788"/>
          <p14:tracePt t="10203" x="4414838" y="3648075"/>
          <p14:tracePt t="10220" x="4414838" y="3652838"/>
          <p14:tracePt t="10605" x="4429125" y="3648075"/>
          <p14:tracePt t="10614" x="4471988" y="3633788"/>
          <p14:tracePt t="10629" x="4557713" y="3590925"/>
          <p14:tracePt t="10645" x="4719638" y="3548063"/>
          <p14:tracePt t="10662" x="4843463" y="3505200"/>
          <p14:tracePt t="10679" x="4967288" y="3462338"/>
          <p14:tracePt t="10695" x="5124450" y="3429000"/>
          <p14:tracePt t="10712" x="5205413" y="3414713"/>
          <p14:tracePt t="10729" x="5281613" y="3390900"/>
          <p14:tracePt t="10746" x="5353050" y="3376613"/>
          <p14:tracePt t="10762" x="5395913" y="3367088"/>
          <p14:tracePt t="10779" x="5448300" y="3357563"/>
          <p14:tracePt t="10797" x="5505450" y="3343275"/>
          <p14:tracePt t="10814" x="5534025" y="3333750"/>
          <p14:tracePt t="10831" x="5572125" y="3328988"/>
          <p14:tracePt t="10845" x="5581650" y="3328988"/>
          <p14:tracePt t="11201" x="5572125" y="3333750"/>
          <p14:tracePt t="11207" x="5567363" y="3333750"/>
          <p14:tracePt t="11215" x="5557838" y="3338513"/>
          <p14:tracePt t="11226" x="5543550" y="3343275"/>
          <p14:tracePt t="11244" x="5534025" y="3352800"/>
          <p14:tracePt t="11259" x="5529263" y="3367088"/>
          <p14:tracePt t="11277" x="5519738" y="3371850"/>
          <p14:tracePt t="11293" x="5514975" y="3371850"/>
          <p14:tracePt t="11563" x="5510213" y="3386138"/>
          <p14:tracePt t="11570" x="5495925" y="3405188"/>
          <p14:tracePt t="11586" x="5386388" y="3495675"/>
          <p14:tracePt t="11602" x="5143500" y="3719513"/>
          <p14:tracePt t="11619" x="4638675" y="4162425"/>
          <p14:tracePt t="11636" x="4229100" y="4486275"/>
          <p14:tracePt t="11655" x="3576638" y="4957763"/>
          <p14:tracePt t="11673" x="3138488" y="5286375"/>
          <p14:tracePt t="11689" x="2743200" y="5576888"/>
          <p14:tracePt t="11708" x="2281238" y="5943600"/>
          <p14:tracePt t="11722" x="2095500" y="6115050"/>
          <p14:tracePt t="11736" x="1971675" y="6234113"/>
          <p14:tracePt t="11752" x="1900238" y="6296025"/>
          <p14:tracePt t="11769" x="1857375" y="6334125"/>
          <p14:tracePt t="11786" x="1843088" y="6338888"/>
          <p14:tracePt t="11802" x="1843088" y="6343650"/>
          <p14:tracePt t="12070" x="1824038" y="6343650"/>
          <p14:tracePt t="12080" x="1809750" y="6338888"/>
          <p14:tracePt t="12085" x="1795463" y="6334125"/>
          <p14:tracePt t="12103" x="1762125" y="6319838"/>
          <p14:tracePt t="12119" x="1728788" y="6276975"/>
          <p14:tracePt t="12136" x="1695450" y="6229350"/>
          <p14:tracePt t="12153" x="1666875" y="6157913"/>
          <p14:tracePt t="12169" x="1638300" y="6110288"/>
          <p14:tracePt t="12186" x="1619250" y="6062663"/>
          <p14:tracePt t="12204" x="1585913" y="6015038"/>
          <p14:tracePt t="12219" x="1571625" y="6000750"/>
          <p14:tracePt t="12236" x="1552575" y="5976938"/>
          <p14:tracePt t="12252" x="1524000" y="5962650"/>
          <p14:tracePt t="12270" x="1495425" y="5948363"/>
          <p14:tracePt t="12286" x="1447800" y="5929313"/>
          <p14:tracePt t="12302" x="1385888" y="5915025"/>
          <p14:tracePt t="12319" x="1343025" y="5905500"/>
          <p14:tracePt t="12336" x="1300163" y="5905500"/>
          <p14:tracePt t="12352" x="1257300" y="5905500"/>
          <p14:tracePt t="12369" x="1238250" y="5910263"/>
          <p14:tracePt t="12386" x="1219200" y="5919788"/>
          <p14:tracePt t="12402" x="1200150" y="5929313"/>
          <p14:tracePt t="12419" x="1190625" y="5943600"/>
          <p14:tracePt t="12436" x="1185863" y="5948363"/>
          <p14:tracePt t="12453" x="1214438" y="5948363"/>
          <p14:tracePt t="12469" x="1323975" y="5924550"/>
          <p14:tracePt t="12486" x="1466850" y="5891213"/>
          <p14:tracePt t="12503" x="1690688" y="5824538"/>
          <p14:tracePt t="12519" x="1862138" y="5767388"/>
          <p14:tracePt t="12537" x="2057400" y="5700713"/>
          <p14:tracePt t="12552" x="2133600" y="5676900"/>
          <p14:tracePt t="12569" x="2195513" y="5662613"/>
          <p14:tracePt t="12586" x="2238375" y="5657850"/>
          <p14:tracePt t="12602" x="2295525" y="5657850"/>
          <p14:tracePt t="12620" x="2338388" y="5667375"/>
          <p14:tracePt t="12637" x="2419350" y="5686425"/>
          <p14:tracePt t="12653" x="2486025" y="5705475"/>
          <p14:tracePt t="12669" x="2576513" y="5724525"/>
          <p14:tracePt t="12686" x="2738438" y="5743575"/>
          <p14:tracePt t="12705" x="2871788" y="5748338"/>
          <p14:tracePt t="12719" x="3000375" y="5753100"/>
          <p14:tracePt t="12736" x="3190875" y="5753100"/>
          <p14:tracePt t="12753" x="3295650" y="5753100"/>
          <p14:tracePt t="12770" x="3371850" y="5753100"/>
          <p14:tracePt t="12786" x="3471863" y="5753100"/>
          <p14:tracePt t="12803" x="3509963" y="5753100"/>
          <p14:tracePt t="12819" x="3538538" y="5753100"/>
          <p14:tracePt t="12836" x="3576638" y="5753100"/>
          <p14:tracePt t="12852" x="3590925" y="5753100"/>
          <p14:tracePt t="13091" x="3667125" y="5691188"/>
          <p14:tracePt t="13099" x="3805238" y="5562600"/>
          <p14:tracePt t="13108" x="3967163" y="5429250"/>
          <p14:tracePt t="13124" x="4314825" y="5081588"/>
          <p14:tracePt t="13142" x="4838700" y="4467225"/>
          <p14:tracePt t="13160" x="5148263" y="4071938"/>
          <p14:tracePt t="13166" x="5286375" y="3890963"/>
          <p14:tracePt t="13175" x="5414963" y="3695700"/>
          <p14:tracePt t="13193" x="5629275" y="3371850"/>
          <p14:tracePt t="13208" x="5681663" y="3243263"/>
          <p14:tracePt t="13228" x="5700713" y="3171825"/>
          <p14:tracePt t="13241" x="5700713" y="3152775"/>
          <p14:tracePt t="13258" x="5691188" y="3143250"/>
          <p14:tracePt t="13274" x="5676900" y="3133725"/>
          <p14:tracePt t="13291" x="5595938" y="3133725"/>
          <p14:tracePt t="13308" x="5524500" y="3162300"/>
          <p14:tracePt t="13324" x="5424488" y="3228975"/>
          <p14:tracePt t="13344" x="5295900" y="3348038"/>
          <p14:tracePt t="13358" x="5233988" y="3462338"/>
          <p14:tracePt t="13375" x="5214938" y="3548063"/>
          <p14:tracePt t="13391" x="5224463" y="3624263"/>
          <p14:tracePt t="13408" x="5253038" y="3657600"/>
          <p14:tracePt t="13424" x="5319713" y="3676650"/>
          <p14:tracePt t="13442" x="5457825" y="3662363"/>
          <p14:tracePt t="13458" x="5538788" y="3619500"/>
          <p14:tracePt t="13475" x="5595938" y="3562350"/>
          <p14:tracePt t="13491" x="5634038" y="3471863"/>
          <p14:tracePt t="13508" x="5634038" y="3414713"/>
          <p14:tracePt t="13526" x="5605463" y="3362325"/>
          <p14:tracePt t="13541" x="5543550" y="3333750"/>
          <p14:tracePt t="13558" x="5424488" y="3328988"/>
          <p14:tracePt t="13574" x="5238750" y="3362325"/>
          <p14:tracePt t="13591" x="5167313" y="3390900"/>
          <p14:tracePt t="13608" x="5114925" y="3429000"/>
          <p14:tracePt t="13624" x="5072063" y="3486150"/>
          <p14:tracePt t="13645" x="5062538" y="3519488"/>
          <p14:tracePt t="13658" x="5062538" y="3543300"/>
          <p14:tracePt t="13661" x="5067300" y="3548063"/>
          <p14:tracePt t="13674" x="5114925" y="3581400"/>
          <p14:tracePt t="13693" x="5214938" y="3600450"/>
          <p14:tracePt t="13708" x="5319713" y="3600450"/>
          <p14:tracePt t="13724" x="5457825" y="3543300"/>
          <p14:tracePt t="13741" x="5524500" y="3500438"/>
          <p14:tracePt t="13761" x="5576888" y="3433763"/>
          <p14:tracePt t="13774" x="5600700" y="3390900"/>
          <p14:tracePt t="13791" x="5600700" y="3362325"/>
          <p14:tracePt t="13808" x="5576888" y="3348038"/>
          <p14:tracePt t="13825" x="5476875" y="3328988"/>
          <p14:tracePt t="13841" x="5386388" y="3328988"/>
          <p14:tracePt t="13858" x="5319713" y="3357563"/>
          <p14:tracePt t="13874" x="5272088" y="3386138"/>
          <p14:tracePt t="13891" x="5253038" y="3409950"/>
          <p14:tracePt t="13908" x="5243513" y="3438525"/>
          <p14:tracePt t="13924" x="5243513" y="3467100"/>
          <p14:tracePt t="13941" x="5281613" y="3495675"/>
          <p14:tracePt t="13958" x="5348288" y="3500438"/>
          <p14:tracePt t="13974" x="5472113" y="3467100"/>
          <p14:tracePt t="13991" x="5529263" y="3443288"/>
          <p14:tracePt t="14008" x="5576888" y="3409950"/>
          <p14:tracePt t="14025" x="5600700" y="3376613"/>
          <p14:tracePt t="14041" x="5605463" y="3348038"/>
          <p14:tracePt t="14058" x="5600700" y="3314700"/>
          <p14:tracePt t="14075" x="5581650" y="3305175"/>
          <p14:tracePt t="14091" x="5557838" y="3300413"/>
          <p14:tracePt t="14108" x="5524500" y="3290888"/>
          <p14:tracePt t="14126" x="5505450" y="3290888"/>
          <p14:tracePt t="14142" x="5495925" y="3300413"/>
          <p14:tracePt t="14159" x="5486400" y="3309938"/>
          <p14:tracePt t="14165" x="5486400" y="3314700"/>
          <p14:tracePt t="14192" x="5491163" y="3328988"/>
          <p14:tracePt t="14208" x="5538788" y="3333750"/>
          <p14:tracePt t="14225" x="5595938" y="3333750"/>
          <p14:tracePt t="14241" x="5653088" y="3300413"/>
          <p14:tracePt t="14258" x="5729288" y="3243263"/>
          <p14:tracePt t="14275" x="5762625" y="3195638"/>
          <p14:tracePt t="14291" x="5786438" y="3148013"/>
          <p14:tracePt t="14308" x="5795963" y="3076575"/>
          <p14:tracePt t="14325" x="5786438" y="3038475"/>
          <p14:tracePt t="14341" x="5762625" y="3028950"/>
          <p14:tracePt t="14358" x="5648325" y="3019425"/>
          <p14:tracePt t="14376" x="5534025" y="3048000"/>
          <p14:tracePt t="14393" x="5386388" y="3124200"/>
          <p14:tracePt t="14408" x="5314950" y="3181350"/>
          <p14:tracePt t="14424" x="5262563" y="3238500"/>
          <p14:tracePt t="14443" x="5219700" y="3314700"/>
          <p14:tracePt t="14458" x="5210175" y="3343275"/>
          <p14:tracePt t="14475" x="5210175" y="3376613"/>
          <p14:tracePt t="14492" x="5233988" y="3414713"/>
          <p14:tracePt t="14508" x="5305425" y="3438525"/>
          <p14:tracePt t="14525" x="5400675" y="3443288"/>
          <p14:tracePt t="14541" x="5519738" y="3438525"/>
          <p14:tracePt t="14558" x="5595938" y="3414713"/>
          <p14:tracePt t="14574" x="5648325" y="3371850"/>
          <p14:tracePt t="14591" x="5715000" y="3248025"/>
          <p14:tracePt t="14608" x="5734050" y="3181350"/>
          <p14:tracePt t="14625" x="5729288" y="3114675"/>
          <p14:tracePt t="14641" x="5695950" y="3048000"/>
          <p14:tracePt t="14658" x="5672138" y="3028950"/>
          <p14:tracePt t="14675" x="5614988" y="3019425"/>
          <p14:tracePt t="14692" x="5510213" y="3033713"/>
          <p14:tracePt t="14709" x="5453063" y="3057525"/>
          <p14:tracePt t="14727" x="5405438" y="3086100"/>
          <p14:tracePt t="14741" x="5381625" y="3109913"/>
          <p14:tracePt t="14758" x="5362575" y="3133725"/>
          <p14:tracePt t="14775" x="5353050" y="3176588"/>
          <p14:tracePt t="14791" x="5353050" y="3228975"/>
          <p14:tracePt t="14809" x="5353050" y="3248025"/>
          <p14:tracePt t="14826" x="5362575" y="3267075"/>
          <p14:tracePt t="14841" x="5367338" y="3276600"/>
          <p14:tracePt t="14858" x="5367338" y="3286125"/>
          <p14:tracePt t="14875" x="5367338" y="3290888"/>
          <p14:tracePt t="17898" x="5372100" y="3290888"/>
          <p14:tracePt t="17905" x="5376863" y="3290888"/>
          <p14:tracePt t="17921" x="5400675" y="3290888"/>
          <p14:tracePt t="17939" x="5438775" y="3290888"/>
          <p14:tracePt t="17954" x="5576888" y="3281363"/>
          <p14:tracePt t="17971" x="5710238" y="3267075"/>
          <p14:tracePt t="17988" x="5862638" y="3252788"/>
          <p14:tracePt t="18004" x="6143625" y="3219450"/>
          <p14:tracePt t="18021" x="6372225" y="3186113"/>
          <p14:tracePt t="18037" x="6610350" y="3162300"/>
          <p14:tracePt t="18054" x="7000875" y="3138488"/>
          <p14:tracePt t="18071" x="7239000" y="3157538"/>
          <p14:tracePt t="18087" x="7429500" y="3181350"/>
          <p14:tracePt t="18104" x="7629525" y="3224213"/>
          <p14:tracePt t="18121" x="7724775" y="3262313"/>
          <p14:tracePt t="18138" x="7800975" y="3290888"/>
          <p14:tracePt t="18156" x="7877175" y="3333750"/>
          <p14:tracePt t="18161" x="7905750" y="3352800"/>
          <p14:tracePt t="18171" x="7924800" y="3367088"/>
          <p14:tracePt t="18187" x="7958138" y="3390900"/>
          <p14:tracePt t="18204" x="7986713" y="3409950"/>
          <p14:tracePt t="18221" x="8015288" y="3419475"/>
          <p14:tracePt t="18238" x="8043863" y="3429000"/>
          <p14:tracePt t="18254" x="8134350" y="3409950"/>
          <p14:tracePt t="18271" x="8220075" y="3381375"/>
          <p14:tracePt t="18288" x="8291513" y="3338513"/>
          <p14:tracePt t="18304" x="8391525" y="3262313"/>
          <p14:tracePt t="18321" x="8439150" y="3219450"/>
          <p14:tracePt t="18337" x="8486775" y="3176588"/>
          <p14:tracePt t="18354" x="8539163" y="3105150"/>
          <p14:tracePt t="18372" x="8562975" y="3057525"/>
          <p14:tracePt t="18388" x="8572500" y="3000375"/>
          <p14:tracePt t="18404" x="8572500" y="2967038"/>
          <p14:tracePt t="18421" x="8562975" y="2943225"/>
          <p14:tracePt t="18438" x="8520113" y="2919413"/>
          <p14:tracePt t="18454" x="8477250" y="2909888"/>
          <p14:tracePt t="18471" x="8429625" y="2909888"/>
          <p14:tracePt t="18488" x="8348663" y="2943225"/>
          <p14:tracePt t="18504" x="8286750" y="3033713"/>
          <p14:tracePt t="18521" x="8234363" y="3119438"/>
          <p14:tracePt t="18538" x="8196263" y="3224213"/>
          <p14:tracePt t="18554" x="8196263" y="3257550"/>
          <p14:tracePt t="18571" x="8196263" y="3271838"/>
          <p14:tracePt t="18587" x="8234363" y="3295650"/>
          <p14:tracePt t="18604" x="8277225" y="3300413"/>
          <p14:tracePt t="18621" x="8305800" y="3300413"/>
          <p14:tracePt t="18637" x="8358188" y="3286125"/>
          <p14:tracePt t="18654" x="8382000" y="3276600"/>
          <p14:tracePt t="18677" x="8410575" y="3238500"/>
          <p14:tracePt t="18688" x="8415338" y="3200400"/>
          <p14:tracePt t="18704" x="8405813" y="3143250"/>
          <p14:tracePt t="18725" x="8358188" y="3062288"/>
          <p14:tracePt t="18739" x="8301038" y="3024188"/>
          <p14:tracePt t="18755" x="8215313" y="2990850"/>
          <p14:tracePt t="18771" x="8148638" y="2971800"/>
          <p14:tracePt t="18788" x="8072438" y="2971800"/>
          <p14:tracePt t="18804" x="8039100" y="2981325"/>
          <p14:tracePt t="18821" x="8020050" y="2995613"/>
          <p14:tracePt t="18839" x="8001000" y="3048000"/>
          <p14:tracePt t="18855" x="7996238" y="3100388"/>
          <p14:tracePt t="18872" x="8005763" y="3176588"/>
          <p14:tracePt t="18887" x="8029575" y="3209925"/>
          <p14:tracePt t="18908" x="8067675" y="3243263"/>
          <p14:tracePt t="18921" x="8153400" y="3271838"/>
          <p14:tracePt t="18938" x="8201025" y="3271838"/>
          <p14:tracePt t="18954" x="8239125" y="3262313"/>
          <p14:tracePt t="18971" x="8281988" y="3224213"/>
          <p14:tracePt t="18988" x="8310563" y="3157538"/>
          <p14:tracePt t="19004" x="8334375" y="3071813"/>
          <p14:tracePt t="19021" x="8329613" y="2967038"/>
          <p14:tracePt t="19038" x="8305800" y="2919413"/>
          <p14:tracePt t="19054" x="8291513" y="2886075"/>
          <p14:tracePt t="19071" x="8258175" y="2871788"/>
          <p14:tracePt t="19087" x="8248650" y="2871788"/>
          <p14:tracePt t="19104" x="8234363" y="2876550"/>
          <p14:tracePt t="19122" x="8215313" y="2943225"/>
          <p14:tracePt t="19138" x="8215313" y="3000375"/>
          <p14:tracePt t="19154" x="8215313" y="3052763"/>
          <p14:tracePt t="19157" x="8220075" y="3071813"/>
          <p14:tracePt t="19173" x="8229600" y="3095625"/>
          <p14:tracePt t="19188" x="8248650" y="3114675"/>
          <p14:tracePt t="19204" x="8272463" y="3119438"/>
          <p14:tracePt t="19221" x="8315325" y="3114675"/>
          <p14:tracePt t="19239" x="8343900" y="3090863"/>
          <p14:tracePt t="19255" x="8367713" y="3043238"/>
          <p14:tracePt t="19271" x="8415338" y="2947988"/>
          <p14:tracePt t="19288" x="8424863" y="2905125"/>
          <p14:tracePt t="19304" x="8424863" y="2867025"/>
          <p14:tracePt t="19321" x="8424863" y="2852738"/>
          <p14:tracePt t="19355" x="8415338" y="2852738"/>
          <p14:tracePt t="19371" x="8391525" y="2881313"/>
          <p14:tracePt t="19387" x="8372475" y="2928938"/>
          <p14:tracePt t="19405" x="8339138" y="3000375"/>
          <p14:tracePt t="19421" x="8329613" y="3038475"/>
          <p14:tracePt t="19439" x="8324850" y="3052763"/>
          <p14:tracePt t="19455" x="8324850" y="3076575"/>
          <p14:tracePt t="19472" x="8324850" y="3086100"/>
          <p14:tracePt t="19488" x="8324850" y="3090863"/>
          <p14:tracePt t="19505" x="8324850" y="3100388"/>
          <p14:tracePt t="19521" x="8329613" y="3100388"/>
          <p14:tracePt t="19538" x="8334375" y="3100388"/>
          <p14:tracePt t="19554" x="8348663" y="3062288"/>
          <p14:tracePt t="19571" x="8353425" y="3028950"/>
          <p14:tracePt t="19588" x="8353425" y="3000375"/>
          <p14:tracePt t="19604" x="8353425" y="2976563"/>
          <p14:tracePt t="19621" x="8353425" y="2971800"/>
          <p14:tracePt t="19638" x="8348663" y="2971800"/>
          <p14:tracePt t="19654" x="8334375" y="2971800"/>
          <p14:tracePt t="19671" x="8315325" y="2971800"/>
          <p14:tracePt t="19688" x="8281988" y="2981325"/>
          <p14:tracePt t="19704" x="8234363" y="2995613"/>
          <p14:tracePt t="19721" x="8205788" y="3009900"/>
          <p14:tracePt t="19740" x="8191500" y="3024188"/>
          <p14:tracePt t="19755" x="8186738" y="3028950"/>
          <p14:tracePt t="19771" x="8172450" y="3038475"/>
          <p14:tracePt t="19787" x="8172450" y="3043238"/>
          <p14:tracePt t="19805" x="8172450" y="3057525"/>
          <p14:tracePt t="19821" x="8172450" y="3071813"/>
          <p14:tracePt t="19838" x="8181975" y="3105150"/>
          <p14:tracePt t="19855" x="8196263" y="3124200"/>
          <p14:tracePt t="19871" x="8215313" y="3152775"/>
          <p14:tracePt t="19889" x="8239125" y="3176588"/>
          <p14:tracePt t="19907" x="8248650" y="3186113"/>
          <p14:tracePt t="19922" x="8272463" y="3190875"/>
          <p14:tracePt t="19938" x="8291513" y="3190875"/>
          <p14:tracePt t="19954" x="8305800" y="3181350"/>
          <p14:tracePt t="19971" x="8320088" y="3162300"/>
          <p14:tracePt t="19988" x="8334375" y="3105150"/>
          <p14:tracePt t="20004" x="8334375" y="3057525"/>
          <p14:tracePt t="20021" x="8329613" y="3019425"/>
          <p14:tracePt t="20038" x="8296275" y="2986088"/>
          <p14:tracePt t="20054" x="8277225" y="2981325"/>
          <p14:tracePt t="20071" x="8234363" y="2981325"/>
          <p14:tracePt t="20088" x="8177213" y="3019425"/>
          <p14:tracePt t="20104" x="8143875" y="3062288"/>
          <p14:tracePt t="20121" x="8115300" y="3124200"/>
          <p14:tracePt t="20138" x="8096250" y="3186113"/>
          <p14:tracePt t="20154" x="8101013" y="3214688"/>
          <p14:tracePt t="20171" x="8115300" y="3228975"/>
          <p14:tracePt t="20189" x="8172450" y="3252788"/>
          <p14:tracePt t="20205" x="8224838" y="3248025"/>
          <p14:tracePt t="20221" x="8272463" y="3228975"/>
          <p14:tracePt t="20238" x="8305800" y="3186113"/>
          <p14:tracePt t="20255" x="8324850" y="3148013"/>
          <p14:tracePt t="20274" x="8339138" y="3067050"/>
          <p14:tracePt t="20288" x="8339138" y="3014663"/>
          <p14:tracePt t="20304" x="8324850" y="2971800"/>
          <p14:tracePt t="20321" x="8305800" y="2938463"/>
          <p14:tracePt t="20338" x="8272463" y="2919413"/>
          <p14:tracePt t="20354" x="8253413" y="2905125"/>
          <p14:tracePt t="20371" x="8243888" y="2905125"/>
          <p14:tracePt t="20388" x="8234363" y="2905125"/>
          <p14:tracePt t="20404" x="8229600" y="2905125"/>
          <p14:tracePt t="20986" x="8220075" y="2914650"/>
          <p14:tracePt t="20990" x="8210550" y="2943225"/>
          <p14:tracePt t="21008" x="8186738" y="3019425"/>
          <p14:tracePt t="21024" x="8162925" y="3081338"/>
          <p14:tracePt t="21040" x="8153400" y="3143250"/>
          <p14:tracePt t="21057" x="8153400" y="3157538"/>
          <p14:tracePt t="21074" x="8153400" y="3181350"/>
          <p14:tracePt t="21091" x="8158163" y="3190875"/>
          <p14:tracePt t="21107" x="8172450" y="3195638"/>
          <p14:tracePt t="21124" x="8191500" y="3209925"/>
          <p14:tracePt t="21142" x="8215313" y="3209925"/>
          <p14:tracePt t="21157" x="8229600" y="3209925"/>
          <p14:tracePt t="21178" x="8258175" y="3195638"/>
          <p14:tracePt t="21190" x="8272463" y="3190875"/>
          <p14:tracePt t="21208" x="8281988" y="3190875"/>
          <p14:tracePt t="21224" x="8286750" y="3190875"/>
          <p14:tracePt t="21240" x="8286750" y="3181350"/>
          <p14:tracePt t="22377" x="8277225" y="3171825"/>
          <p14:tracePt t="22384" x="8239125" y="3148013"/>
          <p14:tracePt t="22399" x="8129588" y="3090863"/>
          <p14:tracePt t="22416" x="7972425" y="3033713"/>
          <p14:tracePt t="22435" x="7715250" y="3014663"/>
          <p14:tracePt t="22450" x="7491413" y="3033713"/>
          <p14:tracePt t="22466" x="7277100" y="3105150"/>
          <p14:tracePt t="22485" x="7015163" y="3200400"/>
          <p14:tracePt t="22499" x="6848475" y="3262313"/>
          <p14:tracePt t="22516" x="6705600" y="3328988"/>
          <p14:tracePt t="22533" x="6529388" y="3405188"/>
          <p14:tracePt t="22549" x="6438900" y="3443288"/>
          <p14:tracePt t="22566" x="6376988" y="3462338"/>
          <p14:tracePt t="22584" x="6315075" y="3481388"/>
          <p14:tracePt t="22600" x="6281738" y="3490913"/>
          <p14:tracePt t="22617" x="6253163" y="3495675"/>
          <p14:tracePt t="22633" x="6210300" y="3500438"/>
          <p14:tracePt t="22649" x="6181725" y="3500438"/>
          <p14:tracePt t="22666" x="6148388" y="3500438"/>
          <p14:tracePt t="22668" x="6124575" y="3500438"/>
          <p14:tracePt t="22683" x="6086475" y="3500438"/>
          <p14:tracePt t="22699" x="6053138" y="3500438"/>
          <p14:tracePt t="22717" x="6019800" y="3500438"/>
          <p14:tracePt t="22733" x="5976938" y="3500438"/>
          <p14:tracePt t="22751" x="5948363" y="3500438"/>
          <p14:tracePt t="22769" x="5905500" y="3495675"/>
          <p14:tracePt t="22783" x="5876925" y="3486150"/>
          <p14:tracePt t="22800" x="5857875" y="3471863"/>
          <p14:tracePt t="22816" x="5843588" y="3471863"/>
          <p14:tracePt t="22833" x="5838825" y="3471863"/>
          <p14:tracePt t="23500" x="5867400" y="3471863"/>
          <p14:tracePt t="23508" x="5929313" y="3471863"/>
          <p14:tracePt t="23517" x="5986463" y="3471863"/>
          <p14:tracePt t="23531" x="6124575" y="3471863"/>
          <p14:tracePt t="23548" x="6276975" y="3471863"/>
          <p14:tracePt t="23564" x="6443663" y="3471863"/>
          <p14:tracePt t="23581" x="6538913" y="3471863"/>
          <p14:tracePt t="23598" x="6610350" y="3471863"/>
          <p14:tracePt t="23614" x="6686550" y="3471863"/>
          <p14:tracePt t="23631" x="6715125" y="3471863"/>
          <p14:tracePt t="23648" x="6738938" y="3471863"/>
          <p14:tracePt t="23664" x="6748463" y="3471863"/>
          <p14:tracePt t="23680" x="6757988" y="3471863"/>
          <p14:tracePt t="23697" x="6767513" y="3471863"/>
          <p14:tracePt t="23714" x="6777038" y="34718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0.8|18|13.5|9|2.2|8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4.5|2.1|2.8|32.2|3.1|3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2|6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13|47.5|4.8|8.4|2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heme/theme1.xml><?xml version="1.0" encoding="utf-8"?>
<a:theme xmlns:a="http://schemas.openxmlformats.org/drawingml/2006/main" name="Nouvelle présentation">
  <a:themeElements>
    <a:clrScheme name="Nouvelle pré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Nouvelle pré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2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Office\Modèles\Nouvelle présentation.pot</Template>
  <TotalTime>50870</TotalTime>
  <Words>1996</Words>
  <Application>Microsoft Office PowerPoint</Application>
  <PresentationFormat>Affichage à l'écran (4:3)</PresentationFormat>
  <Paragraphs>348</Paragraphs>
  <Slides>49</Slides>
  <Notes>21</Notes>
  <HiddenSlides>1</HiddenSlides>
  <MMClips>26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65" baseType="lpstr">
      <vt:lpstr>Arial Unicode MS</vt:lpstr>
      <vt:lpstr>Minion-Regular</vt:lpstr>
      <vt:lpstr>Algerian</vt:lpstr>
      <vt:lpstr>Arial</vt:lpstr>
      <vt:lpstr>Arial Black</vt:lpstr>
      <vt:lpstr>Calibri</vt:lpstr>
      <vt:lpstr>Castellar</vt:lpstr>
      <vt:lpstr>Lucida Handwriting</vt:lpstr>
      <vt:lpstr>Symbol</vt:lpstr>
      <vt:lpstr>Tahoma</vt:lpstr>
      <vt:lpstr>Times New Roman</vt:lpstr>
      <vt:lpstr>Wingdings</vt:lpstr>
      <vt:lpstr>Nouvelle présentation</vt:lpstr>
      <vt:lpstr>Modèle par défaut</vt:lpstr>
      <vt:lpstr>Image</vt:lpstr>
      <vt:lpstr>CorelDRAW</vt:lpstr>
      <vt:lpstr>Présentation PowerPoint</vt:lpstr>
      <vt:lpstr>Présentation PowerPoint</vt:lpstr>
      <vt:lpstr>Présentation PowerPoint</vt:lpstr>
      <vt:lpstr>Le mouvement perpétuel! </vt:lpstr>
      <vt:lpstr>Le muscle : tissu excitable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transport de l’électricité biologique</vt:lpstr>
      <vt:lpstr>Présentation PowerPoint</vt:lpstr>
      <vt:lpstr>Présentation PowerPoint</vt:lpstr>
      <vt:lpstr>Présentation PowerPoint</vt:lpstr>
      <vt:lpstr>Présentation PowerPoint</vt:lpstr>
      <vt:lpstr>Otto Loewi, 1929</vt:lpstr>
      <vt:lpstr>Présentation PowerPoint</vt:lpstr>
      <vt:lpstr>Présentation PowerPoint</vt:lpstr>
      <vt:lpstr>les membranes, c’est la vie!</vt:lpstr>
      <vt:lpstr>Présentation PowerPoint</vt:lpstr>
      <vt:lpstr>La Neurophysiologie: du cerveau au neurone et vice-versa</vt:lpstr>
      <vt:lpstr>(rappel anatomique)</vt:lpstr>
      <vt:lpstr>La méthode anatomo-clinique (post-mortem)</vt:lpstr>
      <vt:lpstr>Présentation PowerPoint</vt:lpstr>
      <vt:lpstr>Présentation PowerPoint</vt:lpstr>
      <vt:lpstr>Le syndrome frontal : un autre cas célèbre</vt:lpstr>
      <vt:lpstr>Présentation PowerPoint</vt:lpstr>
      <vt:lpstr>Cf. Les mémoires et le cas HM</vt:lpstr>
      <vt:lpstr>Les niveaux d’étude du système nerveux</vt:lpstr>
      <vt:lpstr>Méthodes d’étude</vt:lpstr>
      <vt:lpstr>Exemple</vt:lpstr>
      <vt:lpstr>Physiologie et anatomie des réseaux</vt:lpstr>
      <vt:lpstr>Exemple: comportement visuo-moteur</vt:lpstr>
      <vt:lpstr>Comportement:  ex : Analyse quantifiée de la motricité (biomécanique, cinétique et cinématique)</vt:lpstr>
      <vt:lpstr>Comportement : ex. de la cognition spatiale (négligence spatiale unilatérale)</vt:lpstr>
      <vt:lpstr>La négligence spatiale :</vt:lpstr>
      <vt:lpstr>Présentation PowerPoint</vt:lpstr>
      <vt:lpstr>Présentation PowerPoint</vt:lpstr>
      <vt:lpstr>Électrophysiologie</vt:lpstr>
      <vt:lpstr>Electroencéphalogramme</vt:lpstr>
      <vt:lpstr>Présentation PowerPoint</vt:lpstr>
      <vt:lpstr>Imagerie cérébrale fonctionnelle (Tomographie à Émission de Position, IRMfonct., MagnétoEncéphaloGraphie)</vt:lpstr>
      <vt:lpstr>Neuropharmacologie et Psychopharmacologie (TEP)</vt:lpstr>
      <vt:lpstr>Combinaisons et associations de méthodes</vt:lpstr>
      <vt:lpstr>Attention à la neuromythologie ambiante</vt:lpstr>
    </vt:vector>
  </TitlesOfParts>
  <Company>LPN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NSS</dc:creator>
  <cp:lastModifiedBy>Yves ROSSETTI</cp:lastModifiedBy>
  <cp:revision>212</cp:revision>
  <dcterms:created xsi:type="dcterms:W3CDTF">2003-01-06T10:12:50Z</dcterms:created>
  <dcterms:modified xsi:type="dcterms:W3CDTF">2025-01-07T10:57:10Z</dcterms:modified>
</cp:coreProperties>
</file>