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01" r:id="rId2"/>
    <p:sldMasterId id="2147483689" r:id="rId3"/>
  </p:sldMasterIdLst>
  <p:notesMasterIdLst>
    <p:notesMasterId r:id="rId38"/>
  </p:notesMasterIdLst>
  <p:sldIdLst>
    <p:sldId id="556" r:id="rId4"/>
    <p:sldId id="557" r:id="rId5"/>
    <p:sldId id="558" r:id="rId6"/>
    <p:sldId id="512" r:id="rId7"/>
    <p:sldId id="511" r:id="rId8"/>
    <p:sldId id="472" r:id="rId9"/>
    <p:sldId id="548" r:id="rId10"/>
    <p:sldId id="513" r:id="rId11"/>
    <p:sldId id="514" r:id="rId12"/>
    <p:sldId id="519" r:id="rId13"/>
    <p:sldId id="520" r:id="rId14"/>
    <p:sldId id="521" r:id="rId15"/>
    <p:sldId id="456" r:id="rId16"/>
    <p:sldId id="523" r:id="rId17"/>
    <p:sldId id="479" r:id="rId18"/>
    <p:sldId id="526" r:id="rId19"/>
    <p:sldId id="549" r:id="rId20"/>
    <p:sldId id="550" r:id="rId21"/>
    <p:sldId id="532" r:id="rId22"/>
    <p:sldId id="533" r:id="rId23"/>
    <p:sldId id="534" r:id="rId24"/>
    <p:sldId id="547" r:id="rId25"/>
    <p:sldId id="535" r:id="rId26"/>
    <p:sldId id="536" r:id="rId27"/>
    <p:sldId id="537" r:id="rId28"/>
    <p:sldId id="553" r:id="rId29"/>
    <p:sldId id="554" r:id="rId30"/>
    <p:sldId id="551" r:id="rId31"/>
    <p:sldId id="552" r:id="rId32"/>
    <p:sldId id="540" r:id="rId33"/>
    <p:sldId id="541" r:id="rId34"/>
    <p:sldId id="542" r:id="rId35"/>
    <p:sldId id="546" r:id="rId36"/>
    <p:sldId id="543" r:id="rId37"/>
  </p:sldIdLst>
  <p:sldSz cx="9144000" cy="6858000" type="screen4x3"/>
  <p:notesSz cx="6858000" cy="9664700"/>
  <p:custDataLst>
    <p:tags r:id="rId39"/>
  </p:custDataLst>
  <p:defaultTex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3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FF3300"/>
    <a:srgbClr val="0000CC"/>
    <a:srgbClr val="DCEFF0"/>
    <a:srgbClr val="FF00FF"/>
    <a:srgbClr val="CC00CC"/>
    <a:srgbClr val="800080"/>
    <a:srgbClr val="FEFEF4"/>
    <a:srgbClr val="FDF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7" autoAdjust="0"/>
    <p:restoredTop sz="95437" autoAdjust="0"/>
  </p:normalViewPr>
  <p:slideViewPr>
    <p:cSldViewPr>
      <p:cViewPr varScale="1">
        <p:scale>
          <a:sx n="105" d="100"/>
          <a:sy n="105" d="100"/>
        </p:scale>
        <p:origin x="1596" y="78"/>
      </p:cViewPr>
      <p:guideLst>
        <p:guide orient="horz" pos="2160"/>
        <p:guide pos="531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200"/>
    </p:cViewPr>
  </p:sorter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5" Type="http://schemas.openxmlformats.org/officeDocument/2006/relationships/image" Target="../media/image64.emf"/><Relationship Id="rId4" Type="http://schemas.openxmlformats.org/officeDocument/2006/relationships/image" Target="../media/image6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emf"/><Relationship Id="rId1" Type="http://schemas.openxmlformats.org/officeDocument/2006/relationships/image" Target="../media/image70.emf"/><Relationship Id="rId6" Type="http://schemas.openxmlformats.org/officeDocument/2006/relationships/image" Target="../media/image71.emf"/><Relationship Id="rId5" Type="http://schemas.openxmlformats.org/officeDocument/2006/relationships/image" Target="../media/image77.emf"/><Relationship Id="rId4"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4" Type="http://schemas.openxmlformats.org/officeDocument/2006/relationships/image" Target="../media/image91.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4.emf"/><Relationship Id="rId7" Type="http://schemas.openxmlformats.org/officeDocument/2006/relationships/image" Target="../media/image98.emf"/><Relationship Id="rId2" Type="http://schemas.openxmlformats.org/officeDocument/2006/relationships/image" Target="../media/image93.emf"/><Relationship Id="rId1" Type="http://schemas.openxmlformats.org/officeDocument/2006/relationships/image" Target="../media/image92.emf"/><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0.emf"/><Relationship Id="rId7" Type="http://schemas.openxmlformats.org/officeDocument/2006/relationships/image" Target="../media/image113.emf"/><Relationship Id="rId2" Type="http://schemas.openxmlformats.org/officeDocument/2006/relationships/image" Target="../media/image109.emf"/><Relationship Id="rId1" Type="http://schemas.openxmlformats.org/officeDocument/2006/relationships/image" Target="../media/image108.emf"/><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image" Target="../media/image100.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image" Target="../media/image114.emf"/><Relationship Id="rId4" Type="http://schemas.openxmlformats.org/officeDocument/2006/relationships/image" Target="../media/image1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7.wmf"/><Relationship Id="rId1" Type="http://schemas.openxmlformats.org/officeDocument/2006/relationships/image" Target="../media/image38.wmf"/><Relationship Id="rId6" Type="http://schemas.openxmlformats.org/officeDocument/2006/relationships/image" Target="../media/image41.emf"/><Relationship Id="rId5" Type="http://schemas.openxmlformats.org/officeDocument/2006/relationships/image" Target="../media/image34.wmf"/><Relationship Id="rId4"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2046" tIns="46023" rIns="92046" bIns="46023" numCol="1" anchor="t" anchorCtr="0" compatLnSpc="1">
            <a:prstTxWarp prst="textNoShape">
              <a:avLst/>
            </a:prstTxWarp>
          </a:bodyPr>
          <a:lstStyle>
            <a:lvl1pPr defTabSz="920750">
              <a:defRPr sz="1200"/>
            </a:lvl1pPr>
          </a:lstStyle>
          <a:p>
            <a:pPr>
              <a:defRPr/>
            </a:pPr>
            <a:endParaRPr lang="fr-FR"/>
          </a:p>
        </p:txBody>
      </p:sp>
      <p:sp>
        <p:nvSpPr>
          <p:cNvPr id="8195" name="Rectangle 3"/>
          <p:cNvSpPr>
            <a:spLocks noGrp="1" noChangeArrowheads="1"/>
          </p:cNvSpPr>
          <p:nvPr>
            <p:ph type="dt" idx="1"/>
          </p:nvPr>
        </p:nvSpPr>
        <p:spPr bwMode="auto">
          <a:xfrm>
            <a:off x="3884613" y="0"/>
            <a:ext cx="2971800" cy="482600"/>
          </a:xfrm>
          <a:prstGeom prst="rect">
            <a:avLst/>
          </a:prstGeom>
          <a:noFill/>
          <a:ln w="9525">
            <a:noFill/>
            <a:miter lim="800000"/>
            <a:headEnd/>
            <a:tailEnd/>
          </a:ln>
          <a:effectLst/>
        </p:spPr>
        <p:txBody>
          <a:bodyPr vert="horz" wrap="square" lIns="92046" tIns="46023" rIns="92046" bIns="46023" numCol="1" anchor="t" anchorCtr="0" compatLnSpc="1">
            <a:prstTxWarp prst="textNoShape">
              <a:avLst/>
            </a:prstTxWarp>
          </a:bodyPr>
          <a:lstStyle>
            <a:lvl1pPr algn="r" defTabSz="920750">
              <a:defRPr sz="1200"/>
            </a:lvl1pPr>
          </a:lstStyle>
          <a:p>
            <a:pPr>
              <a:defRPr/>
            </a:pPr>
            <a:endParaRPr lang="fr-FR"/>
          </a:p>
        </p:txBody>
      </p:sp>
      <p:sp>
        <p:nvSpPr>
          <p:cNvPr id="11268" name="Rectangle 4"/>
          <p:cNvSpPr>
            <a:spLocks noGrp="1" noRot="1" noChangeAspect="1" noChangeArrowheads="1" noTextEdit="1"/>
          </p:cNvSpPr>
          <p:nvPr>
            <p:ph type="sldImg" idx="2"/>
          </p:nvPr>
        </p:nvSpPr>
        <p:spPr bwMode="auto">
          <a:xfrm>
            <a:off x="1012825" y="725488"/>
            <a:ext cx="4832350" cy="36242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589463"/>
            <a:ext cx="5486400" cy="4349750"/>
          </a:xfrm>
          <a:prstGeom prst="rect">
            <a:avLst/>
          </a:prstGeom>
          <a:noFill/>
          <a:ln w="9525">
            <a:noFill/>
            <a:miter lim="800000"/>
            <a:headEnd/>
            <a:tailEnd/>
          </a:ln>
          <a:effectLst/>
        </p:spPr>
        <p:txBody>
          <a:bodyPr vert="horz" wrap="square" lIns="92046" tIns="46023" rIns="92046" bIns="46023"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198" name="Rectangle 6"/>
          <p:cNvSpPr>
            <a:spLocks noGrp="1" noChangeArrowheads="1"/>
          </p:cNvSpPr>
          <p:nvPr>
            <p:ph type="ftr" sz="quarter" idx="4"/>
          </p:nvPr>
        </p:nvSpPr>
        <p:spPr bwMode="auto">
          <a:xfrm>
            <a:off x="0" y="9180513"/>
            <a:ext cx="2971800" cy="482600"/>
          </a:xfrm>
          <a:prstGeom prst="rect">
            <a:avLst/>
          </a:prstGeom>
          <a:noFill/>
          <a:ln w="9525">
            <a:noFill/>
            <a:miter lim="800000"/>
            <a:headEnd/>
            <a:tailEnd/>
          </a:ln>
          <a:effectLst/>
        </p:spPr>
        <p:txBody>
          <a:bodyPr vert="horz" wrap="square" lIns="92046" tIns="46023" rIns="92046" bIns="46023" numCol="1" anchor="b" anchorCtr="0" compatLnSpc="1">
            <a:prstTxWarp prst="textNoShape">
              <a:avLst/>
            </a:prstTxWarp>
          </a:bodyPr>
          <a:lstStyle>
            <a:lvl1pPr defTabSz="920750">
              <a:defRPr sz="1200"/>
            </a:lvl1pPr>
          </a:lstStyle>
          <a:p>
            <a:pPr>
              <a:defRPr/>
            </a:pPr>
            <a:endParaRPr lang="fr-FR"/>
          </a:p>
        </p:txBody>
      </p:sp>
      <p:sp>
        <p:nvSpPr>
          <p:cNvPr id="8199" name="Rectangle 7"/>
          <p:cNvSpPr>
            <a:spLocks noGrp="1" noChangeArrowheads="1"/>
          </p:cNvSpPr>
          <p:nvPr>
            <p:ph type="sldNum" sz="quarter" idx="5"/>
          </p:nvPr>
        </p:nvSpPr>
        <p:spPr bwMode="auto">
          <a:xfrm>
            <a:off x="3884613" y="9180513"/>
            <a:ext cx="2971800" cy="482600"/>
          </a:xfrm>
          <a:prstGeom prst="rect">
            <a:avLst/>
          </a:prstGeom>
          <a:noFill/>
          <a:ln w="9525">
            <a:noFill/>
            <a:miter lim="800000"/>
            <a:headEnd/>
            <a:tailEnd/>
          </a:ln>
          <a:effectLst/>
        </p:spPr>
        <p:txBody>
          <a:bodyPr vert="horz" wrap="square" lIns="92046" tIns="46023" rIns="92046" bIns="46023" numCol="1" anchor="b" anchorCtr="0" compatLnSpc="1">
            <a:prstTxWarp prst="textNoShape">
              <a:avLst/>
            </a:prstTxWarp>
          </a:bodyPr>
          <a:lstStyle>
            <a:lvl1pPr algn="r" defTabSz="920750">
              <a:defRPr sz="1200"/>
            </a:lvl1pPr>
          </a:lstStyle>
          <a:p>
            <a:pPr>
              <a:defRPr/>
            </a:pPr>
            <a:fld id="{B90B9A54-F471-481C-A5A0-5480D647A50B}" type="slidenum">
              <a:rPr lang="fr-FR"/>
              <a:pPr>
                <a:defRPr/>
              </a:pPr>
              <a:t>‹N°›</a:t>
            </a:fld>
            <a:endParaRPr lang="fr-FR"/>
          </a:p>
        </p:txBody>
      </p:sp>
    </p:spTree>
    <p:extLst>
      <p:ext uri="{BB962C8B-B14F-4D97-AF65-F5344CB8AC3E}">
        <p14:creationId xmlns:p14="http://schemas.microsoft.com/office/powerpoint/2010/main" val="3682684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a:t>
            </a:fld>
            <a:endParaRPr lang="fr-FR"/>
          </a:p>
        </p:txBody>
      </p:sp>
    </p:spTree>
    <p:extLst>
      <p:ext uri="{BB962C8B-B14F-4D97-AF65-F5344CB8AC3E}">
        <p14:creationId xmlns:p14="http://schemas.microsoft.com/office/powerpoint/2010/main" val="420835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10</a:t>
            </a:fld>
            <a:endParaRPr lang="fr-FR"/>
          </a:p>
        </p:txBody>
      </p:sp>
    </p:spTree>
    <p:extLst>
      <p:ext uri="{BB962C8B-B14F-4D97-AF65-F5344CB8AC3E}">
        <p14:creationId xmlns:p14="http://schemas.microsoft.com/office/powerpoint/2010/main" val="166604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11</a:t>
            </a:fld>
            <a:endParaRPr lang="fr-FR"/>
          </a:p>
        </p:txBody>
      </p:sp>
    </p:spTree>
    <p:extLst>
      <p:ext uri="{BB962C8B-B14F-4D97-AF65-F5344CB8AC3E}">
        <p14:creationId xmlns:p14="http://schemas.microsoft.com/office/powerpoint/2010/main" val="9904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12</a:t>
            </a:fld>
            <a:endParaRPr lang="fr-FR"/>
          </a:p>
        </p:txBody>
      </p:sp>
    </p:spTree>
    <p:extLst>
      <p:ext uri="{BB962C8B-B14F-4D97-AF65-F5344CB8AC3E}">
        <p14:creationId xmlns:p14="http://schemas.microsoft.com/office/powerpoint/2010/main" val="386888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14</a:t>
            </a:fld>
            <a:endParaRPr lang="fr-FR"/>
          </a:p>
        </p:txBody>
      </p:sp>
    </p:spTree>
    <p:extLst>
      <p:ext uri="{BB962C8B-B14F-4D97-AF65-F5344CB8AC3E}">
        <p14:creationId xmlns:p14="http://schemas.microsoft.com/office/powerpoint/2010/main" val="178010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16</a:t>
            </a:fld>
            <a:endParaRPr lang="fr-FR"/>
          </a:p>
        </p:txBody>
      </p:sp>
    </p:spTree>
    <p:extLst>
      <p:ext uri="{BB962C8B-B14F-4D97-AF65-F5344CB8AC3E}">
        <p14:creationId xmlns:p14="http://schemas.microsoft.com/office/powerpoint/2010/main" val="265739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19</a:t>
            </a:fld>
            <a:endParaRPr lang="fr-FR"/>
          </a:p>
        </p:txBody>
      </p:sp>
    </p:spTree>
    <p:extLst>
      <p:ext uri="{BB962C8B-B14F-4D97-AF65-F5344CB8AC3E}">
        <p14:creationId xmlns:p14="http://schemas.microsoft.com/office/powerpoint/2010/main" val="364173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20</a:t>
            </a:fld>
            <a:endParaRPr lang="fr-FR"/>
          </a:p>
        </p:txBody>
      </p:sp>
    </p:spTree>
    <p:extLst>
      <p:ext uri="{BB962C8B-B14F-4D97-AF65-F5344CB8AC3E}">
        <p14:creationId xmlns:p14="http://schemas.microsoft.com/office/powerpoint/2010/main" val="76064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21</a:t>
            </a:fld>
            <a:endParaRPr lang="fr-FR"/>
          </a:p>
        </p:txBody>
      </p:sp>
    </p:spTree>
    <p:extLst>
      <p:ext uri="{BB962C8B-B14F-4D97-AF65-F5344CB8AC3E}">
        <p14:creationId xmlns:p14="http://schemas.microsoft.com/office/powerpoint/2010/main" val="267327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22</a:t>
            </a:fld>
            <a:endParaRPr lang="fr-FR"/>
          </a:p>
        </p:txBody>
      </p:sp>
    </p:spTree>
    <p:extLst>
      <p:ext uri="{BB962C8B-B14F-4D97-AF65-F5344CB8AC3E}">
        <p14:creationId xmlns:p14="http://schemas.microsoft.com/office/powerpoint/2010/main" val="121425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a:t>
            </a:fld>
            <a:endParaRPr lang="fr-FR"/>
          </a:p>
        </p:txBody>
      </p:sp>
    </p:spTree>
    <p:extLst>
      <p:ext uri="{BB962C8B-B14F-4D97-AF65-F5344CB8AC3E}">
        <p14:creationId xmlns:p14="http://schemas.microsoft.com/office/powerpoint/2010/main" val="428209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23</a:t>
            </a:fld>
            <a:endParaRPr lang="fr-FR"/>
          </a:p>
        </p:txBody>
      </p:sp>
    </p:spTree>
    <p:extLst>
      <p:ext uri="{BB962C8B-B14F-4D97-AF65-F5344CB8AC3E}">
        <p14:creationId xmlns:p14="http://schemas.microsoft.com/office/powerpoint/2010/main" val="32335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24</a:t>
            </a:fld>
            <a:endParaRPr lang="fr-FR"/>
          </a:p>
        </p:txBody>
      </p:sp>
    </p:spTree>
    <p:extLst>
      <p:ext uri="{BB962C8B-B14F-4D97-AF65-F5344CB8AC3E}">
        <p14:creationId xmlns:p14="http://schemas.microsoft.com/office/powerpoint/2010/main" val="190557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25</a:t>
            </a:fld>
            <a:endParaRPr lang="fr-FR"/>
          </a:p>
        </p:txBody>
      </p:sp>
    </p:spTree>
    <p:extLst>
      <p:ext uri="{BB962C8B-B14F-4D97-AF65-F5344CB8AC3E}">
        <p14:creationId xmlns:p14="http://schemas.microsoft.com/office/powerpoint/2010/main" val="308054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26</a:t>
            </a:fld>
            <a:endParaRPr lang="fr-FR"/>
          </a:p>
        </p:txBody>
      </p:sp>
    </p:spTree>
    <p:extLst>
      <p:ext uri="{BB962C8B-B14F-4D97-AF65-F5344CB8AC3E}">
        <p14:creationId xmlns:p14="http://schemas.microsoft.com/office/powerpoint/2010/main" val="573139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27</a:t>
            </a:fld>
            <a:endParaRPr lang="fr-FR"/>
          </a:p>
        </p:txBody>
      </p:sp>
    </p:spTree>
    <p:extLst>
      <p:ext uri="{BB962C8B-B14F-4D97-AF65-F5344CB8AC3E}">
        <p14:creationId xmlns:p14="http://schemas.microsoft.com/office/powerpoint/2010/main" val="613243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30</a:t>
            </a:fld>
            <a:endParaRPr lang="fr-FR"/>
          </a:p>
        </p:txBody>
      </p:sp>
    </p:spTree>
    <p:extLst>
      <p:ext uri="{BB962C8B-B14F-4D97-AF65-F5344CB8AC3E}">
        <p14:creationId xmlns:p14="http://schemas.microsoft.com/office/powerpoint/2010/main" val="5385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31</a:t>
            </a:fld>
            <a:endParaRPr lang="fr-FR"/>
          </a:p>
        </p:txBody>
      </p:sp>
    </p:spTree>
    <p:extLst>
      <p:ext uri="{BB962C8B-B14F-4D97-AF65-F5344CB8AC3E}">
        <p14:creationId xmlns:p14="http://schemas.microsoft.com/office/powerpoint/2010/main" val="356996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32</a:t>
            </a:fld>
            <a:endParaRPr lang="fr-FR"/>
          </a:p>
        </p:txBody>
      </p:sp>
    </p:spTree>
    <p:extLst>
      <p:ext uri="{BB962C8B-B14F-4D97-AF65-F5344CB8AC3E}">
        <p14:creationId xmlns:p14="http://schemas.microsoft.com/office/powerpoint/2010/main" val="719187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33</a:t>
            </a:fld>
            <a:endParaRPr lang="fr-FR"/>
          </a:p>
        </p:txBody>
      </p:sp>
    </p:spTree>
    <p:extLst>
      <p:ext uri="{BB962C8B-B14F-4D97-AF65-F5344CB8AC3E}">
        <p14:creationId xmlns:p14="http://schemas.microsoft.com/office/powerpoint/2010/main" val="3511235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34</a:t>
            </a:fld>
            <a:endParaRPr lang="fr-FR"/>
          </a:p>
        </p:txBody>
      </p:sp>
    </p:spTree>
    <p:extLst>
      <p:ext uri="{BB962C8B-B14F-4D97-AF65-F5344CB8AC3E}">
        <p14:creationId xmlns:p14="http://schemas.microsoft.com/office/powerpoint/2010/main" val="77304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a:t>
            </a:fld>
            <a:endParaRPr lang="fr-FR"/>
          </a:p>
        </p:txBody>
      </p:sp>
    </p:spTree>
    <p:extLst>
      <p:ext uri="{BB962C8B-B14F-4D97-AF65-F5344CB8AC3E}">
        <p14:creationId xmlns:p14="http://schemas.microsoft.com/office/powerpoint/2010/main" val="237406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a:t>
            </a:fld>
            <a:endParaRPr lang="fr-FR"/>
          </a:p>
        </p:txBody>
      </p:sp>
    </p:spTree>
    <p:extLst>
      <p:ext uri="{BB962C8B-B14F-4D97-AF65-F5344CB8AC3E}">
        <p14:creationId xmlns:p14="http://schemas.microsoft.com/office/powerpoint/2010/main" val="330903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5</a:t>
            </a:fld>
            <a:endParaRPr lang="fr-FR"/>
          </a:p>
        </p:txBody>
      </p:sp>
    </p:spTree>
    <p:extLst>
      <p:ext uri="{BB962C8B-B14F-4D97-AF65-F5344CB8AC3E}">
        <p14:creationId xmlns:p14="http://schemas.microsoft.com/office/powerpoint/2010/main" val="292063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7</a:t>
            </a:fld>
            <a:endParaRPr lang="fr-FR"/>
          </a:p>
        </p:txBody>
      </p:sp>
    </p:spTree>
    <p:extLst>
      <p:ext uri="{BB962C8B-B14F-4D97-AF65-F5344CB8AC3E}">
        <p14:creationId xmlns:p14="http://schemas.microsoft.com/office/powerpoint/2010/main" val="204788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8</a:t>
            </a:fld>
            <a:endParaRPr lang="fr-FR"/>
          </a:p>
        </p:txBody>
      </p:sp>
    </p:spTree>
    <p:extLst>
      <p:ext uri="{BB962C8B-B14F-4D97-AF65-F5344CB8AC3E}">
        <p14:creationId xmlns:p14="http://schemas.microsoft.com/office/powerpoint/2010/main" val="329647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9</a:t>
            </a:fld>
            <a:endParaRPr lang="fr-FR"/>
          </a:p>
        </p:txBody>
      </p:sp>
    </p:spTree>
    <p:extLst>
      <p:ext uri="{BB962C8B-B14F-4D97-AF65-F5344CB8AC3E}">
        <p14:creationId xmlns:p14="http://schemas.microsoft.com/office/powerpoint/2010/main" val="89307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4" name="Rectangle à coins arrondis 3"/>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8" name="Espace réservé du numéro de diapositive 22"/>
          <p:cNvSpPr>
            <a:spLocks noGrp="1"/>
          </p:cNvSpPr>
          <p:nvPr>
            <p:ph type="sldNum" sz="quarter" idx="10"/>
          </p:nvPr>
        </p:nvSpPr>
        <p:spPr/>
        <p:txBody>
          <a:bodyPr/>
          <a:lstStyle>
            <a:lvl1pPr algn="ctr" eaLnBrk="1" latinLnBrk="0" hangingPunct="1">
              <a:defRPr kumimoji="0" sz="1400">
                <a:solidFill>
                  <a:srgbClr val="FFFFFF"/>
                </a:solidFill>
                <a:latin typeface="+mj-lt"/>
                <a:ea typeface="+mj-ea"/>
                <a:cs typeface="+mj-cs"/>
              </a:defRPr>
            </a:lvl1pPr>
          </a:lstStyle>
          <a:p>
            <a:pPr>
              <a:defRPr/>
            </a:pPr>
            <a:fld id="{890F797E-2324-4972-8787-F99FE16F919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6CD24613-37A4-43D9-939E-915539E572FD}"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4860F4-5809-49DA-A985-0E9E9E437B5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9E1B6993-505A-44E1-9AC3-FF2997D2ACC0}" type="datetimeFigureOut">
              <a:rPr lang="fr-FR" smtClean="0"/>
              <a:pPr>
                <a:defRPr/>
              </a:pPr>
              <a:t>12/09/2023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0344CBE-E78B-4054-95E6-EE1C3DDBA3ED}"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482E32F2-DFAC-4661-8A04-2E6C8E31974B}" type="datetimeFigureOut">
              <a:rPr lang="fr-FR" smtClean="0"/>
              <a:pPr>
                <a:defRPr/>
              </a:pPr>
              <a:t>12/09/2023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F671073-5910-469B-9746-D7FBE982F939}"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119FA1F-CEC0-4E89-83C6-AC9079BDC783}" type="datetimeFigureOut">
              <a:rPr lang="fr-FR" smtClean="0"/>
              <a:pPr>
                <a:defRPr/>
              </a:pPr>
              <a:t>12/09/2023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9CCA7D4-2CB4-4DB4-85C4-158ED8A2288D}"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B5C946A-3D5A-4D80-8CB0-4290D32783AF}"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CC24FC9-2776-41E2-806C-A2F696C92C3C}"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16FA8E8-5112-4376-B0A1-4DA2C074503E}"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E8F2EF-F2B6-430E-9CAA-A127CC088267}"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F044F27-DABD-4D97-8126-5F22B580F34F}"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D59382B-69D2-4428-AA86-5A42030C65F3}"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997EBF3-C5BC-48DA-9E87-97B84276E26C}"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3D60E11-6073-4423-A0CD-E41B6BD9674B}"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80AFF16A-5764-455D-80E2-8C9B81BBECF2}"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CE16466-B9A6-4A6D-BCBC-C3103AFBC65D}"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EBF9331-B0CD-4920-ACA2-76AA3DC5498B}"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8E0D707-14B2-4CA8-9B76-B12ED333DF4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Espace réservé du numéro de diapositive 22"/>
          <p:cNvSpPr>
            <a:spLocks noGrp="1"/>
          </p:cNvSpPr>
          <p:nvPr>
            <p:ph type="sldNum" sz="quarter" idx="10"/>
          </p:nvPr>
        </p:nvSpPr>
        <p:spPr/>
        <p:txBody>
          <a:bodyPr/>
          <a:lstStyle>
            <a:lvl1pPr algn="ctr" eaLnBrk="1" latinLnBrk="0" hangingPunct="1">
              <a:defRPr kumimoji="0" sz="1400">
                <a:solidFill>
                  <a:srgbClr val="FFFFFF"/>
                </a:solidFill>
                <a:latin typeface="+mj-lt"/>
                <a:ea typeface="+mj-ea"/>
                <a:cs typeface="+mj-cs"/>
              </a:defRPr>
            </a:lvl1pPr>
          </a:lstStyle>
          <a:p>
            <a:pPr>
              <a:defRPr/>
            </a:pPr>
            <a:fld id="{B1134C48-7FDD-471C-94FE-BC57BE1BF66B}"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28D6BF8-B9FA-4A24-A7FE-15253386E528}"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8236364-A658-4108-86D6-4836CBD2503A}"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9F5592C-E2B0-4A9A-8E7B-C301D6AA44DE}"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A502699-07C3-4457-AE3A-14D99EFD31CB}"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47BE9B65-3ED8-4D57-9F67-33C144A0CB62}" type="datetimeFigureOut">
              <a:rPr lang="fr-FR" smtClean="0"/>
              <a:pPr>
                <a:defRPr/>
              </a:pPr>
              <a:t>12/09/2023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CAA3E79-0067-4A73-82D8-542E97AE8E21}"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D88B7D8B-2363-4F24-86CB-AEB8EDD1F682}" type="datetimeFigureOut">
              <a:rPr lang="fr-FR" smtClean="0"/>
              <a:pPr>
                <a:defRPr/>
              </a:pPr>
              <a:t>12/09/2023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AC8004E-0B04-473B-BEAC-206D1EA23B39}"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CFCDD53-0563-44CB-B61C-50853D0F45D0}" type="datetimeFigureOut">
              <a:rPr lang="fr-FR" smtClean="0"/>
              <a:pPr>
                <a:defRPr/>
              </a:pPr>
              <a:t>12/09/2023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4D364D2-CB9E-4275-B55E-82AE834DE880}"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4974EC-22A3-458F-96DF-E7DF47E53CD6}"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741A740-D7E5-4837-BFEC-9007DD4D0481}"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5C68322-C992-403C-9356-4BDDD830EFFD}"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23D0FA5-DB4F-4C8D-847C-3601DAC20BC2}"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0B53046-FCD2-4354-BE77-6943FB4877A7}"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67E9FF-1E7F-434A-8ED6-CA5F981281AD}"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B0FDEEA-4A94-4247-99C0-57ECA24FEE03}"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C7DC85-AE08-4D0F-BC05-7F3871DA0B8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969D5A05-B65F-407E-A765-F5B63442DD4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28576" y="80944"/>
            <a:ext cx="7772400" cy="349234"/>
          </a:xfrm>
        </p:spPr>
        <p:txBody>
          <a:bodyPr/>
          <a:lstStyle>
            <a:lvl1pPr>
              <a:defRPr sz="1200">
                <a:latin typeface="Arial" pitchFamily="34" charset="0"/>
                <a:cs typeface="Arial" pitchFamily="34" charset="0"/>
              </a:defRPr>
            </a:lvl1pPr>
          </a:lstStyle>
          <a:p>
            <a:r>
              <a:rPr lang="fr-FR" dirty="0"/>
              <a:t>Cliquez pour modifier le style du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C051F993-1E92-4227-986B-D850AFD12C8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Espace réservé du numéro de diapositive 22"/>
          <p:cNvSpPr>
            <a:spLocks noGrp="1"/>
          </p:cNvSpPr>
          <p:nvPr>
            <p:ph type="sldNum" sz="quarter" idx="10"/>
          </p:nvPr>
        </p:nvSpPr>
        <p:spPr/>
        <p:txBody>
          <a:bodyPr/>
          <a:lstStyle>
            <a:lvl1pPr algn="ctr" eaLnBrk="1" latinLnBrk="0" hangingPunct="1">
              <a:defRPr kumimoji="0" sz="1400">
                <a:solidFill>
                  <a:srgbClr val="FFFFFF"/>
                </a:solidFill>
                <a:latin typeface="+mj-lt"/>
                <a:ea typeface="+mj-ea"/>
                <a:cs typeface="+mj-cs"/>
              </a:defRPr>
            </a:lvl1pPr>
          </a:lstStyle>
          <a:p>
            <a:pPr>
              <a:defRPr/>
            </a:pPr>
            <a:fld id="{F650A123-AC3C-4CD6-B8CA-A46FADBA40DD}"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D66B64D-8CA2-437A-A726-5E410EE190CE}"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964261D-2354-4AF7-A873-24E67A3C4F2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664D788-B972-4180-80D2-1B13EA09F904}"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2F6F1DB-8595-442E-B9FD-D7C61E53943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85C252D-35DB-4954-94A5-6F992969D2C8}"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8A2DB8A-229C-46BD-899A-D036C6DD40C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Espace réservé du titre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fr-FR"/>
              <a:t>Cliquez pour modifier le style du titre</a:t>
            </a:r>
            <a:endParaRPr lang="en-US"/>
          </a:p>
        </p:txBody>
      </p:sp>
      <p:sp>
        <p:nvSpPr>
          <p:cNvPr id="1029" name="Espace réservé du texte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fr-FR"/>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9B7FE6E-B4A0-4744-86F6-AD3850977B2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66" r:id="rId3"/>
    <p:sldLayoutId id="2147484792" r:id="rId4"/>
    <p:sldLayoutId id="2147484767" r:id="rId5"/>
    <p:sldLayoutId id="2147484793" r:id="rId6"/>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73C808B-07D4-4399-8248-628F29C72409}" type="datetimeFigureOut">
              <a:rPr lang="fr-FR" smtClean="0"/>
              <a:pPr>
                <a:defRPr/>
              </a:pPr>
              <a:t>12/09/2023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180119-5D5C-4144-9BFF-D8D6C7E2297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2EE6E52-D048-4877-B20E-03F63E402687}" type="datetimeFigureOut">
              <a:rPr lang="fr-FR" smtClean="0"/>
              <a:pPr>
                <a:defRPr/>
              </a:pPr>
              <a:t>12/09/2023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0B4874-662D-4128-B1C6-1947EED04C8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8.jpeg"/><Relationship Id="rId12" Type="http://schemas.openxmlformats.org/officeDocument/2006/relationships/image" Target="../media/image9.png"/><Relationship Id="rId17" Type="http://schemas.openxmlformats.org/officeDocument/2006/relationships/image" Target="../media/image5.emf"/><Relationship Id="rId2" Type="http://schemas.openxmlformats.org/officeDocument/2006/relationships/tags" Target="../tags/tag2.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3.emf"/><Relationship Id="rId5" Type="http://schemas.openxmlformats.org/officeDocument/2006/relationships/image" Target="../media/image6.jpeg"/><Relationship Id="rId15" Type="http://schemas.openxmlformats.org/officeDocument/2006/relationships/image" Target="../media/image4.emf"/><Relationship Id="rId10"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2.emf"/><Relationship Id="rId1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3.emf"/><Relationship Id="rId3" Type="http://schemas.openxmlformats.org/officeDocument/2006/relationships/slideLayout" Target="../slideLayouts/slideLayout3.xml"/><Relationship Id="rId7" Type="http://schemas.openxmlformats.org/officeDocument/2006/relationships/image" Target="../media/image50.emf"/><Relationship Id="rId12" Type="http://schemas.openxmlformats.org/officeDocument/2006/relationships/oleObject" Target="../embeddings/oleObject43.bin"/><Relationship Id="rId17" Type="http://schemas.openxmlformats.org/officeDocument/2006/relationships/image" Target="../media/image55.emf"/><Relationship Id="rId2" Type="http://schemas.openxmlformats.org/officeDocument/2006/relationships/tags" Target="../tags/tag11.xml"/><Relationship Id="rId16" Type="http://schemas.openxmlformats.org/officeDocument/2006/relationships/oleObject" Target="../embeddings/oleObject45.bin"/><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52.emf"/><Relationship Id="rId5" Type="http://schemas.openxmlformats.org/officeDocument/2006/relationships/image" Target="../media/image6.jpeg"/><Relationship Id="rId15" Type="http://schemas.openxmlformats.org/officeDocument/2006/relationships/image" Target="../media/image54.emf"/><Relationship Id="rId10" Type="http://schemas.openxmlformats.org/officeDocument/2006/relationships/oleObject" Target="../embeddings/oleObject42.bin"/><Relationship Id="rId4" Type="http://schemas.openxmlformats.org/officeDocument/2006/relationships/notesSlide" Target="../notesSlides/notesSlide10.xml"/><Relationship Id="rId9" Type="http://schemas.openxmlformats.org/officeDocument/2006/relationships/image" Target="../media/image51.emf"/><Relationship Id="rId14"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9.emf"/><Relationship Id="rId3" Type="http://schemas.openxmlformats.org/officeDocument/2006/relationships/slideLayout" Target="../slideLayouts/slideLayout3.xml"/><Relationship Id="rId7" Type="http://schemas.openxmlformats.org/officeDocument/2006/relationships/image" Target="../media/image56.emf"/><Relationship Id="rId12" Type="http://schemas.openxmlformats.org/officeDocument/2006/relationships/oleObject" Target="../embeddings/oleObject49.bin"/><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oleObject" Target="../embeddings/oleObject46.bin"/><Relationship Id="rId11" Type="http://schemas.openxmlformats.org/officeDocument/2006/relationships/image" Target="../media/image58.emf"/><Relationship Id="rId5" Type="http://schemas.openxmlformats.org/officeDocument/2006/relationships/image" Target="../media/image6.jpeg"/><Relationship Id="rId10" Type="http://schemas.openxmlformats.org/officeDocument/2006/relationships/oleObject" Target="../embeddings/oleObject48.bin"/><Relationship Id="rId4" Type="http://schemas.openxmlformats.org/officeDocument/2006/relationships/notesSlide" Target="../notesSlides/notesSlide11.xml"/><Relationship Id="rId9" Type="http://schemas.openxmlformats.org/officeDocument/2006/relationships/image" Target="../media/image57.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3.emf"/><Relationship Id="rId3" Type="http://schemas.openxmlformats.org/officeDocument/2006/relationships/slideLayout" Target="../slideLayouts/slideLayout3.xml"/><Relationship Id="rId7" Type="http://schemas.openxmlformats.org/officeDocument/2006/relationships/image" Target="../media/image60.emf"/><Relationship Id="rId12" Type="http://schemas.openxmlformats.org/officeDocument/2006/relationships/oleObject" Target="../embeddings/oleObject53.bin"/><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oleObject" Target="../embeddings/oleObject50.bin"/><Relationship Id="rId11" Type="http://schemas.openxmlformats.org/officeDocument/2006/relationships/image" Target="../media/image62.emf"/><Relationship Id="rId5" Type="http://schemas.openxmlformats.org/officeDocument/2006/relationships/image" Target="../media/image6.jpeg"/><Relationship Id="rId15" Type="http://schemas.openxmlformats.org/officeDocument/2006/relationships/image" Target="../media/image64.emf"/><Relationship Id="rId10" Type="http://schemas.openxmlformats.org/officeDocument/2006/relationships/oleObject" Target="../embeddings/oleObject52.bin"/><Relationship Id="rId4" Type="http://schemas.openxmlformats.org/officeDocument/2006/relationships/notesSlide" Target="../notesSlides/notesSlide12.xml"/><Relationship Id="rId9" Type="http://schemas.openxmlformats.org/officeDocument/2006/relationships/image" Target="../media/image61.emf"/><Relationship Id="rId14"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65.wmf"/><Relationship Id="rId5" Type="http://schemas.openxmlformats.org/officeDocument/2006/relationships/oleObject" Target="../embeddings/oleObject55.bin"/><Relationship Id="rId4" Type="http://schemas.openxmlformats.org/officeDocument/2006/relationships/notesSlide" Target="../notesSlides/notesSlide13.xml"/><Relationship Id="rId9" Type="http://schemas.openxmlformats.org/officeDocument/2006/relationships/image" Target="../media/image66.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7.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oleObject" Target="../embeddings/oleObject57.bin"/><Relationship Id="rId5" Type="http://schemas.openxmlformats.org/officeDocument/2006/relationships/image" Target="../media/image6.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67.emf"/><Relationship Id="rId5" Type="http://schemas.openxmlformats.org/officeDocument/2006/relationships/oleObject" Target="../embeddings/oleObject58.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67.emf"/><Relationship Id="rId5" Type="http://schemas.openxmlformats.org/officeDocument/2006/relationships/oleObject" Target="../embeddings/oleObject59.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3.emf"/><Relationship Id="rId3" Type="http://schemas.openxmlformats.org/officeDocument/2006/relationships/slideLayout" Target="../slideLayouts/slideLayout3.xml"/><Relationship Id="rId7" Type="http://schemas.openxmlformats.org/officeDocument/2006/relationships/oleObject" Target="../embeddings/oleObject5.bin"/><Relationship Id="rId12" Type="http://schemas.openxmlformats.org/officeDocument/2006/relationships/oleObject" Target="../embeddings/oleObject7.bin"/><Relationship Id="rId2" Type="http://schemas.openxmlformats.org/officeDocument/2006/relationships/tags" Target="../tags/tag3.xml"/><Relationship Id="rId16"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6.jpeg"/><Relationship Id="rId15" Type="http://schemas.openxmlformats.org/officeDocument/2006/relationships/image" Target="../media/image14.emf"/><Relationship Id="rId10" Type="http://schemas.openxmlformats.org/officeDocument/2006/relationships/image" Target="../media/image12.emf"/><Relationship Id="rId4" Type="http://schemas.openxmlformats.org/officeDocument/2006/relationships/notesSlide" Target="../notesSlides/notesSlide2.xml"/><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7.emf"/><Relationship Id="rId5" Type="http://schemas.openxmlformats.org/officeDocument/2006/relationships/oleObject" Target="../embeddings/oleObject59.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3.emf"/><Relationship Id="rId18" Type="http://schemas.openxmlformats.org/officeDocument/2006/relationships/oleObject" Target="../embeddings/oleObject66.bin"/><Relationship Id="rId3" Type="http://schemas.openxmlformats.org/officeDocument/2006/relationships/slideLayout" Target="../slideLayouts/slideLayout3.xml"/><Relationship Id="rId21" Type="http://schemas.openxmlformats.org/officeDocument/2006/relationships/image" Target="../media/image77.emf"/><Relationship Id="rId7" Type="http://schemas.openxmlformats.org/officeDocument/2006/relationships/oleObject" Target="../embeddings/oleObject61.bin"/><Relationship Id="rId12" Type="http://schemas.openxmlformats.org/officeDocument/2006/relationships/oleObject" Target="../embeddings/oleObject63.bin"/><Relationship Id="rId17" Type="http://schemas.openxmlformats.org/officeDocument/2006/relationships/image" Target="../media/image75.emf"/><Relationship Id="rId2" Type="http://schemas.openxmlformats.org/officeDocument/2006/relationships/tags" Target="../tags/tag19.xml"/><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vmlDrawing" Target="../drawings/vmlDrawing18.vml"/><Relationship Id="rId6" Type="http://schemas.openxmlformats.org/officeDocument/2006/relationships/image" Target="../media/image70.emf"/><Relationship Id="rId11" Type="http://schemas.openxmlformats.org/officeDocument/2006/relationships/image" Target="../media/image72.emf"/><Relationship Id="rId5" Type="http://schemas.openxmlformats.org/officeDocument/2006/relationships/oleObject" Target="../embeddings/oleObject60.bin"/><Relationship Id="rId15" Type="http://schemas.openxmlformats.org/officeDocument/2006/relationships/image" Target="../media/image74.emf"/><Relationship Id="rId10" Type="http://schemas.openxmlformats.org/officeDocument/2006/relationships/oleObject" Target="../embeddings/oleObject62.bin"/><Relationship Id="rId19" Type="http://schemas.openxmlformats.org/officeDocument/2006/relationships/image" Target="../media/image76.emf"/><Relationship Id="rId4" Type="http://schemas.openxmlformats.org/officeDocument/2006/relationships/notesSlide" Target="../notesSlides/notesSlide18.xml"/><Relationship Id="rId9" Type="http://schemas.openxmlformats.org/officeDocument/2006/relationships/image" Target="../media/image6.jpeg"/><Relationship Id="rId14" Type="http://schemas.openxmlformats.org/officeDocument/2006/relationships/oleObject" Target="../embeddings/oleObject6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5.emf"/><Relationship Id="rId3" Type="http://schemas.openxmlformats.org/officeDocument/2006/relationships/slideLayout" Target="../slideLayouts/slideLayout3.xml"/><Relationship Id="rId7" Type="http://schemas.openxmlformats.org/officeDocument/2006/relationships/image" Target="../media/image6.jpeg"/><Relationship Id="rId12" Type="http://schemas.openxmlformats.org/officeDocument/2006/relationships/oleObject" Target="../embeddings/oleObject65.bin"/><Relationship Id="rId17" Type="http://schemas.openxmlformats.org/officeDocument/2006/relationships/image" Target="../media/image71.emf"/><Relationship Id="rId2" Type="http://schemas.openxmlformats.org/officeDocument/2006/relationships/tags" Target="../tags/tag20.xml"/><Relationship Id="rId16" Type="http://schemas.openxmlformats.org/officeDocument/2006/relationships/oleObject" Target="../embeddings/oleObject68.bin"/><Relationship Id="rId1" Type="http://schemas.openxmlformats.org/officeDocument/2006/relationships/vmlDrawing" Target="../drawings/vmlDrawing19.vml"/><Relationship Id="rId6" Type="http://schemas.openxmlformats.org/officeDocument/2006/relationships/image" Target="../media/image70.emf"/><Relationship Id="rId11" Type="http://schemas.openxmlformats.org/officeDocument/2006/relationships/image" Target="../media/image74.emf"/><Relationship Id="rId5" Type="http://schemas.openxmlformats.org/officeDocument/2006/relationships/oleObject" Target="../embeddings/oleObject60.bin"/><Relationship Id="rId15" Type="http://schemas.openxmlformats.org/officeDocument/2006/relationships/image" Target="../media/image77.emf"/><Relationship Id="rId10" Type="http://schemas.openxmlformats.org/officeDocument/2006/relationships/oleObject" Target="../embeddings/oleObject64.bin"/><Relationship Id="rId4" Type="http://schemas.openxmlformats.org/officeDocument/2006/relationships/notesSlide" Target="../notesSlides/notesSlide19.xml"/><Relationship Id="rId9" Type="http://schemas.openxmlformats.org/officeDocument/2006/relationships/image" Target="../media/image72.emf"/><Relationship Id="rId14" Type="http://schemas.openxmlformats.org/officeDocument/2006/relationships/oleObject" Target="../embeddings/oleObject6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slideLayout" Target="../slideLayouts/slideLayout3.xml"/><Relationship Id="rId7" Type="http://schemas.openxmlformats.org/officeDocument/2006/relationships/image" Target="../media/image78.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oleObject" Target="../embeddings/oleObject69.bin"/><Relationship Id="rId11" Type="http://schemas.openxmlformats.org/officeDocument/2006/relationships/image" Target="../media/image80.emf"/><Relationship Id="rId5" Type="http://schemas.openxmlformats.org/officeDocument/2006/relationships/image" Target="../media/image6.jpeg"/><Relationship Id="rId10" Type="http://schemas.openxmlformats.org/officeDocument/2006/relationships/oleObject" Target="../embeddings/oleObject71.bin"/><Relationship Id="rId4" Type="http://schemas.openxmlformats.org/officeDocument/2006/relationships/notesSlide" Target="../notesSlides/notesSlide20.xml"/><Relationship Id="rId9" Type="http://schemas.openxmlformats.org/officeDocument/2006/relationships/image" Target="../media/image79.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slideLayout" Target="../slideLayouts/slideLayout3.xml"/><Relationship Id="rId7" Type="http://schemas.openxmlformats.org/officeDocument/2006/relationships/image" Target="../media/image81.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oleObject" Target="../embeddings/oleObject72.bin"/><Relationship Id="rId5" Type="http://schemas.openxmlformats.org/officeDocument/2006/relationships/image" Target="../media/image6.jpeg"/><Relationship Id="rId4" Type="http://schemas.openxmlformats.org/officeDocument/2006/relationships/notesSlide" Target="../notesSlides/notesSlide21.xml"/><Relationship Id="rId9" Type="http://schemas.openxmlformats.org/officeDocument/2006/relationships/image" Target="../media/image82.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3.xml"/><Relationship Id="rId7" Type="http://schemas.openxmlformats.org/officeDocument/2006/relationships/image" Target="../media/image83.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oleObject" Target="../embeddings/oleObject74.bin"/><Relationship Id="rId11" Type="http://schemas.openxmlformats.org/officeDocument/2006/relationships/image" Target="../media/image85.emf"/><Relationship Id="rId5" Type="http://schemas.openxmlformats.org/officeDocument/2006/relationships/image" Target="../media/image6.jpeg"/><Relationship Id="rId10" Type="http://schemas.openxmlformats.org/officeDocument/2006/relationships/oleObject" Target="../embeddings/oleObject76.bin"/><Relationship Id="rId4" Type="http://schemas.openxmlformats.org/officeDocument/2006/relationships/notesSlide" Target="../notesSlides/notesSlide22.xml"/><Relationship Id="rId9" Type="http://schemas.openxmlformats.org/officeDocument/2006/relationships/image" Target="../media/image84.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3.xml"/><Relationship Id="rId7" Type="http://schemas.openxmlformats.org/officeDocument/2006/relationships/image" Target="../media/image83.emf"/><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oleObject" Target="../embeddings/oleObject74.bin"/><Relationship Id="rId11" Type="http://schemas.openxmlformats.org/officeDocument/2006/relationships/image" Target="../media/image85.emf"/><Relationship Id="rId5" Type="http://schemas.openxmlformats.org/officeDocument/2006/relationships/image" Target="../media/image6.jpeg"/><Relationship Id="rId10" Type="http://schemas.openxmlformats.org/officeDocument/2006/relationships/oleObject" Target="../embeddings/oleObject76.bin"/><Relationship Id="rId4" Type="http://schemas.openxmlformats.org/officeDocument/2006/relationships/notesSlide" Target="../notesSlides/notesSlide23.xml"/><Relationship Id="rId9" Type="http://schemas.openxmlformats.org/officeDocument/2006/relationships/image" Target="../media/image84.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3.xml"/><Relationship Id="rId7" Type="http://schemas.openxmlformats.org/officeDocument/2006/relationships/image" Target="../media/image83.emf"/><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oleObject" Target="../embeddings/oleObject74.bin"/><Relationship Id="rId11" Type="http://schemas.openxmlformats.org/officeDocument/2006/relationships/image" Target="../media/image85.emf"/><Relationship Id="rId5" Type="http://schemas.openxmlformats.org/officeDocument/2006/relationships/image" Target="../media/image6.jpeg"/><Relationship Id="rId10" Type="http://schemas.openxmlformats.org/officeDocument/2006/relationships/oleObject" Target="../embeddings/oleObject76.bin"/><Relationship Id="rId4" Type="http://schemas.openxmlformats.org/officeDocument/2006/relationships/notesSlide" Target="../notesSlides/notesSlide24.xml"/><Relationship Id="rId9" Type="http://schemas.openxmlformats.org/officeDocument/2006/relationships/image" Target="../media/image84.emf"/></Relationships>
</file>

<file path=ppt/slides/_rels/slide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0.emf"/><Relationship Id="rId3" Type="http://schemas.openxmlformats.org/officeDocument/2006/relationships/slideLayout" Target="../slideLayouts/slideLayout3.xml"/><Relationship Id="rId7" Type="http://schemas.openxmlformats.org/officeDocument/2006/relationships/image" Target="../media/image18.emf"/><Relationship Id="rId12" Type="http://schemas.openxmlformats.org/officeDocument/2006/relationships/oleObject" Target="../embeddings/oleObject11.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9.emf"/><Relationship Id="rId5" Type="http://schemas.openxmlformats.org/officeDocument/2006/relationships/image" Target="../media/image6.jpeg"/><Relationship Id="rId10" Type="http://schemas.openxmlformats.org/officeDocument/2006/relationships/oleObject" Target="../embeddings/oleObject10.bin"/><Relationship Id="rId4" Type="http://schemas.openxmlformats.org/officeDocument/2006/relationships/notesSlide" Target="../notesSlides/notesSlide3.xml"/><Relationship Id="rId9" Type="http://schemas.openxmlformats.org/officeDocument/2006/relationships/image" Target="../media/image22.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91.emf"/><Relationship Id="rId3" Type="http://schemas.openxmlformats.org/officeDocument/2006/relationships/slideLayout" Target="../slideLayouts/slideLayout3.xml"/><Relationship Id="rId7" Type="http://schemas.openxmlformats.org/officeDocument/2006/relationships/image" Target="../media/image6.jpeg"/><Relationship Id="rId12" Type="http://schemas.openxmlformats.org/officeDocument/2006/relationships/oleObject" Target="../embeddings/oleObject80.bin"/><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88.emf"/><Relationship Id="rId11" Type="http://schemas.openxmlformats.org/officeDocument/2006/relationships/image" Target="../media/image90.emf"/><Relationship Id="rId5" Type="http://schemas.openxmlformats.org/officeDocument/2006/relationships/oleObject" Target="../embeddings/oleObject77.bin"/><Relationship Id="rId10" Type="http://schemas.openxmlformats.org/officeDocument/2006/relationships/oleObject" Target="../embeddings/oleObject79.bin"/><Relationship Id="rId4" Type="http://schemas.openxmlformats.org/officeDocument/2006/relationships/notesSlide" Target="../notesSlides/notesSlide25.xml"/><Relationship Id="rId9" Type="http://schemas.openxmlformats.org/officeDocument/2006/relationships/image" Target="../media/image89.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5.emf"/><Relationship Id="rId18" Type="http://schemas.openxmlformats.org/officeDocument/2006/relationships/oleObject" Target="../embeddings/oleObject87.bin"/><Relationship Id="rId3" Type="http://schemas.openxmlformats.org/officeDocument/2006/relationships/slideLayout" Target="../slideLayouts/slideLayout3.xml"/><Relationship Id="rId7" Type="http://schemas.openxmlformats.org/officeDocument/2006/relationships/image" Target="../media/image92.emf"/><Relationship Id="rId12" Type="http://schemas.openxmlformats.org/officeDocument/2006/relationships/oleObject" Target="../embeddings/oleObject84.bin"/><Relationship Id="rId17" Type="http://schemas.openxmlformats.org/officeDocument/2006/relationships/image" Target="../media/image97.emf"/><Relationship Id="rId2" Type="http://schemas.openxmlformats.org/officeDocument/2006/relationships/tags" Target="../tags/tag27.xml"/><Relationship Id="rId16" Type="http://schemas.openxmlformats.org/officeDocument/2006/relationships/oleObject" Target="../embeddings/oleObject86.bin"/><Relationship Id="rId1" Type="http://schemas.openxmlformats.org/officeDocument/2006/relationships/vmlDrawing" Target="../drawings/vmlDrawing26.vml"/><Relationship Id="rId6" Type="http://schemas.openxmlformats.org/officeDocument/2006/relationships/oleObject" Target="../embeddings/oleObject81.bin"/><Relationship Id="rId11" Type="http://schemas.openxmlformats.org/officeDocument/2006/relationships/image" Target="../media/image94.emf"/><Relationship Id="rId5" Type="http://schemas.openxmlformats.org/officeDocument/2006/relationships/image" Target="../media/image6.jpeg"/><Relationship Id="rId15" Type="http://schemas.openxmlformats.org/officeDocument/2006/relationships/image" Target="../media/image96.emf"/><Relationship Id="rId10" Type="http://schemas.openxmlformats.org/officeDocument/2006/relationships/oleObject" Target="../embeddings/oleObject83.bin"/><Relationship Id="rId19" Type="http://schemas.openxmlformats.org/officeDocument/2006/relationships/image" Target="../media/image98.emf"/><Relationship Id="rId4" Type="http://schemas.openxmlformats.org/officeDocument/2006/relationships/notesSlide" Target="../notesSlides/notesSlide26.xml"/><Relationship Id="rId9" Type="http://schemas.openxmlformats.org/officeDocument/2006/relationships/image" Target="../media/image93.emf"/><Relationship Id="rId14" Type="http://schemas.openxmlformats.org/officeDocument/2006/relationships/oleObject" Target="../embeddings/oleObject85.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102.emf"/><Relationship Id="rId18" Type="http://schemas.openxmlformats.org/officeDocument/2006/relationships/oleObject" Target="../embeddings/oleObject94.bin"/><Relationship Id="rId3" Type="http://schemas.openxmlformats.org/officeDocument/2006/relationships/slideLayout" Target="../slideLayouts/slideLayout3.xml"/><Relationship Id="rId21" Type="http://schemas.openxmlformats.org/officeDocument/2006/relationships/image" Target="../media/image106.emf"/><Relationship Id="rId7" Type="http://schemas.openxmlformats.org/officeDocument/2006/relationships/image" Target="../media/image99.emf"/><Relationship Id="rId12" Type="http://schemas.openxmlformats.org/officeDocument/2006/relationships/oleObject" Target="../embeddings/oleObject91.bin"/><Relationship Id="rId17" Type="http://schemas.openxmlformats.org/officeDocument/2006/relationships/image" Target="../media/image104.emf"/><Relationship Id="rId2" Type="http://schemas.openxmlformats.org/officeDocument/2006/relationships/tags" Target="../tags/tag28.xml"/><Relationship Id="rId16" Type="http://schemas.openxmlformats.org/officeDocument/2006/relationships/oleObject" Target="../embeddings/oleObject93.bin"/><Relationship Id="rId20" Type="http://schemas.openxmlformats.org/officeDocument/2006/relationships/oleObject" Target="../embeddings/oleObject95.bin"/><Relationship Id="rId1" Type="http://schemas.openxmlformats.org/officeDocument/2006/relationships/vmlDrawing" Target="../drawings/vmlDrawing27.vml"/><Relationship Id="rId6" Type="http://schemas.openxmlformats.org/officeDocument/2006/relationships/oleObject" Target="../embeddings/oleObject88.bin"/><Relationship Id="rId11" Type="http://schemas.openxmlformats.org/officeDocument/2006/relationships/image" Target="../media/image101.emf"/><Relationship Id="rId5" Type="http://schemas.openxmlformats.org/officeDocument/2006/relationships/image" Target="../media/image6.jpeg"/><Relationship Id="rId15" Type="http://schemas.openxmlformats.org/officeDocument/2006/relationships/image" Target="../media/image103.emf"/><Relationship Id="rId23" Type="http://schemas.openxmlformats.org/officeDocument/2006/relationships/image" Target="../media/image107.emf"/><Relationship Id="rId10" Type="http://schemas.openxmlformats.org/officeDocument/2006/relationships/oleObject" Target="../embeddings/oleObject90.bin"/><Relationship Id="rId19" Type="http://schemas.openxmlformats.org/officeDocument/2006/relationships/image" Target="../media/image105.emf"/><Relationship Id="rId4" Type="http://schemas.openxmlformats.org/officeDocument/2006/relationships/notesSlide" Target="../notesSlides/notesSlide27.xml"/><Relationship Id="rId9" Type="http://schemas.openxmlformats.org/officeDocument/2006/relationships/image" Target="../media/image100.emf"/><Relationship Id="rId14" Type="http://schemas.openxmlformats.org/officeDocument/2006/relationships/oleObject" Target="../embeddings/oleObject92.bin"/><Relationship Id="rId22" Type="http://schemas.openxmlformats.org/officeDocument/2006/relationships/oleObject" Target="../embeddings/oleObject9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0.emf"/><Relationship Id="rId18" Type="http://schemas.openxmlformats.org/officeDocument/2006/relationships/oleObject" Target="../embeddings/oleObject103.bin"/><Relationship Id="rId3" Type="http://schemas.openxmlformats.org/officeDocument/2006/relationships/slideLayout" Target="../slideLayouts/slideLayout3.xml"/><Relationship Id="rId7" Type="http://schemas.openxmlformats.org/officeDocument/2006/relationships/image" Target="../media/image108.emf"/><Relationship Id="rId12" Type="http://schemas.openxmlformats.org/officeDocument/2006/relationships/oleObject" Target="../embeddings/oleObject100.bin"/><Relationship Id="rId17" Type="http://schemas.openxmlformats.org/officeDocument/2006/relationships/image" Target="../media/image112.emf"/><Relationship Id="rId2" Type="http://schemas.openxmlformats.org/officeDocument/2006/relationships/tags" Target="../tags/tag29.xml"/><Relationship Id="rId16" Type="http://schemas.openxmlformats.org/officeDocument/2006/relationships/oleObject" Target="../embeddings/oleObject102.bin"/><Relationship Id="rId1" Type="http://schemas.openxmlformats.org/officeDocument/2006/relationships/vmlDrawing" Target="../drawings/vmlDrawing28.vml"/><Relationship Id="rId6" Type="http://schemas.openxmlformats.org/officeDocument/2006/relationships/oleObject" Target="../embeddings/oleObject97.bin"/><Relationship Id="rId11" Type="http://schemas.openxmlformats.org/officeDocument/2006/relationships/image" Target="../media/image110.emf"/><Relationship Id="rId5" Type="http://schemas.openxmlformats.org/officeDocument/2006/relationships/image" Target="../media/image6.jpeg"/><Relationship Id="rId15" Type="http://schemas.openxmlformats.org/officeDocument/2006/relationships/image" Target="../media/image111.emf"/><Relationship Id="rId10" Type="http://schemas.openxmlformats.org/officeDocument/2006/relationships/oleObject" Target="../embeddings/oleObject99.bin"/><Relationship Id="rId19" Type="http://schemas.openxmlformats.org/officeDocument/2006/relationships/image" Target="../media/image113.emf"/><Relationship Id="rId4" Type="http://schemas.openxmlformats.org/officeDocument/2006/relationships/notesSlide" Target="../notesSlides/notesSlide28.xml"/><Relationship Id="rId9" Type="http://schemas.openxmlformats.org/officeDocument/2006/relationships/image" Target="../media/image109.emf"/><Relationship Id="rId14" Type="http://schemas.openxmlformats.org/officeDocument/2006/relationships/oleObject" Target="../embeddings/oleObject10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17.emf"/><Relationship Id="rId3" Type="http://schemas.openxmlformats.org/officeDocument/2006/relationships/slideLayout" Target="../slideLayouts/slideLayout3.xml"/><Relationship Id="rId7" Type="http://schemas.openxmlformats.org/officeDocument/2006/relationships/image" Target="../media/image114.emf"/><Relationship Id="rId12" Type="http://schemas.openxmlformats.org/officeDocument/2006/relationships/oleObject" Target="../embeddings/oleObject107.bin"/><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oleObject" Target="../embeddings/oleObject104.bin"/><Relationship Id="rId11" Type="http://schemas.openxmlformats.org/officeDocument/2006/relationships/image" Target="../media/image116.emf"/><Relationship Id="rId5" Type="http://schemas.openxmlformats.org/officeDocument/2006/relationships/image" Target="../media/image6.jpeg"/><Relationship Id="rId10" Type="http://schemas.openxmlformats.org/officeDocument/2006/relationships/oleObject" Target="../embeddings/oleObject106.bin"/><Relationship Id="rId4" Type="http://schemas.openxmlformats.org/officeDocument/2006/relationships/notesSlide" Target="../notesSlides/notesSlide29.xml"/><Relationship Id="rId9" Type="http://schemas.openxmlformats.org/officeDocument/2006/relationships/image" Target="../media/image11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8.wmf"/><Relationship Id="rId3" Type="http://schemas.openxmlformats.org/officeDocument/2006/relationships/slideLayout" Target="../slideLayouts/slideLayout3.xml"/><Relationship Id="rId7" Type="http://schemas.openxmlformats.org/officeDocument/2006/relationships/image" Target="../media/image25.wmf"/><Relationship Id="rId12" Type="http://schemas.openxmlformats.org/officeDocument/2006/relationships/oleObject" Target="../embeddings/oleObject16.bin"/><Relationship Id="rId17" Type="http://schemas.openxmlformats.org/officeDocument/2006/relationships/image" Target="../media/image30.wmf"/><Relationship Id="rId2" Type="http://schemas.openxmlformats.org/officeDocument/2006/relationships/tags" Target="../tags/tag6.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7.wmf"/><Relationship Id="rId5" Type="http://schemas.openxmlformats.org/officeDocument/2006/relationships/image" Target="../media/image6.jpeg"/><Relationship Id="rId15" Type="http://schemas.openxmlformats.org/officeDocument/2006/relationships/image" Target="../media/image29.wmf"/><Relationship Id="rId10" Type="http://schemas.openxmlformats.org/officeDocument/2006/relationships/oleObject" Target="../embeddings/oleObject15.bin"/><Relationship Id="rId4" Type="http://schemas.openxmlformats.org/officeDocument/2006/relationships/notesSlide" Target="../notesSlides/notesSlide5.xml"/><Relationship Id="rId9" Type="http://schemas.openxmlformats.org/officeDocument/2006/relationships/image" Target="../media/image26.wmf"/><Relationship Id="rId1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4.wmf"/><Relationship Id="rId18" Type="http://schemas.openxmlformats.org/officeDocument/2006/relationships/oleObject" Target="../embeddings/oleObject25.bin"/><Relationship Id="rId3" Type="http://schemas.openxmlformats.org/officeDocument/2006/relationships/slideLayout" Target="../slideLayouts/slideLayout3.xml"/><Relationship Id="rId7" Type="http://schemas.openxmlformats.org/officeDocument/2006/relationships/image" Target="../media/image31.wmf"/><Relationship Id="rId12" Type="http://schemas.openxmlformats.org/officeDocument/2006/relationships/oleObject" Target="../embeddings/oleObject22.bin"/><Relationship Id="rId17" Type="http://schemas.openxmlformats.org/officeDocument/2006/relationships/image" Target="../media/image36.wmf"/><Relationship Id="rId2" Type="http://schemas.openxmlformats.org/officeDocument/2006/relationships/tags" Target="../tags/tag7.xml"/><Relationship Id="rId16" Type="http://schemas.openxmlformats.org/officeDocument/2006/relationships/oleObject" Target="../embeddings/oleObject24.bin"/><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33.wmf"/><Relationship Id="rId5" Type="http://schemas.openxmlformats.org/officeDocument/2006/relationships/image" Target="../media/image6.jpeg"/><Relationship Id="rId15" Type="http://schemas.openxmlformats.org/officeDocument/2006/relationships/image" Target="../media/image35.wmf"/><Relationship Id="rId10" Type="http://schemas.openxmlformats.org/officeDocument/2006/relationships/oleObject" Target="../embeddings/oleObject21.bin"/><Relationship Id="rId19" Type="http://schemas.openxmlformats.org/officeDocument/2006/relationships/image" Target="../media/image37.wmf"/><Relationship Id="rId4" Type="http://schemas.openxmlformats.org/officeDocument/2006/relationships/notesSlide" Target="../notesSlides/notesSlide6.xml"/><Relationship Id="rId9" Type="http://schemas.openxmlformats.org/officeDocument/2006/relationships/image" Target="../media/image32.wmf"/><Relationship Id="rId14"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0.emf"/><Relationship Id="rId3" Type="http://schemas.openxmlformats.org/officeDocument/2006/relationships/slideLayout" Target="../slideLayouts/slideLayout3.xml"/><Relationship Id="rId7" Type="http://schemas.openxmlformats.org/officeDocument/2006/relationships/image" Target="../media/image38.wmf"/><Relationship Id="rId12" Type="http://schemas.openxmlformats.org/officeDocument/2006/relationships/oleObject" Target="../embeddings/oleObject29.bin"/><Relationship Id="rId17" Type="http://schemas.openxmlformats.org/officeDocument/2006/relationships/image" Target="../media/image41.emf"/><Relationship Id="rId2" Type="http://schemas.openxmlformats.org/officeDocument/2006/relationships/tags" Target="../tags/tag8.xml"/><Relationship Id="rId16" Type="http://schemas.openxmlformats.org/officeDocument/2006/relationships/oleObject" Target="../embeddings/oleObject31.bin"/><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39.wmf"/><Relationship Id="rId5" Type="http://schemas.openxmlformats.org/officeDocument/2006/relationships/image" Target="../media/image6.jpeg"/><Relationship Id="rId15" Type="http://schemas.openxmlformats.org/officeDocument/2006/relationships/image" Target="../media/image34.wmf"/><Relationship Id="rId10" Type="http://schemas.openxmlformats.org/officeDocument/2006/relationships/oleObject" Target="../embeddings/oleObject28.bin"/><Relationship Id="rId4" Type="http://schemas.openxmlformats.org/officeDocument/2006/relationships/notesSlide" Target="../notesSlides/notesSlide7.xml"/><Relationship Id="rId9" Type="http://schemas.openxmlformats.org/officeDocument/2006/relationships/image" Target="../media/image37.wmf"/><Relationship Id="rId14" Type="http://schemas.openxmlformats.org/officeDocument/2006/relationships/oleObject" Target="../embeddings/oleObject30.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2.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6.emf"/><Relationship Id="rId18" Type="http://schemas.openxmlformats.org/officeDocument/2006/relationships/oleObject" Target="../embeddings/oleObject39.bin"/><Relationship Id="rId3" Type="http://schemas.openxmlformats.org/officeDocument/2006/relationships/slideLayout" Target="../slideLayouts/slideLayout3.xml"/><Relationship Id="rId7" Type="http://schemas.openxmlformats.org/officeDocument/2006/relationships/image" Target="../media/image43.emf"/><Relationship Id="rId12" Type="http://schemas.openxmlformats.org/officeDocument/2006/relationships/oleObject" Target="../embeddings/oleObject36.bin"/><Relationship Id="rId17" Type="http://schemas.openxmlformats.org/officeDocument/2006/relationships/image" Target="../media/image48.emf"/><Relationship Id="rId2" Type="http://schemas.openxmlformats.org/officeDocument/2006/relationships/tags" Target="../tags/tag10.xml"/><Relationship Id="rId16" Type="http://schemas.openxmlformats.org/officeDocument/2006/relationships/oleObject" Target="../embeddings/oleObject38.bin"/><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45.emf"/><Relationship Id="rId5" Type="http://schemas.openxmlformats.org/officeDocument/2006/relationships/image" Target="../media/image6.jpeg"/><Relationship Id="rId15" Type="http://schemas.openxmlformats.org/officeDocument/2006/relationships/image" Target="../media/image47.emf"/><Relationship Id="rId10" Type="http://schemas.openxmlformats.org/officeDocument/2006/relationships/oleObject" Target="../embeddings/oleObject35.bin"/><Relationship Id="rId19" Type="http://schemas.openxmlformats.org/officeDocument/2006/relationships/image" Target="../media/image49.emf"/><Relationship Id="rId4" Type="http://schemas.openxmlformats.org/officeDocument/2006/relationships/notesSlide" Target="../notesSlides/notesSlide9.xml"/><Relationship Id="rId9" Type="http://schemas.openxmlformats.org/officeDocument/2006/relationships/image" Target="../media/image44.emf"/><Relationship Id="rId14" Type="http://schemas.openxmlformats.org/officeDocument/2006/relationships/oleObject" Target="../embeddings/oleObject3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 name="Image 2">
            <a:extLst>
              <a:ext uri="{FF2B5EF4-FFF2-40B4-BE49-F238E27FC236}">
                <a16:creationId xmlns:a16="http://schemas.microsoft.com/office/drawing/2014/main" id="{A33E9AFD-1846-4AE8-923C-35438D577E80}"/>
              </a:ext>
            </a:extLst>
          </p:cNvPr>
          <p:cNvPicPr>
            <a:picLocks noChangeAspect="1"/>
          </p:cNvPicPr>
          <p:nvPr/>
        </p:nvPicPr>
        <p:blipFill>
          <a:blip r:embed="rId6"/>
          <a:stretch>
            <a:fillRect/>
          </a:stretch>
        </p:blipFill>
        <p:spPr>
          <a:xfrm>
            <a:off x="253505" y="540072"/>
            <a:ext cx="3190844" cy="2001482"/>
          </a:xfrm>
          <a:prstGeom prst="rect">
            <a:avLst/>
          </a:prstGeom>
        </p:spPr>
      </p:pic>
      <p:pic>
        <p:nvPicPr>
          <p:cNvPr id="27" name="Picture 34" descr="E:\enseignement\1ere année\2012-2013\Lyon Sud\UE1\cours\méthane.jpg">
            <a:extLst>
              <a:ext uri="{FF2B5EF4-FFF2-40B4-BE49-F238E27FC236}">
                <a16:creationId xmlns:a16="http://schemas.microsoft.com/office/drawing/2014/main" id="{99BDE744-0221-4519-94B1-8E6F82202D30}"/>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l="31870" t="30910" r="40935" b="31970"/>
          <a:stretch>
            <a:fillRect/>
          </a:stretch>
        </p:blipFill>
        <p:spPr bwMode="auto">
          <a:xfrm>
            <a:off x="3491856" y="1088688"/>
            <a:ext cx="12033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e 56">
            <a:extLst>
              <a:ext uri="{FF2B5EF4-FFF2-40B4-BE49-F238E27FC236}">
                <a16:creationId xmlns:a16="http://schemas.microsoft.com/office/drawing/2014/main" id="{C3C52460-F771-4293-82B3-534015B9D2D4}"/>
              </a:ext>
            </a:extLst>
          </p:cNvPr>
          <p:cNvGrpSpPr>
            <a:grpSpLocks/>
          </p:cNvGrpSpPr>
          <p:nvPr/>
        </p:nvGrpSpPr>
        <p:grpSpPr bwMode="auto">
          <a:xfrm>
            <a:off x="3720456" y="1212513"/>
            <a:ext cx="809625" cy="719138"/>
            <a:chOff x="5202084" y="1448736"/>
            <a:chExt cx="810108" cy="720096"/>
          </a:xfrm>
        </p:grpSpPr>
        <p:cxnSp>
          <p:nvCxnSpPr>
            <p:cNvPr id="29" name="Connecteur droit 28">
              <a:extLst>
                <a:ext uri="{FF2B5EF4-FFF2-40B4-BE49-F238E27FC236}">
                  <a16:creationId xmlns:a16="http://schemas.microsoft.com/office/drawing/2014/main" id="{C81E4682-73C2-4585-BEFC-AF6973115272}"/>
                </a:ext>
              </a:extLst>
            </p:cNvPr>
            <p:cNvCxnSpPr/>
            <p:nvPr/>
          </p:nvCxnSpPr>
          <p:spPr>
            <a:xfrm flipH="1">
              <a:off x="5202084" y="1448736"/>
              <a:ext cx="449531" cy="720096"/>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3AB0AB3-F532-4BA7-9BE4-27E0DE6A95FD}"/>
                </a:ext>
              </a:extLst>
            </p:cNvPr>
            <p:cNvCxnSpPr/>
            <p:nvPr/>
          </p:nvCxnSpPr>
          <p:spPr>
            <a:xfrm flipH="1" flipV="1">
              <a:off x="5648438" y="1469401"/>
              <a:ext cx="273213" cy="699431"/>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CCE0F83-678B-4E8B-9435-4F7345C83460}"/>
                </a:ext>
              </a:extLst>
            </p:cNvPr>
            <p:cNvCxnSpPr/>
            <p:nvPr/>
          </p:nvCxnSpPr>
          <p:spPr>
            <a:xfrm flipH="1" flipV="1">
              <a:off x="5651615" y="1448736"/>
              <a:ext cx="360577" cy="629487"/>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741FAB30-0504-4F2A-81DE-B6360B24FEE9}"/>
                </a:ext>
              </a:extLst>
            </p:cNvPr>
            <p:cNvCxnSpPr/>
            <p:nvPr/>
          </p:nvCxnSpPr>
          <p:spPr>
            <a:xfrm>
              <a:off x="5202084" y="2168832"/>
              <a:ext cx="719567" cy="0"/>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E7260F6-0830-460C-B776-8116203C111D}"/>
                </a:ext>
              </a:extLst>
            </p:cNvPr>
            <p:cNvCxnSpPr/>
            <p:nvPr/>
          </p:nvCxnSpPr>
          <p:spPr>
            <a:xfrm flipV="1">
              <a:off x="5921651" y="2078223"/>
              <a:ext cx="90541" cy="90609"/>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F763D68-7CFD-44FC-B65B-2935AC8E335C}"/>
                </a:ext>
              </a:extLst>
            </p:cNvPr>
            <p:cNvCxnSpPr/>
            <p:nvPr/>
          </p:nvCxnSpPr>
          <p:spPr>
            <a:xfrm flipV="1">
              <a:off x="5240207" y="2078223"/>
              <a:ext cx="771985" cy="81071"/>
            </a:xfrm>
            <a:prstGeom prst="line">
              <a:avLst/>
            </a:prstGeom>
            <a:ln w="15875">
              <a:solidFill>
                <a:schemeClr val="tx1"/>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grpSp>
      <p:pic>
        <p:nvPicPr>
          <p:cNvPr id="35" name="Picture 34" descr="E:\enseignement\1ere année\2012-2013\Lyon Sud\UE1\cours\méthane.jpg">
            <a:extLst>
              <a:ext uri="{FF2B5EF4-FFF2-40B4-BE49-F238E27FC236}">
                <a16:creationId xmlns:a16="http://schemas.microsoft.com/office/drawing/2014/main" id="{527EB0D6-3F43-4809-9606-FF551D646D7F}"/>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l="31870" t="30910" r="40935" b="31970"/>
          <a:stretch>
            <a:fillRect/>
          </a:stretch>
        </p:blipFill>
        <p:spPr bwMode="auto">
          <a:xfrm rot="5551150">
            <a:off x="6353847" y="1132506"/>
            <a:ext cx="12033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 name="Object 149">
            <a:extLst>
              <a:ext uri="{FF2B5EF4-FFF2-40B4-BE49-F238E27FC236}">
                <a16:creationId xmlns:a16="http://schemas.microsoft.com/office/drawing/2014/main" id="{5E7FDE65-7A78-4E40-ADDC-0DE87255DAE3}"/>
              </a:ext>
            </a:extLst>
          </p:cNvPr>
          <p:cNvGraphicFramePr>
            <a:graphicFrameLocks noChangeAspect="1"/>
          </p:cNvGraphicFramePr>
          <p:nvPr/>
        </p:nvGraphicFramePr>
        <p:xfrm>
          <a:off x="5194154" y="1224583"/>
          <a:ext cx="908050" cy="985837"/>
        </p:xfrm>
        <a:graphic>
          <a:graphicData uri="http://schemas.openxmlformats.org/presentationml/2006/ole">
            <mc:AlternateContent xmlns:mc="http://schemas.openxmlformats.org/markup-compatibility/2006">
              <mc:Choice xmlns:v="urn:schemas-microsoft-com:vml" Requires="v">
                <p:oleObj spid="_x0000_s1026" name="CS ChemDraw Drawing" r:id="rId8" imgW="700509" imgH="757189" progId="ChemDraw.Document.6.0">
                  <p:embed/>
                </p:oleObj>
              </mc:Choice>
              <mc:Fallback>
                <p:oleObj name="CS ChemDraw Drawing" r:id="rId8" imgW="700509" imgH="757189" progId="ChemDraw.Document.6.0">
                  <p:embed/>
                  <p:pic>
                    <p:nvPicPr>
                      <p:cNvPr id="47" name="Object 149">
                        <a:extLst>
                          <a:ext uri="{FF2B5EF4-FFF2-40B4-BE49-F238E27FC236}">
                            <a16:creationId xmlns:a16="http://schemas.microsoft.com/office/drawing/2014/main" id="{5E7FDE65-7A78-4E40-ADDC-0DE87255DAE3}"/>
                          </a:ext>
                        </a:extLst>
                      </p:cNvPr>
                      <p:cNvPicPr>
                        <a:picLocks noChangeAspect="1" noChangeArrowheads="1"/>
                      </p:cNvPicPr>
                      <p:nvPr/>
                    </p:nvPicPr>
                    <p:blipFill>
                      <a:blip r:embed="rId9"/>
                      <a:srcRect/>
                      <a:stretch>
                        <a:fillRect/>
                      </a:stretch>
                    </p:blipFill>
                    <p:spPr bwMode="auto">
                      <a:xfrm>
                        <a:off x="5194154" y="1224583"/>
                        <a:ext cx="90805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149">
            <a:extLst>
              <a:ext uri="{FF2B5EF4-FFF2-40B4-BE49-F238E27FC236}">
                <a16:creationId xmlns:a16="http://schemas.microsoft.com/office/drawing/2014/main" id="{F34B07BE-C81C-45A3-A3FE-C0008D1C4BE6}"/>
              </a:ext>
            </a:extLst>
          </p:cNvPr>
          <p:cNvGraphicFramePr>
            <a:graphicFrameLocks noChangeAspect="1"/>
          </p:cNvGraphicFramePr>
          <p:nvPr/>
        </p:nvGraphicFramePr>
        <p:xfrm>
          <a:off x="8022151" y="1335040"/>
          <a:ext cx="960437" cy="931862"/>
        </p:xfrm>
        <a:graphic>
          <a:graphicData uri="http://schemas.openxmlformats.org/presentationml/2006/ole">
            <mc:AlternateContent xmlns:mc="http://schemas.openxmlformats.org/markup-compatibility/2006">
              <mc:Choice xmlns:v="urn:schemas-microsoft-com:vml" Requires="v">
                <p:oleObj spid="_x0000_s1027" name="CS ChemDraw Drawing" r:id="rId10" imgW="740346" imgH="715630" progId="ChemDraw.Document.6.0">
                  <p:embed/>
                </p:oleObj>
              </mc:Choice>
              <mc:Fallback>
                <p:oleObj name="CS ChemDraw Drawing" r:id="rId10" imgW="740346" imgH="715630" progId="ChemDraw.Document.6.0">
                  <p:embed/>
                  <p:pic>
                    <p:nvPicPr>
                      <p:cNvPr id="56" name="Object 149">
                        <a:extLst>
                          <a:ext uri="{FF2B5EF4-FFF2-40B4-BE49-F238E27FC236}">
                            <a16:creationId xmlns:a16="http://schemas.microsoft.com/office/drawing/2014/main" id="{F34B07BE-C81C-45A3-A3FE-C0008D1C4BE6}"/>
                          </a:ext>
                        </a:extLst>
                      </p:cNvPr>
                      <p:cNvPicPr>
                        <a:picLocks noChangeAspect="1" noChangeArrowheads="1"/>
                      </p:cNvPicPr>
                      <p:nvPr/>
                    </p:nvPicPr>
                    <p:blipFill>
                      <a:blip r:embed="rId11"/>
                      <a:srcRect/>
                      <a:stretch>
                        <a:fillRect/>
                      </a:stretch>
                    </p:blipFill>
                    <p:spPr bwMode="auto">
                      <a:xfrm>
                        <a:off x="8022151" y="1335040"/>
                        <a:ext cx="960437"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Image 11">
            <a:extLst>
              <a:ext uri="{FF2B5EF4-FFF2-40B4-BE49-F238E27FC236}">
                <a16:creationId xmlns:a16="http://schemas.microsoft.com/office/drawing/2014/main" id="{6620D1FD-5CA9-44CE-A70C-22BACFF8D353}"/>
              </a:ext>
            </a:extLst>
          </p:cNvPr>
          <p:cNvPicPr>
            <a:picLocks noChangeAspect="1"/>
          </p:cNvPicPr>
          <p:nvPr/>
        </p:nvPicPr>
        <p:blipFill>
          <a:blip r:embed="rId12"/>
          <a:stretch>
            <a:fillRect/>
          </a:stretch>
        </p:blipFill>
        <p:spPr>
          <a:xfrm>
            <a:off x="312266" y="2708904"/>
            <a:ext cx="4529770" cy="1681397"/>
          </a:xfrm>
          <a:prstGeom prst="rect">
            <a:avLst/>
          </a:prstGeom>
        </p:spPr>
      </p:pic>
      <p:pic>
        <p:nvPicPr>
          <p:cNvPr id="17" name="Image 16">
            <a:extLst>
              <a:ext uri="{FF2B5EF4-FFF2-40B4-BE49-F238E27FC236}">
                <a16:creationId xmlns:a16="http://schemas.microsoft.com/office/drawing/2014/main" id="{DB798CEA-86B9-447A-82C5-67270D31DC07}"/>
              </a:ext>
            </a:extLst>
          </p:cNvPr>
          <p:cNvPicPr>
            <a:picLocks noChangeAspect="1"/>
          </p:cNvPicPr>
          <p:nvPr/>
        </p:nvPicPr>
        <p:blipFill>
          <a:blip r:embed="rId13"/>
          <a:stretch>
            <a:fillRect/>
          </a:stretch>
        </p:blipFill>
        <p:spPr>
          <a:xfrm rot="710905">
            <a:off x="989607" y="4567469"/>
            <a:ext cx="2881715" cy="1995766"/>
          </a:xfrm>
          <a:prstGeom prst="rect">
            <a:avLst/>
          </a:prstGeom>
        </p:spPr>
      </p:pic>
      <p:graphicFrame>
        <p:nvGraphicFramePr>
          <p:cNvPr id="57" name="Object 149">
            <a:extLst>
              <a:ext uri="{FF2B5EF4-FFF2-40B4-BE49-F238E27FC236}">
                <a16:creationId xmlns:a16="http://schemas.microsoft.com/office/drawing/2014/main" id="{FF59ACA0-B3A6-41BC-A68C-17BDF561ED99}"/>
              </a:ext>
            </a:extLst>
          </p:cNvPr>
          <p:cNvGraphicFramePr>
            <a:graphicFrameLocks noChangeAspect="1"/>
          </p:cNvGraphicFramePr>
          <p:nvPr/>
        </p:nvGraphicFramePr>
        <p:xfrm>
          <a:off x="6168572" y="5237335"/>
          <a:ext cx="1193800" cy="792163"/>
        </p:xfrm>
        <a:graphic>
          <a:graphicData uri="http://schemas.openxmlformats.org/presentationml/2006/ole">
            <mc:AlternateContent xmlns:mc="http://schemas.openxmlformats.org/markup-compatibility/2006">
              <mc:Choice xmlns:v="urn:schemas-microsoft-com:vml" Requires="v">
                <p:oleObj spid="_x0000_s1028" name="CS ChemDraw Drawing" r:id="rId14" imgW="919946" imgH="607508" progId="ChemDraw.Document.6.0">
                  <p:embed/>
                </p:oleObj>
              </mc:Choice>
              <mc:Fallback>
                <p:oleObj name="CS ChemDraw Drawing" r:id="rId14" imgW="919946" imgH="607508" progId="ChemDraw.Document.6.0">
                  <p:embed/>
                  <p:pic>
                    <p:nvPicPr>
                      <p:cNvPr id="57" name="Object 149">
                        <a:extLst>
                          <a:ext uri="{FF2B5EF4-FFF2-40B4-BE49-F238E27FC236}">
                            <a16:creationId xmlns:a16="http://schemas.microsoft.com/office/drawing/2014/main" id="{FF59ACA0-B3A6-41BC-A68C-17BDF561ED99}"/>
                          </a:ext>
                        </a:extLst>
                      </p:cNvPr>
                      <p:cNvPicPr>
                        <a:picLocks noChangeAspect="1" noChangeArrowheads="1"/>
                      </p:cNvPicPr>
                      <p:nvPr/>
                    </p:nvPicPr>
                    <p:blipFill>
                      <a:blip r:embed="rId15"/>
                      <a:srcRect/>
                      <a:stretch>
                        <a:fillRect/>
                      </a:stretch>
                    </p:blipFill>
                    <p:spPr bwMode="auto">
                      <a:xfrm>
                        <a:off x="6168572" y="5237335"/>
                        <a:ext cx="11938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149">
            <a:extLst>
              <a:ext uri="{FF2B5EF4-FFF2-40B4-BE49-F238E27FC236}">
                <a16:creationId xmlns:a16="http://schemas.microsoft.com/office/drawing/2014/main" id="{AB8CF559-9955-48DF-B4F1-D6260B93F041}"/>
              </a:ext>
            </a:extLst>
          </p:cNvPr>
          <p:cNvGraphicFramePr>
            <a:graphicFrameLocks noChangeAspect="1"/>
          </p:cNvGraphicFramePr>
          <p:nvPr/>
        </p:nvGraphicFramePr>
        <p:xfrm>
          <a:off x="5873143" y="3202778"/>
          <a:ext cx="2119313" cy="804862"/>
        </p:xfrm>
        <a:graphic>
          <a:graphicData uri="http://schemas.openxmlformats.org/presentationml/2006/ole">
            <mc:AlternateContent xmlns:mc="http://schemas.openxmlformats.org/markup-compatibility/2006">
              <mc:Choice xmlns:v="urn:schemas-microsoft-com:vml" Requires="v">
                <p:oleObj spid="_x0000_s1029" name="CS ChemDraw Drawing" r:id="rId16" imgW="1633284" imgH="616969" progId="ChemDraw.Document.6.0">
                  <p:embed/>
                </p:oleObj>
              </mc:Choice>
              <mc:Fallback>
                <p:oleObj name="CS ChemDraw Drawing" r:id="rId16" imgW="1633284" imgH="616969" progId="ChemDraw.Document.6.0">
                  <p:embed/>
                  <p:pic>
                    <p:nvPicPr>
                      <p:cNvPr id="58" name="Object 149">
                        <a:extLst>
                          <a:ext uri="{FF2B5EF4-FFF2-40B4-BE49-F238E27FC236}">
                            <a16:creationId xmlns:a16="http://schemas.microsoft.com/office/drawing/2014/main" id="{AB8CF559-9955-48DF-B4F1-D6260B93F041}"/>
                          </a:ext>
                        </a:extLst>
                      </p:cNvPr>
                      <p:cNvPicPr>
                        <a:picLocks noChangeAspect="1" noChangeArrowheads="1"/>
                      </p:cNvPicPr>
                      <p:nvPr/>
                    </p:nvPicPr>
                    <p:blipFill>
                      <a:blip r:embed="rId17"/>
                      <a:srcRect/>
                      <a:stretch>
                        <a:fillRect/>
                      </a:stretch>
                    </p:blipFill>
                    <p:spPr bwMode="auto">
                      <a:xfrm>
                        <a:off x="5873143" y="3202778"/>
                        <a:ext cx="2119313"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Flèche : haut 58">
            <a:extLst>
              <a:ext uri="{FF2B5EF4-FFF2-40B4-BE49-F238E27FC236}">
                <a16:creationId xmlns:a16="http://schemas.microsoft.com/office/drawing/2014/main" id="{21DDB5BE-9133-459C-8CC5-57407416A442}"/>
              </a:ext>
            </a:extLst>
          </p:cNvPr>
          <p:cNvSpPr/>
          <p:nvPr/>
        </p:nvSpPr>
        <p:spPr>
          <a:xfrm rot="5400000">
            <a:off x="5158450" y="3336566"/>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haut 60">
            <a:extLst>
              <a:ext uri="{FF2B5EF4-FFF2-40B4-BE49-F238E27FC236}">
                <a16:creationId xmlns:a16="http://schemas.microsoft.com/office/drawing/2014/main" id="{8D7D351E-83E9-47DB-8465-CF90915190E4}"/>
              </a:ext>
            </a:extLst>
          </p:cNvPr>
          <p:cNvSpPr/>
          <p:nvPr/>
        </p:nvSpPr>
        <p:spPr>
          <a:xfrm rot="5400000">
            <a:off x="5114316" y="5420380"/>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Flèche : haut 61">
            <a:extLst>
              <a:ext uri="{FF2B5EF4-FFF2-40B4-BE49-F238E27FC236}">
                <a16:creationId xmlns:a16="http://schemas.microsoft.com/office/drawing/2014/main" id="{B04A1414-6EFB-45B1-A1ED-F27E18966AAE}"/>
              </a:ext>
            </a:extLst>
          </p:cNvPr>
          <p:cNvSpPr/>
          <p:nvPr/>
        </p:nvSpPr>
        <p:spPr>
          <a:xfrm rot="5400000">
            <a:off x="4709079" y="1627909"/>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lèche : haut 62">
            <a:extLst>
              <a:ext uri="{FF2B5EF4-FFF2-40B4-BE49-F238E27FC236}">
                <a16:creationId xmlns:a16="http://schemas.microsoft.com/office/drawing/2014/main" id="{22CDA207-FD47-4263-B8E4-8FBA993BA37A}"/>
              </a:ext>
            </a:extLst>
          </p:cNvPr>
          <p:cNvSpPr/>
          <p:nvPr/>
        </p:nvSpPr>
        <p:spPr>
          <a:xfrm rot="5400000">
            <a:off x="7551797" y="1572737"/>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7638BC1-D9CF-4F9E-B810-2D4EFE8F305D}"/>
              </a:ext>
            </a:extLst>
          </p:cNvPr>
          <p:cNvSpPr txBox="1"/>
          <p:nvPr/>
        </p:nvSpPr>
        <p:spPr>
          <a:xfrm>
            <a:off x="341436" y="98556"/>
            <a:ext cx="883575" cy="400110"/>
          </a:xfrm>
          <a:prstGeom prst="rect">
            <a:avLst/>
          </a:prstGeom>
          <a:noFill/>
        </p:spPr>
        <p:txBody>
          <a:bodyPr wrap="none" rtlCol="0">
            <a:spAutoFit/>
          </a:bodyPr>
          <a:lstStyle/>
          <a:p>
            <a:r>
              <a:rPr lang="fr-FR" sz="2000" b="1" dirty="0"/>
              <a:t>C sp3</a:t>
            </a:r>
          </a:p>
        </p:txBody>
      </p:sp>
      <p:sp>
        <p:nvSpPr>
          <p:cNvPr id="26" name="Text Box 7">
            <a:extLst>
              <a:ext uri="{FF2B5EF4-FFF2-40B4-BE49-F238E27FC236}">
                <a16:creationId xmlns:a16="http://schemas.microsoft.com/office/drawing/2014/main" id="{F45101F0-1243-4714-B6FA-7F14528ADB5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426655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 name="Text Box 7">
            <a:extLst>
              <a:ext uri="{FF2B5EF4-FFF2-40B4-BE49-F238E27FC236}">
                <a16:creationId xmlns:a16="http://schemas.microsoft.com/office/drawing/2014/main" id="{DCB48D3C-7E57-4D9B-8D6A-6A8D7C3CF4E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6" name="ZoneTexte 5">
            <a:extLst>
              <a:ext uri="{FF2B5EF4-FFF2-40B4-BE49-F238E27FC236}">
                <a16:creationId xmlns:a16="http://schemas.microsoft.com/office/drawing/2014/main" id="{D3328FDA-C05F-4BA3-B1CD-50D438D108B5}"/>
              </a:ext>
            </a:extLst>
          </p:cNvPr>
          <p:cNvSpPr txBox="1"/>
          <p:nvPr/>
        </p:nvSpPr>
        <p:spPr>
          <a:xfrm>
            <a:off x="437877" y="1203373"/>
            <a:ext cx="8544711" cy="830997"/>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effectLst/>
                <a:latin typeface="Arial" panose="020B0604020202020204" pitchFamily="34" charset="0"/>
                <a:ea typeface="Times New Roman" panose="02020603050405020304" pitchFamily="18" charset="0"/>
              </a:rPr>
              <a:t>Une représentation de Fischer de </a:t>
            </a:r>
            <a:r>
              <a:rPr lang="fr-FR" b="1" dirty="0">
                <a:effectLst/>
                <a:latin typeface="Arial" panose="020B0604020202020204" pitchFamily="34" charset="0"/>
                <a:ea typeface="Times New Roman" panose="02020603050405020304" pitchFamily="18" charset="0"/>
              </a:rPr>
              <a:t>A </a:t>
            </a:r>
            <a:r>
              <a:rPr lang="fr-FR" dirty="0">
                <a:effectLst/>
                <a:latin typeface="Arial" panose="020B0604020202020204" pitchFamily="34" charset="0"/>
                <a:ea typeface="Times New Roman" panose="02020603050405020304" pitchFamily="18" charset="0"/>
              </a:rPr>
              <a:t>et de</a:t>
            </a:r>
            <a:r>
              <a:rPr lang="fr-FR" b="1" dirty="0">
                <a:effectLst/>
                <a:latin typeface="Arial" panose="020B0604020202020204" pitchFamily="34" charset="0"/>
                <a:ea typeface="Times New Roman" panose="02020603050405020304" pitchFamily="18" charset="0"/>
              </a:rPr>
              <a:t> B</a:t>
            </a:r>
            <a:r>
              <a:rPr lang="fr-FR" dirty="0">
                <a:effectLst/>
                <a:latin typeface="Arial" panose="020B0604020202020204" pitchFamily="34" charset="0"/>
                <a:ea typeface="Times New Roman" panose="02020603050405020304" pitchFamily="18" charset="0"/>
              </a:rPr>
              <a:t> (en plaçant le carbone numéroté 1 en haut).</a:t>
            </a:r>
            <a:endParaRPr lang="fr-FR" dirty="0">
              <a:effectLst/>
              <a:latin typeface="Times New Roman" panose="02020603050405020304" pitchFamily="18" charset="0"/>
              <a:ea typeface="Times New Roman" panose="02020603050405020304" pitchFamily="18" charset="0"/>
            </a:endParaRPr>
          </a:p>
          <a:p>
            <a:endParaRPr lang="fr-FR" sz="1400" dirty="0"/>
          </a:p>
        </p:txBody>
      </p:sp>
      <p:sp>
        <p:nvSpPr>
          <p:cNvPr id="10" name="Rectangle 13">
            <a:extLst>
              <a:ext uri="{FF2B5EF4-FFF2-40B4-BE49-F238E27FC236}">
                <a16:creationId xmlns:a16="http://schemas.microsoft.com/office/drawing/2014/main" id="{A107F022-179C-46F1-8D72-5D5CCFE98C33}"/>
              </a:ext>
            </a:extLst>
          </p:cNvPr>
          <p:cNvSpPr>
            <a:spLocks noChangeArrowheads="1"/>
          </p:cNvSpPr>
          <p:nvPr/>
        </p:nvSpPr>
        <p:spPr bwMode="auto">
          <a:xfrm>
            <a:off x="473257" y="4209948"/>
            <a:ext cx="1821218" cy="1238085"/>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11" name="Virage 46">
            <a:extLst>
              <a:ext uri="{FF2B5EF4-FFF2-40B4-BE49-F238E27FC236}">
                <a16:creationId xmlns:a16="http://schemas.microsoft.com/office/drawing/2014/main" id="{30E04EF5-05E5-4B8C-99D5-0A0B43F185B7}"/>
              </a:ext>
            </a:extLst>
          </p:cNvPr>
          <p:cNvSpPr/>
          <p:nvPr/>
        </p:nvSpPr>
        <p:spPr>
          <a:xfrm rot="10800000" flipV="1">
            <a:off x="1719719" y="3832450"/>
            <a:ext cx="285752" cy="356526"/>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e bas 35">
            <a:extLst>
              <a:ext uri="{FF2B5EF4-FFF2-40B4-BE49-F238E27FC236}">
                <a16:creationId xmlns:a16="http://schemas.microsoft.com/office/drawing/2014/main" id="{CBB616CC-74A8-45DF-8BD9-F29C3CA6A0B5}"/>
              </a:ext>
            </a:extLst>
          </p:cNvPr>
          <p:cNvSpPr/>
          <p:nvPr/>
        </p:nvSpPr>
        <p:spPr>
          <a:xfrm rot="16200000" flipH="1">
            <a:off x="3417743" y="3968089"/>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droite 24">
            <a:extLst>
              <a:ext uri="{FF2B5EF4-FFF2-40B4-BE49-F238E27FC236}">
                <a16:creationId xmlns:a16="http://schemas.microsoft.com/office/drawing/2014/main" id="{D7208A14-1440-4BDC-B671-D1838039157C}"/>
              </a:ext>
            </a:extLst>
          </p:cNvPr>
          <p:cNvSpPr/>
          <p:nvPr/>
        </p:nvSpPr>
        <p:spPr>
          <a:xfrm>
            <a:off x="2490639" y="4686114"/>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24">
            <a:extLst>
              <a:ext uri="{FF2B5EF4-FFF2-40B4-BE49-F238E27FC236}">
                <a16:creationId xmlns:a16="http://schemas.microsoft.com/office/drawing/2014/main" id="{861AC4B8-BAA5-426C-9126-CD3B658CC63E}"/>
              </a:ext>
            </a:extLst>
          </p:cNvPr>
          <p:cNvSpPr/>
          <p:nvPr/>
        </p:nvSpPr>
        <p:spPr>
          <a:xfrm>
            <a:off x="4781250" y="4588034"/>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a:extLst>
              <a:ext uri="{FF2B5EF4-FFF2-40B4-BE49-F238E27FC236}">
                <a16:creationId xmlns:a16="http://schemas.microsoft.com/office/drawing/2014/main" id="{A4A9A9E2-8D22-41E3-A2E3-A54FA79F9051}"/>
              </a:ext>
            </a:extLst>
          </p:cNvPr>
          <p:cNvSpPr/>
          <p:nvPr/>
        </p:nvSpPr>
        <p:spPr>
          <a:xfrm>
            <a:off x="1920090" y="255467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t 11">
            <a:extLst>
              <a:ext uri="{FF2B5EF4-FFF2-40B4-BE49-F238E27FC236}">
                <a16:creationId xmlns:a16="http://schemas.microsoft.com/office/drawing/2014/main" id="{1843D81C-A5B2-4470-BC5C-3C7F09F3D8F0}"/>
              </a:ext>
            </a:extLst>
          </p:cNvPr>
          <p:cNvGraphicFramePr>
            <a:graphicFrameLocks noChangeAspect="1"/>
          </p:cNvGraphicFramePr>
          <p:nvPr>
            <p:extLst>
              <p:ext uri="{D42A27DB-BD31-4B8C-83A1-F6EECF244321}">
                <p14:modId xmlns:p14="http://schemas.microsoft.com/office/powerpoint/2010/main" val="2923580466"/>
              </p:ext>
            </p:extLst>
          </p:nvPr>
        </p:nvGraphicFramePr>
        <p:xfrm>
          <a:off x="541380" y="4209949"/>
          <a:ext cx="1753095" cy="1138491"/>
        </p:xfrm>
        <a:graphic>
          <a:graphicData uri="http://schemas.openxmlformats.org/presentationml/2006/ole">
            <mc:AlternateContent xmlns:mc="http://schemas.openxmlformats.org/markup-compatibility/2006">
              <mc:Choice xmlns:v="urn:schemas-microsoft-com:vml" Requires="v">
                <p:oleObj spid="_x0000_s10242" name="CS ChemDraw Drawing" r:id="rId6" imgW="1366584" imgH="884908" progId="ChemDraw.Document.6.0">
                  <p:embed/>
                </p:oleObj>
              </mc:Choice>
              <mc:Fallback>
                <p:oleObj name="CS ChemDraw Drawing" r:id="rId6" imgW="1366584" imgH="884908"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7"/>
                      <a:srcRect/>
                      <a:stretch>
                        <a:fillRect/>
                      </a:stretch>
                    </p:blipFill>
                    <p:spPr bwMode="auto">
                      <a:xfrm>
                        <a:off x="541380" y="4209949"/>
                        <a:ext cx="1753095" cy="1138491"/>
                      </a:xfrm>
                      <a:prstGeom prst="rect">
                        <a:avLst/>
                      </a:prstGeom>
                      <a:noFill/>
                    </p:spPr>
                  </p:pic>
                </p:oleObj>
              </mc:Fallback>
            </mc:AlternateContent>
          </a:graphicData>
        </a:graphic>
      </p:graphicFrame>
      <p:graphicFrame>
        <p:nvGraphicFramePr>
          <p:cNvPr id="28" name="Object 35">
            <a:extLst>
              <a:ext uri="{FF2B5EF4-FFF2-40B4-BE49-F238E27FC236}">
                <a16:creationId xmlns:a16="http://schemas.microsoft.com/office/drawing/2014/main" id="{ECD333BC-7220-4D47-BB3A-F19F7D846F57}"/>
              </a:ext>
            </a:extLst>
          </p:cNvPr>
          <p:cNvGraphicFramePr>
            <a:graphicFrameLocks noChangeAspect="1"/>
          </p:cNvGraphicFramePr>
          <p:nvPr>
            <p:extLst>
              <p:ext uri="{D42A27DB-BD31-4B8C-83A1-F6EECF244321}">
                <p14:modId xmlns:p14="http://schemas.microsoft.com/office/powerpoint/2010/main" val="1978197294"/>
              </p:ext>
            </p:extLst>
          </p:nvPr>
        </p:nvGraphicFramePr>
        <p:xfrm>
          <a:off x="804863" y="2030413"/>
          <a:ext cx="901700" cy="1330325"/>
        </p:xfrm>
        <a:graphic>
          <a:graphicData uri="http://schemas.openxmlformats.org/presentationml/2006/ole">
            <mc:AlternateContent xmlns:mc="http://schemas.openxmlformats.org/markup-compatibility/2006">
              <mc:Choice xmlns:v="urn:schemas-microsoft-com:vml" Requires="v">
                <p:oleObj spid="_x0000_s10243" name="CS ChemDraw Drawing" r:id="rId8" imgW="821031" imgH="1209611" progId="ChemDraw.Document.6.0">
                  <p:embed/>
                </p:oleObj>
              </mc:Choice>
              <mc:Fallback>
                <p:oleObj name="CS ChemDraw Drawing" r:id="rId8" imgW="821031" imgH="1209611" progId="ChemDraw.Document.6.0">
                  <p:embed/>
                  <p:pic>
                    <p:nvPicPr>
                      <p:cNvPr id="39" name="Object 35"/>
                      <p:cNvPicPr>
                        <a:picLocks noChangeAspect="1" noChangeArrowheads="1"/>
                      </p:cNvPicPr>
                      <p:nvPr/>
                    </p:nvPicPr>
                    <p:blipFill>
                      <a:blip r:embed="rId9"/>
                      <a:srcRect/>
                      <a:stretch>
                        <a:fillRect/>
                      </a:stretch>
                    </p:blipFill>
                    <p:spPr bwMode="auto">
                      <a:xfrm>
                        <a:off x="804863" y="2030413"/>
                        <a:ext cx="9017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ectangle 13">
            <a:extLst>
              <a:ext uri="{FF2B5EF4-FFF2-40B4-BE49-F238E27FC236}">
                <a16:creationId xmlns:a16="http://schemas.microsoft.com/office/drawing/2014/main" id="{4FE986B5-AA40-4578-9F5A-3775F31B9927}"/>
              </a:ext>
            </a:extLst>
          </p:cNvPr>
          <p:cNvSpPr>
            <a:spLocks noChangeArrowheads="1"/>
          </p:cNvSpPr>
          <p:nvPr/>
        </p:nvSpPr>
        <p:spPr bwMode="auto">
          <a:xfrm rot="5400000">
            <a:off x="2218861" y="2013517"/>
            <a:ext cx="1618515" cy="1212451"/>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graphicFrame>
        <p:nvGraphicFramePr>
          <p:cNvPr id="30" name="Object 35">
            <a:extLst>
              <a:ext uri="{FF2B5EF4-FFF2-40B4-BE49-F238E27FC236}">
                <a16:creationId xmlns:a16="http://schemas.microsoft.com/office/drawing/2014/main" id="{F4FC8798-DF99-47A4-80A6-04CD49741766}"/>
              </a:ext>
            </a:extLst>
          </p:cNvPr>
          <p:cNvGraphicFramePr>
            <a:graphicFrameLocks noChangeAspect="1"/>
          </p:cNvGraphicFramePr>
          <p:nvPr>
            <p:extLst>
              <p:ext uri="{D42A27DB-BD31-4B8C-83A1-F6EECF244321}">
                <p14:modId xmlns:p14="http://schemas.microsoft.com/office/powerpoint/2010/main" val="1529308481"/>
              </p:ext>
            </p:extLst>
          </p:nvPr>
        </p:nvGraphicFramePr>
        <p:xfrm>
          <a:off x="2592589" y="2008663"/>
          <a:ext cx="901700" cy="1330325"/>
        </p:xfrm>
        <a:graphic>
          <a:graphicData uri="http://schemas.openxmlformats.org/presentationml/2006/ole">
            <mc:AlternateContent xmlns:mc="http://schemas.openxmlformats.org/markup-compatibility/2006">
              <mc:Choice xmlns:v="urn:schemas-microsoft-com:vml" Requires="v">
                <p:oleObj spid="_x0000_s10244" name="CS ChemDraw Drawing" r:id="rId10" imgW="821031" imgH="1209611" progId="ChemDraw.Document.6.0">
                  <p:embed/>
                </p:oleObj>
              </mc:Choice>
              <mc:Fallback>
                <p:oleObj name="CS ChemDraw Drawing" r:id="rId10" imgW="821031" imgH="1209611" progId="ChemDraw.Document.6.0">
                  <p:embed/>
                  <p:pic>
                    <p:nvPicPr>
                      <p:cNvPr id="32" name="Object 35"/>
                      <p:cNvPicPr>
                        <a:picLocks noChangeAspect="1" noChangeArrowheads="1"/>
                      </p:cNvPicPr>
                      <p:nvPr/>
                    </p:nvPicPr>
                    <p:blipFill>
                      <a:blip r:embed="rId11"/>
                      <a:srcRect/>
                      <a:stretch>
                        <a:fillRect/>
                      </a:stretch>
                    </p:blipFill>
                    <p:spPr bwMode="auto">
                      <a:xfrm>
                        <a:off x="2592589" y="2008663"/>
                        <a:ext cx="9017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t 12">
            <a:extLst>
              <a:ext uri="{FF2B5EF4-FFF2-40B4-BE49-F238E27FC236}">
                <a16:creationId xmlns:a16="http://schemas.microsoft.com/office/drawing/2014/main" id="{F6208EBC-23BA-415F-8AB0-E3B967B64D92}"/>
              </a:ext>
            </a:extLst>
          </p:cNvPr>
          <p:cNvGraphicFramePr>
            <a:graphicFrameLocks noChangeAspect="1"/>
          </p:cNvGraphicFramePr>
          <p:nvPr>
            <p:extLst>
              <p:ext uri="{D42A27DB-BD31-4B8C-83A1-F6EECF244321}">
                <p14:modId xmlns:p14="http://schemas.microsoft.com/office/powerpoint/2010/main" val="2669652706"/>
              </p:ext>
            </p:extLst>
          </p:nvPr>
        </p:nvGraphicFramePr>
        <p:xfrm>
          <a:off x="3043439" y="4222430"/>
          <a:ext cx="1500187" cy="1446212"/>
        </p:xfrm>
        <a:graphic>
          <a:graphicData uri="http://schemas.openxmlformats.org/presentationml/2006/ole">
            <mc:AlternateContent xmlns:mc="http://schemas.openxmlformats.org/markup-compatibility/2006">
              <mc:Choice xmlns:v="urn:schemas-microsoft-com:vml" Requires="v">
                <p:oleObj spid="_x0000_s10245" name="CS ChemDraw Drawing" r:id="rId12" imgW="1168754" imgH="1122775" progId="ChemDraw.Document.6.0">
                  <p:embed/>
                </p:oleObj>
              </mc:Choice>
              <mc:Fallback>
                <p:oleObj name="CS ChemDraw Drawing" r:id="rId12" imgW="1168754" imgH="1122775" progId="ChemDraw.Document.6.0">
                  <p:embed/>
                  <p:pic>
                    <p:nvPicPr>
                      <p:cNvPr id="12" name="Objet 11">
                        <a:extLst>
                          <a:ext uri="{FF2B5EF4-FFF2-40B4-BE49-F238E27FC236}">
                            <a16:creationId xmlns:a16="http://schemas.microsoft.com/office/drawing/2014/main" id="{1843D81C-A5B2-4470-BC5C-3C7F09F3D8F0}"/>
                          </a:ext>
                        </a:extLst>
                      </p:cNvPr>
                      <p:cNvPicPr>
                        <a:picLocks noChangeAspect="1" noChangeArrowheads="1"/>
                      </p:cNvPicPr>
                      <p:nvPr/>
                    </p:nvPicPr>
                    <p:blipFill>
                      <a:blip r:embed="rId13"/>
                      <a:srcRect/>
                      <a:stretch>
                        <a:fillRect/>
                      </a:stretch>
                    </p:blipFill>
                    <p:spPr bwMode="auto">
                      <a:xfrm>
                        <a:off x="3043439" y="4222430"/>
                        <a:ext cx="1500187" cy="1446212"/>
                      </a:xfrm>
                      <a:prstGeom prst="rect">
                        <a:avLst/>
                      </a:prstGeom>
                      <a:noFill/>
                    </p:spPr>
                  </p:pic>
                </p:oleObj>
              </mc:Fallback>
            </mc:AlternateContent>
          </a:graphicData>
        </a:graphic>
      </p:graphicFrame>
      <p:graphicFrame>
        <p:nvGraphicFramePr>
          <p:cNvPr id="33" name="Object 35">
            <a:extLst>
              <a:ext uri="{FF2B5EF4-FFF2-40B4-BE49-F238E27FC236}">
                <a16:creationId xmlns:a16="http://schemas.microsoft.com/office/drawing/2014/main" id="{41F8A910-66C0-4C76-B280-1622AB4A6C3B}"/>
              </a:ext>
            </a:extLst>
          </p:cNvPr>
          <p:cNvGraphicFramePr>
            <a:graphicFrameLocks noChangeAspect="1"/>
          </p:cNvGraphicFramePr>
          <p:nvPr>
            <p:extLst>
              <p:ext uri="{D42A27DB-BD31-4B8C-83A1-F6EECF244321}">
                <p14:modId xmlns:p14="http://schemas.microsoft.com/office/powerpoint/2010/main" val="2662407230"/>
              </p:ext>
            </p:extLst>
          </p:nvPr>
        </p:nvGraphicFramePr>
        <p:xfrm>
          <a:off x="5319379" y="4098605"/>
          <a:ext cx="1223963" cy="1570037"/>
        </p:xfrm>
        <a:graphic>
          <a:graphicData uri="http://schemas.openxmlformats.org/presentationml/2006/ole">
            <mc:AlternateContent xmlns:mc="http://schemas.openxmlformats.org/markup-compatibility/2006">
              <mc:Choice xmlns:v="urn:schemas-microsoft-com:vml" Requires="v">
                <p:oleObj spid="_x0000_s10246" name="CS ChemDraw Drawing" r:id="rId14" imgW="1113388" imgH="1427543" progId="ChemDraw.Document.6.0">
                  <p:embed/>
                </p:oleObj>
              </mc:Choice>
              <mc:Fallback>
                <p:oleObj name="CS ChemDraw Drawing" r:id="rId14" imgW="1113388" imgH="1427543" progId="ChemDraw.Document.6.0">
                  <p:embed/>
                  <p:pic>
                    <p:nvPicPr>
                      <p:cNvPr id="30" name="Object 35">
                        <a:extLst>
                          <a:ext uri="{FF2B5EF4-FFF2-40B4-BE49-F238E27FC236}">
                            <a16:creationId xmlns:a16="http://schemas.microsoft.com/office/drawing/2014/main" id="{F4FC8798-DF99-47A4-80A6-04CD49741766}"/>
                          </a:ext>
                        </a:extLst>
                      </p:cNvPr>
                      <p:cNvPicPr>
                        <a:picLocks noChangeAspect="1" noChangeArrowheads="1"/>
                      </p:cNvPicPr>
                      <p:nvPr/>
                    </p:nvPicPr>
                    <p:blipFill>
                      <a:blip r:embed="rId15"/>
                      <a:srcRect/>
                      <a:stretch>
                        <a:fillRect/>
                      </a:stretch>
                    </p:blipFill>
                    <p:spPr bwMode="auto">
                      <a:xfrm>
                        <a:off x="5319379" y="4098605"/>
                        <a:ext cx="12239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 name="Connecteur droit 35">
            <a:extLst>
              <a:ext uri="{FF2B5EF4-FFF2-40B4-BE49-F238E27FC236}">
                <a16:creationId xmlns:a16="http://schemas.microsoft.com/office/drawing/2014/main" id="{5966516E-6687-42D7-B6DA-CE3EF2774D82}"/>
              </a:ext>
            </a:extLst>
          </p:cNvPr>
          <p:cNvCxnSpPr/>
          <p:nvPr/>
        </p:nvCxnSpPr>
        <p:spPr>
          <a:xfrm>
            <a:off x="3622359" y="4296836"/>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0DA9080F-F297-4A06-A17F-753D78F65808}"/>
              </a:ext>
            </a:extLst>
          </p:cNvPr>
          <p:cNvCxnSpPr/>
          <p:nvPr/>
        </p:nvCxnSpPr>
        <p:spPr>
          <a:xfrm>
            <a:off x="3631503" y="5227323"/>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8" name="Object 35">
            <a:extLst>
              <a:ext uri="{FF2B5EF4-FFF2-40B4-BE49-F238E27FC236}">
                <a16:creationId xmlns:a16="http://schemas.microsoft.com/office/drawing/2014/main" id="{54F9DCAC-2DA6-49AC-81EA-C47765E124EB}"/>
              </a:ext>
            </a:extLst>
          </p:cNvPr>
          <p:cNvGraphicFramePr>
            <a:graphicFrameLocks noChangeAspect="1"/>
          </p:cNvGraphicFramePr>
          <p:nvPr>
            <p:extLst>
              <p:ext uri="{D42A27DB-BD31-4B8C-83A1-F6EECF244321}">
                <p14:modId xmlns:p14="http://schemas.microsoft.com/office/powerpoint/2010/main" val="1002064032"/>
              </p:ext>
            </p:extLst>
          </p:nvPr>
        </p:nvGraphicFramePr>
        <p:xfrm>
          <a:off x="7499350" y="4159541"/>
          <a:ext cx="1223963" cy="1568450"/>
        </p:xfrm>
        <a:graphic>
          <a:graphicData uri="http://schemas.openxmlformats.org/presentationml/2006/ole">
            <mc:AlternateContent xmlns:mc="http://schemas.openxmlformats.org/markup-compatibility/2006">
              <mc:Choice xmlns:v="urn:schemas-microsoft-com:vml" Requires="v">
                <p:oleObj spid="_x0000_s10247" name="CS ChemDraw Drawing" r:id="rId16" imgW="1113388" imgH="1427543" progId="ChemDraw.Document.6.0">
                  <p:embed/>
                </p:oleObj>
              </mc:Choice>
              <mc:Fallback>
                <p:oleObj name="CS ChemDraw Drawing" r:id="rId16" imgW="1113388" imgH="1427543" progId="ChemDraw.Document.6.0">
                  <p:embed/>
                  <p:pic>
                    <p:nvPicPr>
                      <p:cNvPr id="28" name="Object 35">
                        <a:extLst>
                          <a:ext uri="{FF2B5EF4-FFF2-40B4-BE49-F238E27FC236}">
                            <a16:creationId xmlns:a16="http://schemas.microsoft.com/office/drawing/2014/main" id="{ECD333BC-7220-4D47-BB3A-F19F7D846F57}"/>
                          </a:ext>
                        </a:extLst>
                      </p:cNvPr>
                      <p:cNvPicPr>
                        <a:picLocks noChangeAspect="1" noChangeArrowheads="1"/>
                      </p:cNvPicPr>
                      <p:nvPr/>
                    </p:nvPicPr>
                    <p:blipFill>
                      <a:blip r:embed="rId17"/>
                      <a:srcRect/>
                      <a:stretch>
                        <a:fillRect/>
                      </a:stretch>
                    </p:blipFill>
                    <p:spPr bwMode="auto">
                      <a:xfrm>
                        <a:off x="7499350" y="4159541"/>
                        <a:ext cx="12239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Flèche droite 24">
            <a:extLst>
              <a:ext uri="{FF2B5EF4-FFF2-40B4-BE49-F238E27FC236}">
                <a16:creationId xmlns:a16="http://schemas.microsoft.com/office/drawing/2014/main" id="{A4DE90F2-3ECA-4EA4-858E-948E6D5EAC78}"/>
              </a:ext>
            </a:extLst>
          </p:cNvPr>
          <p:cNvSpPr/>
          <p:nvPr/>
        </p:nvSpPr>
        <p:spPr>
          <a:xfrm>
            <a:off x="6702075" y="4703315"/>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8">
            <a:extLst>
              <a:ext uri="{FF2B5EF4-FFF2-40B4-BE49-F238E27FC236}">
                <a16:creationId xmlns:a16="http://schemas.microsoft.com/office/drawing/2014/main" id="{D735E199-3F76-454D-AB95-96B27AF10AEF}"/>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198255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 name="Text Box 7">
            <a:extLst>
              <a:ext uri="{FF2B5EF4-FFF2-40B4-BE49-F238E27FC236}">
                <a16:creationId xmlns:a16="http://schemas.microsoft.com/office/drawing/2014/main" id="{DCB48D3C-7E57-4D9B-8D6A-6A8D7C3CF4E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ZoneTexte 3">
            <a:extLst>
              <a:ext uri="{FF2B5EF4-FFF2-40B4-BE49-F238E27FC236}">
                <a16:creationId xmlns:a16="http://schemas.microsoft.com/office/drawing/2014/main" id="{6BDBB19E-E1C4-4D3D-AD84-93A23E0D9E5D}"/>
              </a:ext>
            </a:extLst>
          </p:cNvPr>
          <p:cNvSpPr txBox="1"/>
          <p:nvPr/>
        </p:nvSpPr>
        <p:spPr>
          <a:xfrm>
            <a:off x="467830" y="1178700"/>
            <a:ext cx="7741222" cy="1077218"/>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effectLst/>
                <a:latin typeface="Arial" panose="020B0604020202020204" pitchFamily="34" charset="0"/>
                <a:ea typeface="Times New Roman" panose="02020603050405020304" pitchFamily="18" charset="0"/>
              </a:rPr>
              <a:t>Une représentation de Cram de </a:t>
            </a:r>
            <a:r>
              <a:rPr lang="fr-FR" b="1" dirty="0">
                <a:effectLst/>
                <a:latin typeface="Arial" panose="020B0604020202020204" pitchFamily="34" charset="0"/>
                <a:ea typeface="Times New Roman" panose="02020603050405020304" pitchFamily="18" charset="0"/>
              </a:rPr>
              <a:t>C</a:t>
            </a:r>
            <a:r>
              <a:rPr lang="fr-FR" dirty="0">
                <a:effectLst/>
                <a:latin typeface="Arial" panose="020B0604020202020204" pitchFamily="34" charset="0"/>
                <a:ea typeface="Times New Roman" panose="02020603050405020304" pitchFamily="18" charset="0"/>
              </a:rPr>
              <a:t> (en plaçant le carbone asymétrique et le OH </a:t>
            </a:r>
          </a:p>
          <a:p>
            <a:pPr lvl="0" algn="just">
              <a:tabLst>
                <a:tab pos="678180" algn="l"/>
              </a:tabLst>
            </a:pPr>
            <a:r>
              <a:rPr lang="fr-FR" dirty="0">
                <a:effectLst/>
                <a:latin typeface="Arial" panose="020B0604020202020204" pitchFamily="34" charset="0"/>
                <a:ea typeface="Times New Roman" panose="02020603050405020304" pitchFamily="18" charset="0"/>
              </a:rPr>
              <a:t>dans le plan de la feuille).</a:t>
            </a:r>
            <a:endParaRPr lang="fr-FR" dirty="0">
              <a:effectLst/>
              <a:latin typeface="Times New Roman" panose="02020603050405020304" pitchFamily="18" charset="0"/>
              <a:ea typeface="Times New Roman" panose="02020603050405020304" pitchFamily="18" charset="0"/>
            </a:endParaRPr>
          </a:p>
          <a:p>
            <a:endParaRPr lang="fr-FR" dirty="0"/>
          </a:p>
        </p:txBody>
      </p:sp>
      <p:sp>
        <p:nvSpPr>
          <p:cNvPr id="27" name="Rectangle 13">
            <a:extLst>
              <a:ext uri="{FF2B5EF4-FFF2-40B4-BE49-F238E27FC236}">
                <a16:creationId xmlns:a16="http://schemas.microsoft.com/office/drawing/2014/main" id="{9799D0EB-EB77-423C-A573-C5788CB2FA54}"/>
              </a:ext>
            </a:extLst>
          </p:cNvPr>
          <p:cNvSpPr>
            <a:spLocks noChangeArrowheads="1"/>
          </p:cNvSpPr>
          <p:nvPr/>
        </p:nvSpPr>
        <p:spPr bwMode="auto">
          <a:xfrm>
            <a:off x="3350354" y="2486356"/>
            <a:ext cx="1350180" cy="1260168"/>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graphicFrame>
        <p:nvGraphicFramePr>
          <p:cNvPr id="31" name="Object 45">
            <a:extLst>
              <a:ext uri="{FF2B5EF4-FFF2-40B4-BE49-F238E27FC236}">
                <a16:creationId xmlns:a16="http://schemas.microsoft.com/office/drawing/2014/main" id="{99A7D533-7C77-4A97-89AB-D1CC0CA96863}"/>
              </a:ext>
            </a:extLst>
          </p:cNvPr>
          <p:cNvGraphicFramePr>
            <a:graphicFrameLocks noChangeAspect="1"/>
          </p:cNvGraphicFramePr>
          <p:nvPr>
            <p:extLst>
              <p:ext uri="{D42A27DB-BD31-4B8C-83A1-F6EECF244321}">
                <p14:modId xmlns:p14="http://schemas.microsoft.com/office/powerpoint/2010/main" val="3265657153"/>
              </p:ext>
            </p:extLst>
          </p:nvPr>
        </p:nvGraphicFramePr>
        <p:xfrm>
          <a:off x="1243196" y="2540000"/>
          <a:ext cx="1331912" cy="1420813"/>
        </p:xfrm>
        <a:graphic>
          <a:graphicData uri="http://schemas.openxmlformats.org/presentationml/2006/ole">
            <mc:AlternateContent xmlns:mc="http://schemas.openxmlformats.org/markup-compatibility/2006">
              <mc:Choice xmlns:v="urn:schemas-microsoft-com:vml" Requires="v">
                <p:oleObj spid="_x0000_s11266" name="CS ChemDraw Drawing" r:id="rId6" imgW="1215679" imgH="1296784" progId="ChemDraw.Document.6.0">
                  <p:embed/>
                </p:oleObj>
              </mc:Choice>
              <mc:Fallback>
                <p:oleObj name="CS ChemDraw Drawing" r:id="rId6" imgW="1215679" imgH="1296784" progId="ChemDraw.Document.6.0">
                  <p:embed/>
                  <p:pic>
                    <p:nvPicPr>
                      <p:cNvPr id="20" name="Object 45"/>
                      <p:cNvPicPr>
                        <a:picLocks noChangeAspect="1" noChangeArrowheads="1"/>
                      </p:cNvPicPr>
                      <p:nvPr/>
                    </p:nvPicPr>
                    <p:blipFill>
                      <a:blip r:embed="rId7"/>
                      <a:srcRect/>
                      <a:stretch>
                        <a:fillRect/>
                      </a:stretch>
                    </p:blipFill>
                    <p:spPr bwMode="auto">
                      <a:xfrm>
                        <a:off x="1243196" y="2540000"/>
                        <a:ext cx="1331912"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66">
            <a:extLst>
              <a:ext uri="{FF2B5EF4-FFF2-40B4-BE49-F238E27FC236}">
                <a16:creationId xmlns:a16="http://schemas.microsoft.com/office/drawing/2014/main" id="{5D17A111-84CF-48A6-B529-5D2D2FC47C0F}"/>
              </a:ext>
            </a:extLst>
          </p:cNvPr>
          <p:cNvGraphicFramePr>
            <a:graphicFrameLocks noChangeAspect="1"/>
          </p:cNvGraphicFramePr>
          <p:nvPr>
            <p:extLst>
              <p:ext uri="{D42A27DB-BD31-4B8C-83A1-F6EECF244321}">
                <p14:modId xmlns:p14="http://schemas.microsoft.com/office/powerpoint/2010/main" val="474037942"/>
              </p:ext>
            </p:extLst>
          </p:nvPr>
        </p:nvGraphicFramePr>
        <p:xfrm>
          <a:off x="3426937" y="2606675"/>
          <a:ext cx="1235075" cy="1055688"/>
        </p:xfrm>
        <a:graphic>
          <a:graphicData uri="http://schemas.openxmlformats.org/presentationml/2006/ole">
            <mc:AlternateContent xmlns:mc="http://schemas.openxmlformats.org/markup-compatibility/2006">
              <mc:Choice xmlns:v="urn:schemas-microsoft-com:vml" Requires="v">
                <p:oleObj spid="_x0000_s11267" name="CS ChemDraw Drawing" r:id="rId8" imgW="1215679" imgH="1037630" progId="ChemDraw.Document.6.0">
                  <p:embed/>
                </p:oleObj>
              </mc:Choice>
              <mc:Fallback>
                <p:oleObj name="CS ChemDraw Drawing" r:id="rId8" imgW="1215679" imgH="1037630" progId="ChemDraw.Document.6.0">
                  <p:embed/>
                  <p:pic>
                    <p:nvPicPr>
                      <p:cNvPr id="21" name="Object 66"/>
                      <p:cNvPicPr>
                        <a:picLocks noChangeAspect="1" noChangeArrowheads="1"/>
                      </p:cNvPicPr>
                      <p:nvPr/>
                    </p:nvPicPr>
                    <p:blipFill>
                      <a:blip r:embed="rId9"/>
                      <a:srcRect/>
                      <a:stretch>
                        <a:fillRect/>
                      </a:stretch>
                    </p:blipFill>
                    <p:spPr bwMode="auto">
                      <a:xfrm>
                        <a:off x="3426937" y="2606675"/>
                        <a:ext cx="1235075"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67">
            <a:extLst>
              <a:ext uri="{FF2B5EF4-FFF2-40B4-BE49-F238E27FC236}">
                <a16:creationId xmlns:a16="http://schemas.microsoft.com/office/drawing/2014/main" id="{0BAC5F27-6848-43A1-989D-BD0771DB7553}"/>
              </a:ext>
            </a:extLst>
          </p:cNvPr>
          <p:cNvGraphicFramePr>
            <a:graphicFrameLocks noChangeAspect="1"/>
          </p:cNvGraphicFramePr>
          <p:nvPr>
            <p:extLst>
              <p:ext uri="{D42A27DB-BD31-4B8C-83A1-F6EECF244321}">
                <p14:modId xmlns:p14="http://schemas.microsoft.com/office/powerpoint/2010/main" val="1847285948"/>
              </p:ext>
            </p:extLst>
          </p:nvPr>
        </p:nvGraphicFramePr>
        <p:xfrm>
          <a:off x="5904096" y="2563813"/>
          <a:ext cx="1638300" cy="1077912"/>
        </p:xfrm>
        <a:graphic>
          <a:graphicData uri="http://schemas.openxmlformats.org/presentationml/2006/ole">
            <mc:AlternateContent xmlns:mc="http://schemas.openxmlformats.org/markup-compatibility/2006">
              <mc:Choice xmlns:v="urn:schemas-microsoft-com:vml" Requires="v">
                <p:oleObj spid="_x0000_s11268" name="CS ChemDraw Drawing" r:id="rId10" imgW="1761570" imgH="1159604" progId="ChemDraw.Document.6.0">
                  <p:embed/>
                </p:oleObj>
              </mc:Choice>
              <mc:Fallback>
                <p:oleObj name="CS ChemDraw Drawing" r:id="rId10" imgW="1761570" imgH="1159604" progId="ChemDraw.Document.6.0">
                  <p:embed/>
                  <p:pic>
                    <p:nvPicPr>
                      <p:cNvPr id="22" name="Object 67"/>
                      <p:cNvPicPr>
                        <a:picLocks noChangeAspect="1" noChangeArrowheads="1"/>
                      </p:cNvPicPr>
                      <p:nvPr/>
                    </p:nvPicPr>
                    <p:blipFill>
                      <a:blip r:embed="rId11"/>
                      <a:srcRect/>
                      <a:stretch>
                        <a:fillRect/>
                      </a:stretch>
                    </p:blipFill>
                    <p:spPr bwMode="auto">
                      <a:xfrm>
                        <a:off x="5904096" y="2563813"/>
                        <a:ext cx="16383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Flèche droite 22">
            <a:extLst>
              <a:ext uri="{FF2B5EF4-FFF2-40B4-BE49-F238E27FC236}">
                <a16:creationId xmlns:a16="http://schemas.microsoft.com/office/drawing/2014/main" id="{2C01E09F-2134-416F-9741-F4634A60FB1C}"/>
              </a:ext>
            </a:extLst>
          </p:cNvPr>
          <p:cNvSpPr/>
          <p:nvPr/>
        </p:nvSpPr>
        <p:spPr>
          <a:xfrm>
            <a:off x="2867207" y="308382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courbée vers le bas 23">
            <a:extLst>
              <a:ext uri="{FF2B5EF4-FFF2-40B4-BE49-F238E27FC236}">
                <a16:creationId xmlns:a16="http://schemas.microsoft.com/office/drawing/2014/main" id="{E7C5084F-586E-4F48-BBC4-8AB595009C29}"/>
              </a:ext>
            </a:extLst>
          </p:cNvPr>
          <p:cNvSpPr/>
          <p:nvPr/>
        </p:nvSpPr>
        <p:spPr>
          <a:xfrm>
            <a:off x="4567777" y="2123359"/>
            <a:ext cx="357190" cy="357190"/>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Flèche droite 24">
            <a:extLst>
              <a:ext uri="{FF2B5EF4-FFF2-40B4-BE49-F238E27FC236}">
                <a16:creationId xmlns:a16="http://schemas.microsoft.com/office/drawing/2014/main" id="{3D141230-8949-4997-B17D-716797140E63}"/>
              </a:ext>
            </a:extLst>
          </p:cNvPr>
          <p:cNvSpPr/>
          <p:nvPr/>
        </p:nvSpPr>
        <p:spPr>
          <a:xfrm>
            <a:off x="4945304" y="3012358"/>
            <a:ext cx="379396" cy="285752"/>
          </a:xfrm>
          <a:prstGeom prst="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courbe vers le haut 4">
            <a:extLst>
              <a:ext uri="{FF2B5EF4-FFF2-40B4-BE49-F238E27FC236}">
                <a16:creationId xmlns:a16="http://schemas.microsoft.com/office/drawing/2014/main" id="{D9B4081E-DCC2-4F56-9F65-C3B76115F711}"/>
              </a:ext>
            </a:extLst>
          </p:cNvPr>
          <p:cNvSpPr/>
          <p:nvPr/>
        </p:nvSpPr>
        <p:spPr>
          <a:xfrm flipH="1" flipV="1">
            <a:off x="3254948" y="2123359"/>
            <a:ext cx="379396" cy="357190"/>
          </a:xfrm>
          <a:prstGeom prst="curvedUpArrow">
            <a:avLst/>
          </a:prstGeom>
          <a:solidFill>
            <a:schemeClr val="accent2">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Flèche droite 24">
            <a:extLst>
              <a:ext uri="{FF2B5EF4-FFF2-40B4-BE49-F238E27FC236}">
                <a16:creationId xmlns:a16="http://schemas.microsoft.com/office/drawing/2014/main" id="{9C59DB98-8098-40EF-A441-BC44EC0EDDC5}"/>
              </a:ext>
            </a:extLst>
          </p:cNvPr>
          <p:cNvSpPr/>
          <p:nvPr/>
        </p:nvSpPr>
        <p:spPr>
          <a:xfrm rot="5400000">
            <a:off x="3835746" y="3915785"/>
            <a:ext cx="379396" cy="285752"/>
          </a:xfrm>
          <a:prstGeom prst="rightArrow">
            <a:avLst/>
          </a:prstGeom>
          <a:solidFill>
            <a:schemeClr val="accent2">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4" name="Object 67">
            <a:extLst>
              <a:ext uri="{FF2B5EF4-FFF2-40B4-BE49-F238E27FC236}">
                <a16:creationId xmlns:a16="http://schemas.microsoft.com/office/drawing/2014/main" id="{1536F2F6-C240-459D-BC3D-409A17FD225C}"/>
              </a:ext>
            </a:extLst>
          </p:cNvPr>
          <p:cNvGraphicFramePr>
            <a:graphicFrameLocks noChangeAspect="1"/>
          </p:cNvGraphicFramePr>
          <p:nvPr>
            <p:extLst>
              <p:ext uri="{D42A27DB-BD31-4B8C-83A1-F6EECF244321}">
                <p14:modId xmlns:p14="http://schemas.microsoft.com/office/powerpoint/2010/main" val="2047596592"/>
              </p:ext>
            </p:extLst>
          </p:nvPr>
        </p:nvGraphicFramePr>
        <p:xfrm>
          <a:off x="3360738" y="4356100"/>
          <a:ext cx="1455737" cy="1106488"/>
        </p:xfrm>
        <a:graphic>
          <a:graphicData uri="http://schemas.openxmlformats.org/presentationml/2006/ole">
            <mc:AlternateContent xmlns:mc="http://schemas.openxmlformats.org/markup-compatibility/2006">
              <mc:Choice xmlns:v="urn:schemas-microsoft-com:vml" Requires="v">
                <p:oleObj spid="_x0000_s11269" name="CS ChemDraw Drawing" r:id="rId12" imgW="1563402" imgH="1188324" progId="ChemDraw.Document.6.0">
                  <p:embed/>
                </p:oleObj>
              </mc:Choice>
              <mc:Fallback>
                <p:oleObj name="CS ChemDraw Drawing" r:id="rId12" imgW="1563402" imgH="1188324" progId="ChemDraw.Document.6.0">
                  <p:embed/>
                  <p:pic>
                    <p:nvPicPr>
                      <p:cNvPr id="34" name="Object 67">
                        <a:extLst>
                          <a:ext uri="{FF2B5EF4-FFF2-40B4-BE49-F238E27FC236}">
                            <a16:creationId xmlns:a16="http://schemas.microsoft.com/office/drawing/2014/main" id="{0BAC5F27-6848-43A1-989D-BD0771DB7553}"/>
                          </a:ext>
                        </a:extLst>
                      </p:cNvPr>
                      <p:cNvPicPr>
                        <a:picLocks noChangeAspect="1" noChangeArrowheads="1"/>
                      </p:cNvPicPr>
                      <p:nvPr/>
                    </p:nvPicPr>
                    <p:blipFill>
                      <a:blip r:embed="rId13"/>
                      <a:srcRect/>
                      <a:stretch>
                        <a:fillRect/>
                      </a:stretch>
                    </p:blipFill>
                    <p:spPr bwMode="auto">
                      <a:xfrm>
                        <a:off x="3360738" y="4356100"/>
                        <a:ext cx="1455737"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a:extLst>
              <a:ext uri="{FF2B5EF4-FFF2-40B4-BE49-F238E27FC236}">
                <a16:creationId xmlns:a16="http://schemas.microsoft.com/office/drawing/2014/main" id="{FFF79839-BD5F-471B-B643-52F68F7965F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329360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 name="Text Box 7">
            <a:extLst>
              <a:ext uri="{FF2B5EF4-FFF2-40B4-BE49-F238E27FC236}">
                <a16:creationId xmlns:a16="http://schemas.microsoft.com/office/drawing/2014/main" id="{DCB48D3C-7E57-4D9B-8D6A-6A8D7C3CF4E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ZoneTexte 3">
            <a:extLst>
              <a:ext uri="{FF2B5EF4-FFF2-40B4-BE49-F238E27FC236}">
                <a16:creationId xmlns:a16="http://schemas.microsoft.com/office/drawing/2014/main" id="{6BDBB19E-E1C4-4D3D-AD84-93A23E0D9E5D}"/>
              </a:ext>
            </a:extLst>
          </p:cNvPr>
          <p:cNvSpPr txBox="1"/>
          <p:nvPr/>
        </p:nvSpPr>
        <p:spPr>
          <a:xfrm>
            <a:off x="288939" y="1178700"/>
            <a:ext cx="8603637" cy="1077218"/>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latin typeface="Arial" panose="020B0604020202020204" pitchFamily="34" charset="0"/>
                <a:ea typeface="Times New Roman" panose="02020603050405020304" pitchFamily="18" charset="0"/>
              </a:rPr>
              <a:t>Une représentation de Cram de </a:t>
            </a:r>
            <a:r>
              <a:rPr lang="fr-FR" b="1" dirty="0">
                <a:latin typeface="Arial" panose="020B0604020202020204" pitchFamily="34" charset="0"/>
                <a:ea typeface="Times New Roman" panose="02020603050405020304" pitchFamily="18" charset="0"/>
              </a:rPr>
              <a:t>C</a:t>
            </a:r>
            <a:r>
              <a:rPr lang="fr-FR" dirty="0">
                <a:latin typeface="Arial" panose="020B0604020202020204" pitchFamily="34" charset="0"/>
                <a:ea typeface="Times New Roman" panose="02020603050405020304" pitchFamily="18" charset="0"/>
              </a:rPr>
              <a:t> (en plaçant tous les carbones dans le plan de la feuille</a:t>
            </a:r>
          </a:p>
          <a:p>
            <a:pPr lvl="0" algn="just">
              <a:tabLst>
                <a:tab pos="678180" algn="l"/>
              </a:tabLst>
            </a:pPr>
            <a:r>
              <a:rPr lang="fr-FR" dirty="0">
                <a:latin typeface="Arial" panose="020B0604020202020204" pitchFamily="34" charset="0"/>
                <a:ea typeface="Times New Roman" panose="02020603050405020304" pitchFamily="18" charset="0"/>
              </a:rPr>
              <a:t>et le carbone numéroté 1 à droite).</a:t>
            </a:r>
            <a:endParaRPr lang="fr-FR" dirty="0">
              <a:latin typeface="Times New Roman" panose="02020603050405020304" pitchFamily="18" charset="0"/>
              <a:ea typeface="Times New Roman" panose="02020603050405020304" pitchFamily="18" charset="0"/>
            </a:endParaRPr>
          </a:p>
          <a:p>
            <a:endParaRPr lang="fr-FR" dirty="0"/>
          </a:p>
        </p:txBody>
      </p:sp>
      <p:graphicFrame>
        <p:nvGraphicFramePr>
          <p:cNvPr id="6" name="Objet 5">
            <a:extLst>
              <a:ext uri="{FF2B5EF4-FFF2-40B4-BE49-F238E27FC236}">
                <a16:creationId xmlns:a16="http://schemas.microsoft.com/office/drawing/2014/main" id="{F47BF6BA-CEBC-488B-9C1A-AD9983363ED5}"/>
              </a:ext>
            </a:extLst>
          </p:cNvPr>
          <p:cNvGraphicFramePr>
            <a:graphicFrameLocks noChangeAspect="1"/>
          </p:cNvGraphicFramePr>
          <p:nvPr>
            <p:extLst>
              <p:ext uri="{D42A27DB-BD31-4B8C-83A1-F6EECF244321}">
                <p14:modId xmlns:p14="http://schemas.microsoft.com/office/powerpoint/2010/main" val="510761300"/>
              </p:ext>
            </p:extLst>
          </p:nvPr>
        </p:nvGraphicFramePr>
        <p:xfrm>
          <a:off x="161040" y="2528836"/>
          <a:ext cx="1184090" cy="1663869"/>
        </p:xfrm>
        <a:graphic>
          <a:graphicData uri="http://schemas.openxmlformats.org/presentationml/2006/ole">
            <mc:AlternateContent xmlns:mc="http://schemas.openxmlformats.org/markup-compatibility/2006">
              <mc:Choice xmlns:v="urn:schemas-microsoft-com:vml" Requires="v">
                <p:oleObj spid="_x0000_s12290" name="CS ChemDraw Drawing" r:id="rId6" imgW="886524" imgH="1238668" progId="ChemDraw.Document.6.0">
                  <p:embed/>
                </p:oleObj>
              </mc:Choice>
              <mc:Fallback>
                <p:oleObj name="CS ChemDraw Drawing" r:id="rId6" imgW="886524" imgH="1238668"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7"/>
                      <a:srcRect/>
                      <a:stretch>
                        <a:fillRect/>
                      </a:stretch>
                    </p:blipFill>
                    <p:spPr bwMode="auto">
                      <a:xfrm>
                        <a:off x="161040" y="2528836"/>
                        <a:ext cx="1184090" cy="1663869"/>
                      </a:xfrm>
                      <a:prstGeom prst="rect">
                        <a:avLst/>
                      </a:prstGeom>
                      <a:noFill/>
                    </p:spPr>
                  </p:pic>
                </p:oleObj>
              </mc:Fallback>
            </mc:AlternateContent>
          </a:graphicData>
        </a:graphic>
      </p:graphicFrame>
      <p:graphicFrame>
        <p:nvGraphicFramePr>
          <p:cNvPr id="20" name="Object 35">
            <a:extLst>
              <a:ext uri="{FF2B5EF4-FFF2-40B4-BE49-F238E27FC236}">
                <a16:creationId xmlns:a16="http://schemas.microsoft.com/office/drawing/2014/main" id="{61F719DA-A8FD-4086-962B-56E4FEF732CA}"/>
              </a:ext>
            </a:extLst>
          </p:cNvPr>
          <p:cNvGraphicFramePr>
            <a:graphicFrameLocks noChangeAspect="1"/>
          </p:cNvGraphicFramePr>
          <p:nvPr>
            <p:extLst>
              <p:ext uri="{D42A27DB-BD31-4B8C-83A1-F6EECF244321}">
                <p14:modId xmlns:p14="http://schemas.microsoft.com/office/powerpoint/2010/main" val="260773817"/>
              </p:ext>
            </p:extLst>
          </p:nvPr>
        </p:nvGraphicFramePr>
        <p:xfrm>
          <a:off x="1941470" y="2544804"/>
          <a:ext cx="1293813" cy="1566863"/>
        </p:xfrm>
        <a:graphic>
          <a:graphicData uri="http://schemas.openxmlformats.org/presentationml/2006/ole">
            <mc:AlternateContent xmlns:mc="http://schemas.openxmlformats.org/markup-compatibility/2006">
              <mc:Choice xmlns:v="urn:schemas-microsoft-com:vml" Requires="v">
                <p:oleObj spid="_x0000_s12291" name="CS ChemDraw Drawing" r:id="rId8" imgW="1176181" imgH="1424502" progId="ChemDraw.Document.6.0">
                  <p:embed/>
                </p:oleObj>
              </mc:Choice>
              <mc:Fallback>
                <p:oleObj name="CS ChemDraw Drawing" r:id="rId8" imgW="1176181" imgH="1424502" progId="ChemDraw.Document.6.0">
                  <p:embed/>
                  <p:pic>
                    <p:nvPicPr>
                      <p:cNvPr id="33" name="Object 35">
                        <a:extLst>
                          <a:ext uri="{FF2B5EF4-FFF2-40B4-BE49-F238E27FC236}">
                            <a16:creationId xmlns:a16="http://schemas.microsoft.com/office/drawing/2014/main" id="{41F8A910-66C0-4C76-B280-1622AB4A6C3B}"/>
                          </a:ext>
                        </a:extLst>
                      </p:cNvPr>
                      <p:cNvPicPr>
                        <a:picLocks noChangeAspect="1" noChangeArrowheads="1"/>
                      </p:cNvPicPr>
                      <p:nvPr/>
                    </p:nvPicPr>
                    <p:blipFill>
                      <a:blip r:embed="rId9"/>
                      <a:srcRect/>
                      <a:stretch>
                        <a:fillRect/>
                      </a:stretch>
                    </p:blipFill>
                    <p:spPr bwMode="auto">
                      <a:xfrm>
                        <a:off x="1941470" y="2544804"/>
                        <a:ext cx="12938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Flèche droite 24">
            <a:extLst>
              <a:ext uri="{FF2B5EF4-FFF2-40B4-BE49-F238E27FC236}">
                <a16:creationId xmlns:a16="http://schemas.microsoft.com/office/drawing/2014/main" id="{9EEE9DDF-922F-414A-B575-4C2EC0E2A683}"/>
              </a:ext>
            </a:extLst>
          </p:cNvPr>
          <p:cNvSpPr/>
          <p:nvPr/>
        </p:nvSpPr>
        <p:spPr>
          <a:xfrm>
            <a:off x="1389998" y="3072476"/>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13">
            <a:extLst>
              <a:ext uri="{FF2B5EF4-FFF2-40B4-BE49-F238E27FC236}">
                <a16:creationId xmlns:a16="http://schemas.microsoft.com/office/drawing/2014/main" id="{668D8343-8EC3-47DD-BD4D-47FC8EC5E349}"/>
              </a:ext>
            </a:extLst>
          </p:cNvPr>
          <p:cNvSpPr>
            <a:spLocks noChangeArrowheads="1"/>
          </p:cNvSpPr>
          <p:nvPr/>
        </p:nvSpPr>
        <p:spPr bwMode="auto">
          <a:xfrm rot="5400000">
            <a:off x="1704005" y="2623070"/>
            <a:ext cx="1663870" cy="1443355"/>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23" name="Virage 46">
            <a:extLst>
              <a:ext uri="{FF2B5EF4-FFF2-40B4-BE49-F238E27FC236}">
                <a16:creationId xmlns:a16="http://schemas.microsoft.com/office/drawing/2014/main" id="{6EBB5A3E-53DD-43E8-9BE6-55ECE5946CE3}"/>
              </a:ext>
            </a:extLst>
          </p:cNvPr>
          <p:cNvSpPr/>
          <p:nvPr/>
        </p:nvSpPr>
        <p:spPr>
          <a:xfrm rot="10800000" flipH="1" flipV="1">
            <a:off x="2104089" y="2094348"/>
            <a:ext cx="399010" cy="356526"/>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24" name="Object 41">
            <a:extLst>
              <a:ext uri="{FF2B5EF4-FFF2-40B4-BE49-F238E27FC236}">
                <a16:creationId xmlns:a16="http://schemas.microsoft.com/office/drawing/2014/main" id="{C89F2E96-7052-4CAF-A613-B0A6ADCEB589}"/>
              </a:ext>
            </a:extLst>
          </p:cNvPr>
          <p:cNvGraphicFramePr>
            <a:graphicFrameLocks noChangeAspect="1"/>
          </p:cNvGraphicFramePr>
          <p:nvPr>
            <p:extLst>
              <p:ext uri="{D42A27DB-BD31-4B8C-83A1-F6EECF244321}">
                <p14:modId xmlns:p14="http://schemas.microsoft.com/office/powerpoint/2010/main" val="461310842"/>
              </p:ext>
            </p:extLst>
          </p:nvPr>
        </p:nvGraphicFramePr>
        <p:xfrm>
          <a:off x="4211952" y="2739586"/>
          <a:ext cx="1905000" cy="1055688"/>
        </p:xfrm>
        <a:graphic>
          <a:graphicData uri="http://schemas.openxmlformats.org/presentationml/2006/ole">
            <mc:AlternateContent xmlns:mc="http://schemas.openxmlformats.org/markup-compatibility/2006">
              <mc:Choice xmlns:v="urn:schemas-microsoft-com:vml" Requires="v">
                <p:oleObj spid="_x0000_s12292" name="CS ChemDraw Drawing" r:id="rId10" imgW="1791954" imgH="991678" progId="ChemDraw.Document.6.0">
                  <p:embed/>
                </p:oleObj>
              </mc:Choice>
              <mc:Fallback>
                <p:oleObj name="CS ChemDraw Drawing" r:id="rId10" imgW="1791954" imgH="991678" progId="ChemDraw.Document.6.0">
                  <p:embed/>
                  <p:pic>
                    <p:nvPicPr>
                      <p:cNvPr id="40" name="Object 41"/>
                      <p:cNvPicPr>
                        <a:picLocks noChangeAspect="1" noChangeArrowheads="1"/>
                      </p:cNvPicPr>
                      <p:nvPr/>
                    </p:nvPicPr>
                    <p:blipFill>
                      <a:blip r:embed="rId11"/>
                      <a:srcRect/>
                      <a:stretch>
                        <a:fillRect/>
                      </a:stretch>
                    </p:blipFill>
                    <p:spPr bwMode="auto">
                      <a:xfrm>
                        <a:off x="4211952" y="2739586"/>
                        <a:ext cx="19050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lèche droite 24">
            <a:extLst>
              <a:ext uri="{FF2B5EF4-FFF2-40B4-BE49-F238E27FC236}">
                <a16:creationId xmlns:a16="http://schemas.microsoft.com/office/drawing/2014/main" id="{3101ED2F-A83C-413D-B926-1318F3059DBB}"/>
              </a:ext>
            </a:extLst>
          </p:cNvPr>
          <p:cNvSpPr/>
          <p:nvPr/>
        </p:nvSpPr>
        <p:spPr>
          <a:xfrm>
            <a:off x="3311832" y="3124554"/>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courbée vers le bas 35">
            <a:extLst>
              <a:ext uri="{FF2B5EF4-FFF2-40B4-BE49-F238E27FC236}">
                <a16:creationId xmlns:a16="http://schemas.microsoft.com/office/drawing/2014/main" id="{9B33980F-406C-48E8-B949-4122EDFB20AF}"/>
              </a:ext>
            </a:extLst>
          </p:cNvPr>
          <p:cNvSpPr/>
          <p:nvPr/>
        </p:nvSpPr>
        <p:spPr>
          <a:xfrm flipH="1">
            <a:off x="6230244" y="3087894"/>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0" name="Objet 9">
            <a:extLst>
              <a:ext uri="{FF2B5EF4-FFF2-40B4-BE49-F238E27FC236}">
                <a16:creationId xmlns:a16="http://schemas.microsoft.com/office/drawing/2014/main" id="{FB7B5D49-9CAB-4DF5-8CDC-ED73DDF8A116}"/>
              </a:ext>
            </a:extLst>
          </p:cNvPr>
          <p:cNvGraphicFramePr>
            <a:graphicFrameLocks noChangeAspect="1"/>
          </p:cNvGraphicFramePr>
          <p:nvPr>
            <p:extLst>
              <p:ext uri="{D42A27DB-BD31-4B8C-83A1-F6EECF244321}">
                <p14:modId xmlns:p14="http://schemas.microsoft.com/office/powerpoint/2010/main" val="3826525591"/>
              </p:ext>
            </p:extLst>
          </p:nvPr>
        </p:nvGraphicFramePr>
        <p:xfrm>
          <a:off x="7199313" y="2582863"/>
          <a:ext cx="1801812" cy="1268412"/>
        </p:xfrm>
        <a:graphic>
          <a:graphicData uri="http://schemas.openxmlformats.org/presentationml/2006/ole">
            <mc:AlternateContent xmlns:mc="http://schemas.openxmlformats.org/markup-compatibility/2006">
              <mc:Choice xmlns:v="urn:schemas-microsoft-com:vml" Requires="v">
                <p:oleObj spid="_x0000_s12293" name="CS ChemDraw Drawing" r:id="rId12" imgW="1174830" imgH="830171" progId="ChemDraw.Document.6.0">
                  <p:embed/>
                </p:oleObj>
              </mc:Choice>
              <mc:Fallback>
                <p:oleObj name="CS ChemDraw Drawing" r:id="rId12" imgW="1174830" imgH="830171" progId="ChemDraw.Document.6.0">
                  <p:embed/>
                  <p:pic>
                    <p:nvPicPr>
                      <p:cNvPr id="0" name=""/>
                      <p:cNvPicPr/>
                      <p:nvPr/>
                    </p:nvPicPr>
                    <p:blipFill>
                      <a:blip r:embed="rId13"/>
                      <a:stretch>
                        <a:fillRect/>
                      </a:stretch>
                    </p:blipFill>
                    <p:spPr>
                      <a:xfrm>
                        <a:off x="7199313" y="2582863"/>
                        <a:ext cx="1801812" cy="1268412"/>
                      </a:xfrm>
                      <a:prstGeom prst="rect">
                        <a:avLst/>
                      </a:prstGeom>
                    </p:spPr>
                  </p:pic>
                </p:oleObj>
              </mc:Fallback>
            </mc:AlternateContent>
          </a:graphicData>
        </a:graphic>
      </p:graphicFrame>
      <p:sp>
        <p:nvSpPr>
          <p:cNvPr id="37" name="Flèche droite 24">
            <a:extLst>
              <a:ext uri="{FF2B5EF4-FFF2-40B4-BE49-F238E27FC236}">
                <a16:creationId xmlns:a16="http://schemas.microsoft.com/office/drawing/2014/main" id="{99341977-ABE1-46A5-A4F2-34382AFDCA5D}"/>
              </a:ext>
            </a:extLst>
          </p:cNvPr>
          <p:cNvSpPr/>
          <p:nvPr/>
        </p:nvSpPr>
        <p:spPr>
          <a:xfrm>
            <a:off x="6731161" y="3095267"/>
            <a:ext cx="379396" cy="285752"/>
          </a:xfrm>
          <a:prstGeom prst="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courbe vers le haut 10">
            <a:extLst>
              <a:ext uri="{FF2B5EF4-FFF2-40B4-BE49-F238E27FC236}">
                <a16:creationId xmlns:a16="http://schemas.microsoft.com/office/drawing/2014/main" id="{75EE2931-25EE-4C04-9A08-814719A8D0D8}"/>
              </a:ext>
            </a:extLst>
          </p:cNvPr>
          <p:cNvSpPr/>
          <p:nvPr/>
        </p:nvSpPr>
        <p:spPr>
          <a:xfrm flipH="1" flipV="1">
            <a:off x="3732800" y="3106991"/>
            <a:ext cx="379396" cy="358567"/>
          </a:xfrm>
          <a:prstGeom prst="curvedUpArrow">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38" name="Objet 37">
            <a:extLst>
              <a:ext uri="{FF2B5EF4-FFF2-40B4-BE49-F238E27FC236}">
                <a16:creationId xmlns:a16="http://schemas.microsoft.com/office/drawing/2014/main" id="{4907CD5C-F586-4F54-A68E-5EBBC917442C}"/>
              </a:ext>
            </a:extLst>
          </p:cNvPr>
          <p:cNvGraphicFramePr>
            <a:graphicFrameLocks noChangeAspect="1"/>
          </p:cNvGraphicFramePr>
          <p:nvPr>
            <p:extLst>
              <p:ext uri="{D42A27DB-BD31-4B8C-83A1-F6EECF244321}">
                <p14:modId xmlns:p14="http://schemas.microsoft.com/office/powerpoint/2010/main" val="641485483"/>
              </p:ext>
            </p:extLst>
          </p:nvPr>
        </p:nvGraphicFramePr>
        <p:xfrm>
          <a:off x="4187825" y="4254500"/>
          <a:ext cx="1960563" cy="1120775"/>
        </p:xfrm>
        <a:graphic>
          <a:graphicData uri="http://schemas.openxmlformats.org/presentationml/2006/ole">
            <mc:AlternateContent xmlns:mc="http://schemas.openxmlformats.org/markup-compatibility/2006">
              <mc:Choice xmlns:v="urn:schemas-microsoft-com:vml" Requires="v">
                <p:oleObj spid="_x0000_s12294" name="CS ChemDraw Drawing" r:id="rId14" imgW="1279822" imgH="732862" progId="ChemDraw.Document.6.0">
                  <p:embed/>
                </p:oleObj>
              </mc:Choice>
              <mc:Fallback>
                <p:oleObj name="CS ChemDraw Drawing" r:id="rId14" imgW="1279822" imgH="732862" progId="ChemDraw.Document.6.0">
                  <p:embed/>
                  <p:pic>
                    <p:nvPicPr>
                      <p:cNvPr id="10" name="Objet 9">
                        <a:extLst>
                          <a:ext uri="{FF2B5EF4-FFF2-40B4-BE49-F238E27FC236}">
                            <a16:creationId xmlns:a16="http://schemas.microsoft.com/office/drawing/2014/main" id="{FB7B5D49-9CAB-4DF5-8CDC-ED73DDF8A116}"/>
                          </a:ext>
                        </a:extLst>
                      </p:cNvPr>
                      <p:cNvPicPr/>
                      <p:nvPr/>
                    </p:nvPicPr>
                    <p:blipFill>
                      <a:blip r:embed="rId15"/>
                      <a:stretch>
                        <a:fillRect/>
                      </a:stretch>
                    </p:blipFill>
                    <p:spPr>
                      <a:xfrm>
                        <a:off x="4187825" y="4254500"/>
                        <a:ext cx="1960563" cy="1120775"/>
                      </a:xfrm>
                      <a:prstGeom prst="rect">
                        <a:avLst/>
                      </a:prstGeom>
                    </p:spPr>
                  </p:pic>
                </p:oleObj>
              </mc:Fallback>
            </mc:AlternateContent>
          </a:graphicData>
        </a:graphic>
      </p:graphicFrame>
      <p:sp>
        <p:nvSpPr>
          <p:cNvPr id="39" name="Flèche droite 24">
            <a:extLst>
              <a:ext uri="{FF2B5EF4-FFF2-40B4-BE49-F238E27FC236}">
                <a16:creationId xmlns:a16="http://schemas.microsoft.com/office/drawing/2014/main" id="{CFACC402-01D1-4AB0-8D20-7A529E3B310A}"/>
              </a:ext>
            </a:extLst>
          </p:cNvPr>
          <p:cNvSpPr/>
          <p:nvPr/>
        </p:nvSpPr>
        <p:spPr>
          <a:xfrm rot="5400000">
            <a:off x="4974754" y="3867050"/>
            <a:ext cx="379396" cy="285752"/>
          </a:xfrm>
          <a:prstGeom prst="rightArrow">
            <a:avLst/>
          </a:prstGeom>
          <a:solidFill>
            <a:schemeClr val="accent2">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8">
            <a:extLst>
              <a:ext uri="{FF2B5EF4-FFF2-40B4-BE49-F238E27FC236}">
                <a16:creationId xmlns:a16="http://schemas.microsoft.com/office/drawing/2014/main" id="{5CE85E03-4E69-4229-B8E1-E14FAE1B1E78}"/>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149672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Texte 39"/>
          <p:cNvSpPr txBox="1"/>
          <p:nvPr/>
        </p:nvSpPr>
        <p:spPr>
          <a:xfrm>
            <a:off x="0" y="548616"/>
            <a:ext cx="9144000" cy="6001643"/>
          </a:xfrm>
          <a:prstGeom prst="rect">
            <a:avLst/>
          </a:prstGeom>
          <a:noFill/>
        </p:spPr>
        <p:txBody>
          <a:bodyPr wrap="square" rtlCol="0">
            <a:spAutoFit/>
          </a:bodyPr>
          <a:lstStyle/>
          <a:p>
            <a:r>
              <a:rPr lang="fr-FR" b="1" u="sng" dirty="0"/>
              <a:t>Exercice 5 :</a:t>
            </a:r>
            <a:endParaRPr lang="fr-FR" u="sng" dirty="0"/>
          </a:p>
          <a:p>
            <a:r>
              <a:rPr lang="fr-FR" dirty="0"/>
              <a:t>Parmi les propositions suivantes, indiquer celle(s) qui est (sont) exactes :</a:t>
            </a:r>
          </a:p>
          <a:p>
            <a:r>
              <a:rPr lang="fr-FR" b="1" dirty="0">
                <a:solidFill>
                  <a:srgbClr val="FF0000"/>
                </a:solidFill>
              </a:rPr>
              <a:t>A</a:t>
            </a:r>
            <a:r>
              <a:rPr lang="fr-FR" dirty="0">
                <a:solidFill>
                  <a:srgbClr val="FF0000"/>
                </a:solidFill>
              </a:rPr>
              <a:t> : Deux isomères appartiennent toujours à la même famille chimique</a:t>
            </a:r>
          </a:p>
          <a:p>
            <a:r>
              <a:rPr lang="fr-FR" dirty="0"/>
              <a:t>     </a:t>
            </a:r>
            <a:r>
              <a:rPr lang="fr-FR" dirty="0">
                <a:solidFill>
                  <a:srgbClr val="006600"/>
                </a:solidFill>
              </a:rPr>
              <a:t>isomères=même formule brute, mais leur fonction chimique peut être différente (=isomères de</a:t>
            </a:r>
          </a:p>
          <a:p>
            <a:r>
              <a:rPr lang="fr-FR" dirty="0">
                <a:solidFill>
                  <a:srgbClr val="006600"/>
                </a:solidFill>
              </a:rPr>
              <a:t>     constitution)</a:t>
            </a:r>
          </a:p>
          <a:p>
            <a:endParaRPr lang="fr-FR" b="1" dirty="0">
              <a:solidFill>
                <a:srgbClr val="006600"/>
              </a:solidFill>
            </a:endParaRPr>
          </a:p>
          <a:p>
            <a:r>
              <a:rPr lang="fr-FR" b="1" dirty="0">
                <a:solidFill>
                  <a:srgbClr val="006600"/>
                </a:solidFill>
              </a:rPr>
              <a:t>B</a:t>
            </a:r>
            <a:r>
              <a:rPr lang="fr-FR" dirty="0">
                <a:solidFill>
                  <a:srgbClr val="006600"/>
                </a:solidFill>
              </a:rPr>
              <a:t> : Des isomères de constitution ont la même formule brute</a:t>
            </a:r>
          </a:p>
          <a:p>
            <a:endParaRPr lang="fr-FR" b="1" dirty="0">
              <a:solidFill>
                <a:srgbClr val="FF0000"/>
              </a:solidFill>
            </a:endParaRPr>
          </a:p>
          <a:p>
            <a:r>
              <a:rPr lang="fr-FR" b="1" dirty="0">
                <a:solidFill>
                  <a:srgbClr val="FF0000"/>
                </a:solidFill>
              </a:rPr>
              <a:t>C</a:t>
            </a:r>
            <a:r>
              <a:rPr lang="fr-FR" dirty="0">
                <a:solidFill>
                  <a:srgbClr val="FF0000"/>
                </a:solidFill>
              </a:rPr>
              <a:t> : Des isomères de configuration ont la même configuration</a:t>
            </a:r>
          </a:p>
          <a:p>
            <a:r>
              <a:rPr lang="fr-FR" dirty="0"/>
              <a:t>     </a:t>
            </a:r>
            <a:r>
              <a:rPr lang="fr-FR" dirty="0">
                <a:solidFill>
                  <a:srgbClr val="006600"/>
                </a:solidFill>
              </a:rPr>
              <a:t>isomères de configuration diffèrent de par leur configuration</a:t>
            </a:r>
          </a:p>
          <a:p>
            <a:endParaRPr lang="fr-FR" b="1" dirty="0">
              <a:solidFill>
                <a:srgbClr val="FF0000"/>
              </a:solidFill>
            </a:endParaRPr>
          </a:p>
          <a:p>
            <a:r>
              <a:rPr lang="fr-FR" b="1" dirty="0">
                <a:solidFill>
                  <a:srgbClr val="FF0000"/>
                </a:solidFill>
              </a:rPr>
              <a:t>D</a:t>
            </a:r>
            <a:r>
              <a:rPr lang="fr-FR" dirty="0">
                <a:solidFill>
                  <a:srgbClr val="FF0000"/>
                </a:solidFill>
              </a:rPr>
              <a:t> : Les structures </a:t>
            </a:r>
            <a:r>
              <a:rPr lang="fr-FR" b="1" dirty="0">
                <a:solidFill>
                  <a:srgbClr val="FF0000"/>
                </a:solidFill>
              </a:rPr>
              <a:t>1</a:t>
            </a:r>
            <a:r>
              <a:rPr lang="fr-FR" dirty="0">
                <a:solidFill>
                  <a:srgbClr val="FF0000"/>
                </a:solidFill>
              </a:rPr>
              <a:t> et </a:t>
            </a:r>
            <a:r>
              <a:rPr lang="fr-FR" b="1" dirty="0">
                <a:solidFill>
                  <a:srgbClr val="FF0000"/>
                </a:solidFill>
              </a:rPr>
              <a:t>2</a:t>
            </a:r>
            <a:r>
              <a:rPr lang="fr-FR" dirty="0">
                <a:solidFill>
                  <a:srgbClr val="FF0000"/>
                </a:solidFill>
              </a:rPr>
              <a:t> représentent deux isomères de configuration</a:t>
            </a:r>
            <a:r>
              <a:rPr lang="fr-FR" dirty="0"/>
              <a:t> </a:t>
            </a:r>
          </a:p>
          <a:p>
            <a:r>
              <a:rPr lang="fr-FR" b="1" dirty="0"/>
              <a:t>      </a:t>
            </a:r>
            <a:r>
              <a:rPr lang="fr-FR" dirty="0">
                <a:solidFill>
                  <a:schemeClr val="accent3">
                    <a:lumMod val="50000"/>
                  </a:schemeClr>
                </a:solidFill>
              </a:rPr>
              <a:t>pas de C*</a:t>
            </a:r>
          </a:p>
          <a:p>
            <a:endParaRPr lang="fr-FR" b="1" dirty="0">
              <a:solidFill>
                <a:srgbClr val="006600"/>
              </a:solidFill>
            </a:endParaRPr>
          </a:p>
          <a:p>
            <a:endParaRPr lang="fr-FR" b="1" dirty="0">
              <a:solidFill>
                <a:srgbClr val="006600"/>
              </a:solidFill>
            </a:endParaRPr>
          </a:p>
          <a:p>
            <a:endParaRPr lang="fr-FR" b="1" dirty="0">
              <a:solidFill>
                <a:srgbClr val="006600"/>
              </a:solidFill>
            </a:endParaRPr>
          </a:p>
          <a:p>
            <a:endParaRPr lang="fr-FR" b="1" dirty="0">
              <a:solidFill>
                <a:srgbClr val="006600"/>
              </a:solidFill>
            </a:endParaRPr>
          </a:p>
          <a:p>
            <a:endParaRPr lang="fr-FR" b="1" dirty="0">
              <a:solidFill>
                <a:srgbClr val="006600"/>
              </a:solidFill>
            </a:endParaRPr>
          </a:p>
          <a:p>
            <a:endParaRPr lang="fr-FR" b="1" dirty="0">
              <a:solidFill>
                <a:srgbClr val="006600"/>
              </a:solidFill>
            </a:endParaRPr>
          </a:p>
          <a:p>
            <a:r>
              <a:rPr lang="fr-FR" b="1" dirty="0">
                <a:solidFill>
                  <a:srgbClr val="006600"/>
                </a:solidFill>
              </a:rPr>
              <a:t>E</a:t>
            </a:r>
            <a:r>
              <a:rPr lang="fr-FR" dirty="0">
                <a:solidFill>
                  <a:srgbClr val="006600"/>
                </a:solidFill>
              </a:rPr>
              <a:t> : Les structures </a:t>
            </a:r>
            <a:r>
              <a:rPr lang="fr-FR" b="1" dirty="0">
                <a:solidFill>
                  <a:srgbClr val="006600"/>
                </a:solidFill>
              </a:rPr>
              <a:t>3</a:t>
            </a:r>
            <a:r>
              <a:rPr lang="fr-FR" dirty="0">
                <a:solidFill>
                  <a:srgbClr val="006600"/>
                </a:solidFill>
              </a:rPr>
              <a:t> et </a:t>
            </a:r>
            <a:r>
              <a:rPr lang="fr-FR" b="1" dirty="0">
                <a:solidFill>
                  <a:srgbClr val="006600"/>
                </a:solidFill>
              </a:rPr>
              <a:t>4</a:t>
            </a:r>
            <a:r>
              <a:rPr lang="fr-FR" dirty="0">
                <a:solidFill>
                  <a:srgbClr val="006600"/>
                </a:solidFill>
              </a:rPr>
              <a:t> représentent deux isomères de conformation</a:t>
            </a:r>
          </a:p>
          <a:p>
            <a:endParaRPr lang="fr-FR" dirty="0"/>
          </a:p>
          <a:p>
            <a:endParaRPr lang="fr-FR" dirty="0"/>
          </a:p>
          <a:p>
            <a:endParaRPr lang="fr-FR" dirty="0"/>
          </a:p>
          <a:p>
            <a:endParaRPr lang="fr-FR" dirty="0"/>
          </a:p>
        </p:txBody>
      </p:sp>
      <p:graphicFrame>
        <p:nvGraphicFramePr>
          <p:cNvPr id="41" name="Object 1"/>
          <p:cNvGraphicFramePr>
            <a:graphicFrameLocks noChangeAspect="1"/>
          </p:cNvGraphicFramePr>
          <p:nvPr/>
        </p:nvGraphicFramePr>
        <p:xfrm>
          <a:off x="1365836" y="3609024"/>
          <a:ext cx="4565650" cy="1203325"/>
        </p:xfrm>
        <a:graphic>
          <a:graphicData uri="http://schemas.openxmlformats.org/presentationml/2006/ole">
            <mc:AlternateContent xmlns:mc="http://schemas.openxmlformats.org/markup-compatibility/2006">
              <mc:Choice xmlns:v="urn:schemas-microsoft-com:vml" Requires="v">
                <p:oleObj spid="_x0000_s13314" name="CS ChemDraw Drawing" r:id="rId5" imgW="4154400" imgH="1086840" progId="ChemDraw.Document.6.0">
                  <p:embed/>
                </p:oleObj>
              </mc:Choice>
              <mc:Fallback>
                <p:oleObj name="CS ChemDraw Drawing" r:id="rId5" imgW="4154400" imgH="1086840" progId="ChemDraw.Document.6.0">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836" y="3609024"/>
                        <a:ext cx="4565650" cy="120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2" name="Flèche courbée vers la droite 41"/>
          <p:cNvSpPr/>
          <p:nvPr/>
        </p:nvSpPr>
        <p:spPr>
          <a:xfrm flipH="1">
            <a:off x="1978308" y="3840673"/>
            <a:ext cx="285752" cy="214314"/>
          </a:xfrm>
          <a:prstGeom prst="curvedRightArrow">
            <a:avLst/>
          </a:prstGeom>
          <a:solidFill>
            <a:schemeClr val="accent5">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43" name="Object 2"/>
          <p:cNvGraphicFramePr>
            <a:graphicFrameLocks noChangeAspect="1"/>
          </p:cNvGraphicFramePr>
          <p:nvPr/>
        </p:nvGraphicFramePr>
        <p:xfrm>
          <a:off x="918198" y="5589288"/>
          <a:ext cx="5876926" cy="1016000"/>
        </p:xfrm>
        <a:graphic>
          <a:graphicData uri="http://schemas.openxmlformats.org/presentationml/2006/ole">
            <mc:AlternateContent xmlns:mc="http://schemas.openxmlformats.org/markup-compatibility/2006">
              <mc:Choice xmlns:v="urn:schemas-microsoft-com:vml" Requires="v">
                <p:oleObj spid="_x0000_s13315" name="CS ChemDraw Drawing" r:id="rId8" imgW="5275080" imgH="923760" progId="ChemDraw.Document.6.0">
                  <p:embed/>
                </p:oleObj>
              </mc:Choice>
              <mc:Fallback>
                <p:oleObj name="CS ChemDraw Drawing" r:id="rId8" imgW="5275080" imgH="923760" progId="ChemDraw.Document.6.0">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198" y="5589288"/>
                        <a:ext cx="5876926"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lèche courbée vers la droite 43"/>
          <p:cNvSpPr/>
          <p:nvPr/>
        </p:nvSpPr>
        <p:spPr>
          <a:xfrm rot="5400000">
            <a:off x="1615869" y="5910759"/>
            <a:ext cx="357190" cy="285752"/>
          </a:xfrm>
          <a:prstGeom prst="curvedRightArrow">
            <a:avLst/>
          </a:prstGeom>
          <a:solidFill>
            <a:schemeClr val="accent5">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5" name="Connecteur droit 44"/>
          <p:cNvCxnSpPr/>
          <p:nvPr/>
        </p:nvCxnSpPr>
        <p:spPr>
          <a:xfrm>
            <a:off x="1808766" y="6065540"/>
            <a:ext cx="21431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1794466" y="6084596"/>
            <a:ext cx="21431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791131" y="6046968"/>
            <a:ext cx="21431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rot="5400000">
            <a:off x="2028139" y="3862597"/>
            <a:ext cx="1420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a:off x="2008205" y="3856646"/>
            <a:ext cx="142082" cy="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5400000">
            <a:off x="2046736" y="3861130"/>
            <a:ext cx="142082" cy="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51" name="Rectangle à coins arrondis 50"/>
          <p:cNvSpPr/>
          <p:nvPr/>
        </p:nvSpPr>
        <p:spPr>
          <a:xfrm>
            <a:off x="2861772" y="3519012"/>
            <a:ext cx="1260168" cy="1440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52" name="Rectangle à coins arrondis 51"/>
          <p:cNvSpPr/>
          <p:nvPr/>
        </p:nvSpPr>
        <p:spPr>
          <a:xfrm>
            <a:off x="3131808" y="5513501"/>
            <a:ext cx="1260168" cy="11616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Text Box 8">
            <a:extLst>
              <a:ext uri="{FF2B5EF4-FFF2-40B4-BE49-F238E27FC236}">
                <a16:creationId xmlns:a16="http://schemas.microsoft.com/office/drawing/2014/main" id="{1BF2598F-9857-4674-8FDC-855E1CB25587}"/>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C4803662-70BF-4FE4-8B78-677E111C35EF}"/>
              </a:ext>
            </a:extLst>
          </p:cNvPr>
          <p:cNvGraphicFramePr>
            <a:graphicFrameLocks noChangeAspect="1"/>
          </p:cNvGraphicFramePr>
          <p:nvPr>
            <p:extLst>
              <p:ext uri="{D42A27DB-BD31-4B8C-83A1-F6EECF244321}">
                <p14:modId xmlns:p14="http://schemas.microsoft.com/office/powerpoint/2010/main" val="1847094528"/>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14338" name="CS ChemDraw Drawing" r:id="rId6" imgW="6342396" imgH="909573" progId="ChemDraw.Document.6.0">
                  <p:embed/>
                </p:oleObj>
              </mc:Choice>
              <mc:Fallback>
                <p:oleObj name="CS ChemDraw Drawing" r:id="rId6" imgW="6342396" imgH="909573" progId="ChemDraw.Document.6.0">
                  <p:embed/>
                  <p:pic>
                    <p:nvPicPr>
                      <p:cNvPr id="0" name="Object 1"/>
                      <p:cNvPicPr>
                        <a:picLocks noChangeAspect="1" noChangeArrowheads="1"/>
                      </p:cNvPicPr>
                      <p:nvPr/>
                    </p:nvPicPr>
                    <p:blipFill>
                      <a:blip r:embed="rId7"/>
                      <a:srcRect/>
                      <a:stretch>
                        <a:fillRect/>
                      </a:stretch>
                    </p:blipFill>
                    <p:spPr bwMode="auto">
                      <a:xfrm>
                        <a:off x="142875" y="1814513"/>
                        <a:ext cx="8875713" cy="1290637"/>
                      </a:xfrm>
                      <a:prstGeom prst="rect">
                        <a:avLst/>
                      </a:prstGeom>
                      <a:noFill/>
                    </p:spPr>
                  </p:pic>
                </p:oleObj>
              </mc:Fallback>
            </mc:AlternateContent>
          </a:graphicData>
        </a:graphic>
      </p:graphicFrame>
      <p:sp>
        <p:nvSpPr>
          <p:cNvPr id="6" name="ZoneTexte 5">
            <a:extLst>
              <a:ext uri="{FF2B5EF4-FFF2-40B4-BE49-F238E27FC236}">
                <a16:creationId xmlns:a16="http://schemas.microsoft.com/office/drawing/2014/main" id="{8BE01A4C-C948-49DF-A8FB-B2459A2D2176}"/>
              </a:ext>
            </a:extLst>
          </p:cNvPr>
          <p:cNvSpPr txBox="1"/>
          <p:nvPr/>
        </p:nvSpPr>
        <p:spPr>
          <a:xfrm>
            <a:off x="475688" y="1268712"/>
            <a:ext cx="7808548" cy="338554"/>
          </a:xfrm>
          <a:prstGeom prst="rect">
            <a:avLst/>
          </a:prstGeom>
          <a:noFill/>
        </p:spPr>
        <p:txBody>
          <a:bodyPr wrap="none" rtlCol="0">
            <a:spAutoFit/>
          </a:bodyPr>
          <a:lstStyle/>
          <a:p>
            <a:pPr marL="342900" lvl="0" indent="-342900" algn="just">
              <a:buFont typeface="+mj-lt"/>
              <a:buAutoNum type="alphaLcParenR"/>
            </a:pPr>
            <a:r>
              <a:rPr lang="fr-FR" dirty="0">
                <a:effectLst/>
                <a:latin typeface="Arial" panose="020B0604020202020204" pitchFamily="34" charset="0"/>
                <a:ea typeface="Times New Roman" panose="02020603050405020304" pitchFamily="18" charset="0"/>
              </a:rPr>
              <a:t>Mentionner sur les structures la présence éventuelle de carbones asymétriques.</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1" name="Text Box 8">
            <a:extLst>
              <a:ext uri="{FF2B5EF4-FFF2-40B4-BE49-F238E27FC236}">
                <a16:creationId xmlns:a16="http://schemas.microsoft.com/office/drawing/2014/main" id="{660AE1B3-BB54-46B2-8C0F-DB7024EC6E96}"/>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72163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3173413" y="818652"/>
            <a:ext cx="2838450" cy="336550"/>
          </a:xfrm>
          <a:prstGeom prst="rect">
            <a:avLst/>
          </a:prstGeom>
          <a:noFill/>
          <a:ln w="9525">
            <a:noFill/>
            <a:miter lim="800000"/>
            <a:headEnd/>
            <a:tailEnd/>
          </a:ln>
        </p:spPr>
        <p:txBody>
          <a:bodyPr wrap="none">
            <a:spAutoFit/>
          </a:bodyPr>
          <a:lstStyle/>
          <a:p>
            <a:r>
              <a:rPr lang="fr-FR" b="1">
                <a:solidFill>
                  <a:srgbClr val="A50021"/>
                </a:solidFill>
              </a:rPr>
              <a:t>Arborescence de l’isomérie</a:t>
            </a:r>
          </a:p>
        </p:txBody>
      </p:sp>
      <p:sp>
        <p:nvSpPr>
          <p:cNvPr id="3" name="Rectangle 3"/>
          <p:cNvSpPr>
            <a:spLocks noChangeArrowheads="1"/>
          </p:cNvSpPr>
          <p:nvPr/>
        </p:nvSpPr>
        <p:spPr bwMode="auto">
          <a:xfrm>
            <a:off x="0" y="2896689"/>
            <a:ext cx="9144000" cy="0"/>
          </a:xfrm>
          <a:prstGeom prst="rect">
            <a:avLst/>
          </a:prstGeom>
          <a:noFill/>
          <a:ln w="9525">
            <a:noFill/>
            <a:miter lim="800000"/>
            <a:headEnd/>
            <a:tailEnd/>
          </a:ln>
        </p:spPr>
        <p:txBody>
          <a:bodyPr wrap="none" anchor="ctr">
            <a:spAutoFit/>
          </a:bodyPr>
          <a:lstStyle/>
          <a:p>
            <a:endParaRPr lang="fr-FR"/>
          </a:p>
        </p:txBody>
      </p:sp>
      <p:sp>
        <p:nvSpPr>
          <p:cNvPr id="4" name="Rectangle 4"/>
          <p:cNvSpPr>
            <a:spLocks noChangeArrowheads="1"/>
          </p:cNvSpPr>
          <p:nvPr/>
        </p:nvSpPr>
        <p:spPr bwMode="auto">
          <a:xfrm>
            <a:off x="0" y="2468064"/>
            <a:ext cx="9144000" cy="0"/>
          </a:xfrm>
          <a:prstGeom prst="rect">
            <a:avLst/>
          </a:prstGeom>
          <a:noFill/>
          <a:ln w="9525">
            <a:noFill/>
            <a:miter lim="800000"/>
            <a:headEnd/>
            <a:tailEnd/>
          </a:ln>
        </p:spPr>
        <p:txBody>
          <a:bodyPr wrap="none" anchor="ctr">
            <a:spAutoFit/>
          </a:bodyPr>
          <a:lstStyle/>
          <a:p>
            <a:endParaRPr lang="fr-FR"/>
          </a:p>
        </p:txBody>
      </p:sp>
      <p:sp>
        <p:nvSpPr>
          <p:cNvPr id="5" name="Rectangle 10"/>
          <p:cNvSpPr>
            <a:spLocks noChangeArrowheads="1"/>
          </p:cNvSpPr>
          <p:nvPr/>
        </p:nvSpPr>
        <p:spPr bwMode="auto">
          <a:xfrm>
            <a:off x="0" y="3585664"/>
            <a:ext cx="9144000" cy="0"/>
          </a:xfrm>
          <a:prstGeom prst="rect">
            <a:avLst/>
          </a:prstGeom>
          <a:noFill/>
          <a:ln w="9525">
            <a:noFill/>
            <a:miter lim="800000"/>
            <a:headEnd/>
            <a:tailEnd/>
          </a:ln>
        </p:spPr>
        <p:txBody>
          <a:bodyPr wrap="none" anchor="ctr">
            <a:spAutoFit/>
          </a:bodyPr>
          <a:lstStyle/>
          <a:p>
            <a:endParaRPr lang="fr-FR"/>
          </a:p>
        </p:txBody>
      </p:sp>
      <p:sp>
        <p:nvSpPr>
          <p:cNvPr id="6" name="Rectangle 13"/>
          <p:cNvSpPr>
            <a:spLocks noChangeArrowheads="1"/>
          </p:cNvSpPr>
          <p:nvPr/>
        </p:nvSpPr>
        <p:spPr bwMode="auto">
          <a:xfrm>
            <a:off x="0" y="3671389"/>
            <a:ext cx="9144000" cy="0"/>
          </a:xfrm>
          <a:prstGeom prst="rect">
            <a:avLst/>
          </a:prstGeom>
          <a:noFill/>
          <a:ln w="9525">
            <a:noFill/>
            <a:miter lim="800000"/>
            <a:headEnd/>
            <a:tailEnd/>
          </a:ln>
        </p:spPr>
        <p:txBody>
          <a:bodyPr wrap="none" anchor="ctr">
            <a:spAutoFit/>
          </a:bodyPr>
          <a:lstStyle/>
          <a:p>
            <a:endParaRPr lang="fr-FR"/>
          </a:p>
        </p:txBody>
      </p:sp>
      <p:sp>
        <p:nvSpPr>
          <p:cNvPr id="7" name="Rectangle 31"/>
          <p:cNvSpPr>
            <a:spLocks noChangeArrowheads="1"/>
          </p:cNvSpPr>
          <p:nvPr/>
        </p:nvSpPr>
        <p:spPr bwMode="auto">
          <a:xfrm>
            <a:off x="0" y="3538039"/>
            <a:ext cx="9144000" cy="0"/>
          </a:xfrm>
          <a:prstGeom prst="rect">
            <a:avLst/>
          </a:prstGeom>
          <a:noFill/>
          <a:ln w="9525">
            <a:noFill/>
            <a:miter lim="800000"/>
            <a:headEnd/>
            <a:tailEnd/>
          </a:ln>
        </p:spPr>
        <p:txBody>
          <a:bodyPr wrap="none" anchor="ctr">
            <a:spAutoFit/>
          </a:bodyPr>
          <a:lstStyle/>
          <a:p>
            <a:endParaRPr lang="fr-FR"/>
          </a:p>
        </p:txBody>
      </p:sp>
      <p:sp>
        <p:nvSpPr>
          <p:cNvPr id="8" name="Text Box 35"/>
          <p:cNvSpPr txBox="1">
            <a:spLocks noChangeArrowheads="1"/>
          </p:cNvSpPr>
          <p:nvPr/>
        </p:nvSpPr>
        <p:spPr bwMode="auto">
          <a:xfrm>
            <a:off x="3565525" y="1250452"/>
            <a:ext cx="2024063" cy="600075"/>
          </a:xfrm>
          <a:prstGeom prst="rect">
            <a:avLst/>
          </a:prstGeom>
          <a:noFill/>
          <a:ln w="19050">
            <a:solidFill>
              <a:schemeClr val="tx1"/>
            </a:solidFill>
            <a:miter lim="800000"/>
            <a:headEnd/>
            <a:tailEnd/>
          </a:ln>
        </p:spPr>
        <p:txBody>
          <a:bodyPr wrap="none">
            <a:spAutoFit/>
          </a:bodyPr>
          <a:lstStyle/>
          <a:p>
            <a:pPr algn="ctr"/>
            <a:r>
              <a:rPr lang="fr-FR" b="1" dirty="0"/>
              <a:t>Isomères</a:t>
            </a:r>
          </a:p>
          <a:p>
            <a:pPr algn="ctr"/>
            <a:r>
              <a:rPr lang="fr-FR" i="1" dirty="0"/>
              <a:t>Même formule brute</a:t>
            </a:r>
          </a:p>
        </p:txBody>
      </p:sp>
      <p:sp>
        <p:nvSpPr>
          <p:cNvPr id="9" name="Text Box 36"/>
          <p:cNvSpPr txBox="1">
            <a:spLocks noChangeArrowheads="1"/>
          </p:cNvSpPr>
          <p:nvPr/>
        </p:nvSpPr>
        <p:spPr bwMode="auto">
          <a:xfrm>
            <a:off x="279400" y="2631577"/>
            <a:ext cx="3433763" cy="600075"/>
          </a:xfrm>
          <a:prstGeom prst="rect">
            <a:avLst/>
          </a:prstGeom>
          <a:noFill/>
          <a:ln w="19050">
            <a:solidFill>
              <a:schemeClr val="tx1"/>
            </a:solidFill>
            <a:miter lim="800000"/>
            <a:headEnd/>
            <a:tailEnd/>
          </a:ln>
        </p:spPr>
        <p:txBody>
          <a:bodyPr wrap="none">
            <a:spAutoFit/>
          </a:bodyPr>
          <a:lstStyle/>
          <a:p>
            <a:pPr algn="ctr"/>
            <a:r>
              <a:rPr lang="fr-FR" b="1"/>
              <a:t>Stéréoisomères</a:t>
            </a:r>
          </a:p>
          <a:p>
            <a:pPr algn="ctr"/>
            <a:r>
              <a:rPr lang="fr-FR" i="1"/>
              <a:t>Structures dans l’espace différentes</a:t>
            </a:r>
          </a:p>
        </p:txBody>
      </p:sp>
      <p:sp>
        <p:nvSpPr>
          <p:cNvPr id="10" name="Text Box 37"/>
          <p:cNvSpPr txBox="1">
            <a:spLocks noChangeArrowheads="1"/>
          </p:cNvSpPr>
          <p:nvPr/>
        </p:nvSpPr>
        <p:spPr bwMode="auto">
          <a:xfrm>
            <a:off x="5859463" y="2704602"/>
            <a:ext cx="2609850" cy="355600"/>
          </a:xfrm>
          <a:prstGeom prst="rect">
            <a:avLst/>
          </a:prstGeom>
          <a:noFill/>
          <a:ln w="19050">
            <a:solidFill>
              <a:schemeClr val="tx1"/>
            </a:solidFill>
            <a:miter lim="800000"/>
            <a:headEnd/>
            <a:tailEnd/>
          </a:ln>
        </p:spPr>
        <p:txBody>
          <a:bodyPr wrap="none">
            <a:spAutoFit/>
          </a:bodyPr>
          <a:lstStyle/>
          <a:p>
            <a:pPr algn="ctr"/>
            <a:r>
              <a:rPr lang="fr-FR" b="1"/>
              <a:t>Isomères de constitution</a:t>
            </a:r>
            <a:endParaRPr lang="fr-FR"/>
          </a:p>
        </p:txBody>
      </p:sp>
      <p:sp>
        <p:nvSpPr>
          <p:cNvPr id="11" name="Text Box 38"/>
          <p:cNvSpPr txBox="1">
            <a:spLocks noChangeArrowheads="1"/>
          </p:cNvSpPr>
          <p:nvPr/>
        </p:nvSpPr>
        <p:spPr bwMode="auto">
          <a:xfrm>
            <a:off x="103188" y="4273052"/>
            <a:ext cx="2744787" cy="600075"/>
          </a:xfrm>
          <a:prstGeom prst="rect">
            <a:avLst/>
          </a:prstGeom>
          <a:noFill/>
          <a:ln w="19050">
            <a:solidFill>
              <a:schemeClr val="tx1"/>
            </a:solidFill>
            <a:miter lim="800000"/>
            <a:headEnd/>
            <a:tailEnd/>
          </a:ln>
        </p:spPr>
        <p:txBody>
          <a:bodyPr wrap="none">
            <a:spAutoFit/>
          </a:bodyPr>
          <a:lstStyle/>
          <a:p>
            <a:pPr algn="ctr"/>
            <a:r>
              <a:rPr lang="fr-FR" b="1"/>
              <a:t>Isomères de conformation</a:t>
            </a:r>
          </a:p>
          <a:p>
            <a:pPr algn="ctr"/>
            <a:r>
              <a:rPr lang="fr-FR" i="1"/>
              <a:t>Conformations différentes </a:t>
            </a:r>
          </a:p>
        </p:txBody>
      </p:sp>
      <p:sp>
        <p:nvSpPr>
          <p:cNvPr id="12" name="Text Box 39"/>
          <p:cNvSpPr txBox="1">
            <a:spLocks noChangeArrowheads="1"/>
          </p:cNvSpPr>
          <p:nvPr/>
        </p:nvSpPr>
        <p:spPr bwMode="auto">
          <a:xfrm>
            <a:off x="3724275" y="4287339"/>
            <a:ext cx="2801938" cy="355600"/>
          </a:xfrm>
          <a:prstGeom prst="rect">
            <a:avLst/>
          </a:prstGeom>
          <a:noFill/>
          <a:ln w="19050">
            <a:solidFill>
              <a:schemeClr val="tx1"/>
            </a:solidFill>
            <a:miter lim="800000"/>
            <a:headEnd/>
            <a:tailEnd/>
          </a:ln>
        </p:spPr>
        <p:txBody>
          <a:bodyPr wrap="none">
            <a:spAutoFit/>
          </a:bodyPr>
          <a:lstStyle/>
          <a:p>
            <a:pPr algn="ctr"/>
            <a:r>
              <a:rPr lang="fr-FR" b="1"/>
              <a:t>Isomères de configuration </a:t>
            </a:r>
          </a:p>
        </p:txBody>
      </p:sp>
      <p:sp>
        <p:nvSpPr>
          <p:cNvPr id="13" name="Text Box 40"/>
          <p:cNvSpPr txBox="1">
            <a:spLocks noChangeArrowheads="1"/>
          </p:cNvSpPr>
          <p:nvPr/>
        </p:nvSpPr>
        <p:spPr bwMode="auto">
          <a:xfrm>
            <a:off x="1874838" y="6262189"/>
            <a:ext cx="2078037" cy="355600"/>
          </a:xfrm>
          <a:prstGeom prst="rect">
            <a:avLst/>
          </a:prstGeom>
          <a:noFill/>
          <a:ln w="19050">
            <a:solidFill>
              <a:schemeClr val="tx1"/>
            </a:solidFill>
            <a:miter lim="800000"/>
            <a:headEnd/>
            <a:tailEnd/>
          </a:ln>
        </p:spPr>
        <p:txBody>
          <a:bodyPr wrap="none">
            <a:spAutoFit/>
          </a:bodyPr>
          <a:lstStyle/>
          <a:p>
            <a:pPr algn="ctr"/>
            <a:r>
              <a:rPr lang="fr-FR" b="1"/>
              <a:t>Diastéréoisomères </a:t>
            </a:r>
            <a:endParaRPr lang="fr-FR"/>
          </a:p>
        </p:txBody>
      </p:sp>
      <p:sp>
        <p:nvSpPr>
          <p:cNvPr id="14" name="Text Box 41"/>
          <p:cNvSpPr txBox="1">
            <a:spLocks noChangeArrowheads="1"/>
          </p:cNvSpPr>
          <p:nvPr/>
        </p:nvSpPr>
        <p:spPr bwMode="auto">
          <a:xfrm>
            <a:off x="5986463" y="6305052"/>
            <a:ext cx="1603375" cy="355600"/>
          </a:xfrm>
          <a:prstGeom prst="rect">
            <a:avLst/>
          </a:prstGeom>
          <a:noFill/>
          <a:ln w="19050">
            <a:solidFill>
              <a:schemeClr val="tx1"/>
            </a:solidFill>
            <a:miter lim="800000"/>
            <a:headEnd/>
            <a:tailEnd/>
          </a:ln>
        </p:spPr>
        <p:txBody>
          <a:bodyPr wrap="none">
            <a:spAutoFit/>
          </a:bodyPr>
          <a:lstStyle/>
          <a:p>
            <a:pPr algn="ctr"/>
            <a:r>
              <a:rPr lang="fr-FR" b="1"/>
              <a:t>Enantiomères </a:t>
            </a:r>
          </a:p>
        </p:txBody>
      </p:sp>
      <p:cxnSp>
        <p:nvCxnSpPr>
          <p:cNvPr id="15" name="AutoShape 42"/>
          <p:cNvCxnSpPr>
            <a:cxnSpLocks noChangeShapeType="1"/>
            <a:stCxn id="8" idx="2"/>
            <a:endCxn id="9" idx="0"/>
          </p:cNvCxnSpPr>
          <p:nvPr/>
        </p:nvCxnSpPr>
        <p:spPr bwMode="auto">
          <a:xfrm rot="5400000">
            <a:off x="2906713" y="950414"/>
            <a:ext cx="762000" cy="2581275"/>
          </a:xfrm>
          <a:prstGeom prst="bentConnector3">
            <a:avLst>
              <a:gd name="adj1" fmla="val 50000"/>
            </a:avLst>
          </a:prstGeom>
          <a:noFill/>
          <a:ln w="9525">
            <a:solidFill>
              <a:schemeClr val="tx1"/>
            </a:solidFill>
            <a:miter lim="800000"/>
            <a:headEnd/>
            <a:tailEnd type="triangle" w="med" len="med"/>
          </a:ln>
        </p:spPr>
      </p:cxnSp>
      <p:cxnSp>
        <p:nvCxnSpPr>
          <p:cNvPr id="16" name="AutoShape 43"/>
          <p:cNvCxnSpPr>
            <a:cxnSpLocks noChangeShapeType="1"/>
            <a:stCxn id="8" idx="2"/>
            <a:endCxn id="10" idx="0"/>
          </p:cNvCxnSpPr>
          <p:nvPr/>
        </p:nvCxnSpPr>
        <p:spPr bwMode="auto">
          <a:xfrm rot="16200000" flipH="1">
            <a:off x="5453856" y="984546"/>
            <a:ext cx="835025" cy="2586038"/>
          </a:xfrm>
          <a:prstGeom prst="bentConnector3">
            <a:avLst>
              <a:gd name="adj1" fmla="val 50000"/>
            </a:avLst>
          </a:prstGeom>
          <a:noFill/>
          <a:ln w="9525">
            <a:solidFill>
              <a:schemeClr val="tx1"/>
            </a:solidFill>
            <a:miter lim="800000"/>
            <a:headEnd/>
            <a:tailEnd type="triangle" w="med" len="med"/>
          </a:ln>
        </p:spPr>
      </p:cxnSp>
      <p:cxnSp>
        <p:nvCxnSpPr>
          <p:cNvPr id="17" name="AutoShape 44"/>
          <p:cNvCxnSpPr>
            <a:cxnSpLocks noChangeShapeType="1"/>
            <a:stCxn id="9" idx="2"/>
            <a:endCxn id="11" idx="0"/>
          </p:cNvCxnSpPr>
          <p:nvPr/>
        </p:nvCxnSpPr>
        <p:spPr bwMode="auto">
          <a:xfrm rot="5400000">
            <a:off x="1225550" y="3492002"/>
            <a:ext cx="1022350" cy="520700"/>
          </a:xfrm>
          <a:prstGeom prst="bentConnector3">
            <a:avLst>
              <a:gd name="adj1" fmla="val 50000"/>
            </a:avLst>
          </a:prstGeom>
          <a:noFill/>
          <a:ln w="9525">
            <a:solidFill>
              <a:schemeClr val="tx1"/>
            </a:solidFill>
            <a:miter lim="800000"/>
            <a:headEnd/>
            <a:tailEnd type="triangle" w="med" len="med"/>
          </a:ln>
        </p:spPr>
      </p:cxnSp>
      <p:cxnSp>
        <p:nvCxnSpPr>
          <p:cNvPr id="18" name="AutoShape 45"/>
          <p:cNvCxnSpPr>
            <a:cxnSpLocks noChangeShapeType="1"/>
            <a:stCxn id="9" idx="2"/>
            <a:endCxn id="12" idx="0"/>
          </p:cNvCxnSpPr>
          <p:nvPr/>
        </p:nvCxnSpPr>
        <p:spPr bwMode="auto">
          <a:xfrm rot="16200000" flipH="1">
            <a:off x="3043238" y="2195014"/>
            <a:ext cx="1036637" cy="3128963"/>
          </a:xfrm>
          <a:prstGeom prst="bentConnector3">
            <a:avLst>
              <a:gd name="adj1" fmla="val 49921"/>
            </a:avLst>
          </a:prstGeom>
          <a:noFill/>
          <a:ln w="9525">
            <a:solidFill>
              <a:schemeClr val="tx1"/>
            </a:solidFill>
            <a:miter lim="800000"/>
            <a:headEnd/>
            <a:tailEnd type="triangle" w="med" len="med"/>
          </a:ln>
        </p:spPr>
      </p:cxnSp>
      <p:cxnSp>
        <p:nvCxnSpPr>
          <p:cNvPr id="19" name="AutoShape 46"/>
          <p:cNvCxnSpPr>
            <a:cxnSpLocks noChangeShapeType="1"/>
            <a:stCxn id="12" idx="2"/>
            <a:endCxn id="13" idx="0"/>
          </p:cNvCxnSpPr>
          <p:nvPr/>
        </p:nvCxnSpPr>
        <p:spPr bwMode="auto">
          <a:xfrm rot="5400000">
            <a:off x="3220244" y="4346870"/>
            <a:ext cx="1600200" cy="2211388"/>
          </a:xfrm>
          <a:prstGeom prst="bentConnector3">
            <a:avLst>
              <a:gd name="adj1" fmla="val 50000"/>
            </a:avLst>
          </a:prstGeom>
          <a:noFill/>
          <a:ln w="9525">
            <a:solidFill>
              <a:schemeClr val="tx1"/>
            </a:solidFill>
            <a:miter lim="800000"/>
            <a:headEnd/>
            <a:tailEnd type="triangle" w="med" len="med"/>
          </a:ln>
        </p:spPr>
      </p:cxnSp>
      <p:cxnSp>
        <p:nvCxnSpPr>
          <p:cNvPr id="20" name="AutoShape 47"/>
          <p:cNvCxnSpPr>
            <a:cxnSpLocks noChangeShapeType="1"/>
            <a:stCxn id="12" idx="2"/>
            <a:endCxn id="14" idx="0"/>
          </p:cNvCxnSpPr>
          <p:nvPr/>
        </p:nvCxnSpPr>
        <p:spPr bwMode="auto">
          <a:xfrm rot="16200000" flipH="1">
            <a:off x="5135562" y="4642940"/>
            <a:ext cx="1643063" cy="1662112"/>
          </a:xfrm>
          <a:prstGeom prst="bentConnector3">
            <a:avLst>
              <a:gd name="adj1" fmla="val 49954"/>
            </a:avLst>
          </a:prstGeom>
          <a:noFill/>
          <a:ln w="9525">
            <a:solidFill>
              <a:schemeClr val="tx1"/>
            </a:solidFill>
            <a:miter lim="800000"/>
            <a:headEnd/>
            <a:tailEnd type="triangle" w="med" len="med"/>
          </a:ln>
        </p:spPr>
      </p:cxnSp>
      <p:sp>
        <p:nvSpPr>
          <p:cNvPr id="21" name="Text Box 48"/>
          <p:cNvSpPr txBox="1">
            <a:spLocks noChangeArrowheads="1"/>
          </p:cNvSpPr>
          <p:nvPr/>
        </p:nvSpPr>
        <p:spPr bwMode="auto">
          <a:xfrm>
            <a:off x="5843588" y="1850527"/>
            <a:ext cx="3300412" cy="336550"/>
          </a:xfrm>
          <a:prstGeom prst="rect">
            <a:avLst/>
          </a:prstGeom>
          <a:noFill/>
          <a:ln w="9525">
            <a:noFill/>
            <a:miter lim="800000"/>
            <a:headEnd/>
            <a:tailEnd/>
          </a:ln>
        </p:spPr>
        <p:txBody>
          <a:bodyPr wrap="none">
            <a:spAutoFit/>
          </a:bodyPr>
          <a:lstStyle/>
          <a:p>
            <a:r>
              <a:rPr lang="fr-FR" i="1"/>
              <a:t>Formules développées différentes </a:t>
            </a:r>
          </a:p>
        </p:txBody>
      </p:sp>
      <p:sp>
        <p:nvSpPr>
          <p:cNvPr id="22" name="Text Box 49"/>
          <p:cNvSpPr txBox="1">
            <a:spLocks noChangeArrowheads="1"/>
          </p:cNvSpPr>
          <p:nvPr/>
        </p:nvSpPr>
        <p:spPr bwMode="auto">
          <a:xfrm>
            <a:off x="4763" y="1777502"/>
            <a:ext cx="3275012" cy="336550"/>
          </a:xfrm>
          <a:prstGeom prst="rect">
            <a:avLst/>
          </a:prstGeom>
          <a:noFill/>
          <a:ln w="9525">
            <a:noFill/>
            <a:miter lim="800000"/>
            <a:headEnd/>
            <a:tailEnd/>
          </a:ln>
        </p:spPr>
        <p:txBody>
          <a:bodyPr wrap="none">
            <a:spAutoFit/>
          </a:bodyPr>
          <a:lstStyle/>
          <a:p>
            <a:r>
              <a:rPr lang="fr-FR" i="1"/>
              <a:t>Formules développées identiques </a:t>
            </a:r>
          </a:p>
        </p:txBody>
      </p:sp>
      <p:sp>
        <p:nvSpPr>
          <p:cNvPr id="23" name="Text Box 50"/>
          <p:cNvSpPr txBox="1">
            <a:spLocks noChangeArrowheads="1"/>
          </p:cNvSpPr>
          <p:nvPr/>
        </p:nvSpPr>
        <p:spPr bwMode="auto">
          <a:xfrm>
            <a:off x="0" y="3622177"/>
            <a:ext cx="1549400" cy="581025"/>
          </a:xfrm>
          <a:prstGeom prst="rect">
            <a:avLst/>
          </a:prstGeom>
          <a:noFill/>
          <a:ln w="9525">
            <a:noFill/>
            <a:miter lim="800000"/>
            <a:headEnd/>
            <a:tailEnd/>
          </a:ln>
        </p:spPr>
        <p:txBody>
          <a:bodyPr wrap="none">
            <a:spAutoFit/>
          </a:bodyPr>
          <a:lstStyle/>
          <a:p>
            <a:pPr algn="ctr"/>
            <a:r>
              <a:rPr lang="fr-FR" i="1"/>
              <a:t>Configurations </a:t>
            </a:r>
          </a:p>
          <a:p>
            <a:pPr algn="ctr"/>
            <a:r>
              <a:rPr lang="fr-FR" i="1"/>
              <a:t>identiques</a:t>
            </a:r>
          </a:p>
        </p:txBody>
      </p:sp>
      <p:sp>
        <p:nvSpPr>
          <p:cNvPr id="24" name="Text Box 52"/>
          <p:cNvSpPr txBox="1">
            <a:spLocks noChangeArrowheads="1"/>
          </p:cNvSpPr>
          <p:nvPr/>
        </p:nvSpPr>
        <p:spPr bwMode="auto">
          <a:xfrm>
            <a:off x="5219700" y="3622177"/>
            <a:ext cx="1549400" cy="581025"/>
          </a:xfrm>
          <a:prstGeom prst="rect">
            <a:avLst/>
          </a:prstGeom>
          <a:noFill/>
          <a:ln w="9525">
            <a:noFill/>
            <a:miter lim="800000"/>
            <a:headEnd/>
            <a:tailEnd/>
          </a:ln>
        </p:spPr>
        <p:txBody>
          <a:bodyPr wrap="none">
            <a:spAutoFit/>
          </a:bodyPr>
          <a:lstStyle/>
          <a:p>
            <a:r>
              <a:rPr lang="fr-FR" i="1"/>
              <a:t>Configurations </a:t>
            </a:r>
          </a:p>
          <a:p>
            <a:r>
              <a:rPr lang="fr-FR" i="1"/>
              <a:t>différentes </a:t>
            </a:r>
          </a:p>
        </p:txBody>
      </p:sp>
      <p:sp>
        <p:nvSpPr>
          <p:cNvPr id="25" name="Rectangle 53"/>
          <p:cNvSpPr>
            <a:spLocks noChangeArrowheads="1"/>
          </p:cNvSpPr>
          <p:nvPr/>
        </p:nvSpPr>
        <p:spPr bwMode="auto">
          <a:xfrm>
            <a:off x="971550" y="5571627"/>
            <a:ext cx="1843088" cy="336550"/>
          </a:xfrm>
          <a:prstGeom prst="rect">
            <a:avLst/>
          </a:prstGeom>
          <a:noFill/>
          <a:ln w="9525">
            <a:noFill/>
            <a:miter lim="800000"/>
            <a:headEnd/>
            <a:tailEnd/>
          </a:ln>
        </p:spPr>
        <p:txBody>
          <a:bodyPr wrap="none">
            <a:spAutoFit/>
          </a:bodyPr>
          <a:lstStyle/>
          <a:p>
            <a:r>
              <a:rPr lang="fr-FR" i="1"/>
              <a:t>Non énantiomères</a:t>
            </a:r>
          </a:p>
        </p:txBody>
      </p:sp>
      <p:sp>
        <p:nvSpPr>
          <p:cNvPr id="26" name="Rectangle 54"/>
          <p:cNvSpPr>
            <a:spLocks noChangeArrowheads="1"/>
          </p:cNvSpPr>
          <p:nvPr/>
        </p:nvSpPr>
        <p:spPr bwMode="auto">
          <a:xfrm>
            <a:off x="6084888" y="5355727"/>
            <a:ext cx="3744912" cy="825500"/>
          </a:xfrm>
          <a:prstGeom prst="rect">
            <a:avLst/>
          </a:prstGeom>
          <a:noFill/>
          <a:ln w="9525">
            <a:noFill/>
            <a:miter lim="800000"/>
            <a:headEnd/>
            <a:tailEnd/>
          </a:ln>
        </p:spPr>
        <p:txBody>
          <a:bodyPr>
            <a:spAutoFit/>
          </a:bodyPr>
          <a:lstStyle/>
          <a:p>
            <a:pPr algn="ctr"/>
            <a:r>
              <a:rPr lang="fr-FR" i="1"/>
              <a:t>Images l’un de l’autre </a:t>
            </a:r>
          </a:p>
          <a:p>
            <a:pPr algn="ctr"/>
            <a:r>
              <a:rPr lang="fr-FR" i="1"/>
              <a:t>dans un miroir </a:t>
            </a:r>
          </a:p>
          <a:p>
            <a:pPr algn="ctr"/>
            <a:r>
              <a:rPr lang="fr-FR" i="1"/>
              <a:t>et non superposables </a:t>
            </a:r>
          </a:p>
        </p:txBody>
      </p:sp>
      <p:pic>
        <p:nvPicPr>
          <p:cNvPr id="30" name="Picture 11" descr="logo lyon 1"/>
          <p:cNvPicPr>
            <a:picLocks noChangeAspect="1" noChangeArrowheads="1"/>
          </p:cNvPicPr>
          <p:nvPr/>
        </p:nvPicPr>
        <p:blipFill>
          <a:blip r:embed="rId2"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32" name="Text Box 7">
            <a:extLst>
              <a:ext uri="{FF2B5EF4-FFF2-40B4-BE49-F238E27FC236}">
                <a16:creationId xmlns:a16="http://schemas.microsoft.com/office/drawing/2014/main" id="{A4570B5E-16BF-420E-B3D3-94EA0DB12E6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27" name="Text Box 8">
            <a:extLst>
              <a:ext uri="{FF2B5EF4-FFF2-40B4-BE49-F238E27FC236}">
                <a16:creationId xmlns:a16="http://schemas.microsoft.com/office/drawing/2014/main" id="{88B81021-CD1F-4C8A-ADC6-9575C9BA337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t 43">
            <a:extLst>
              <a:ext uri="{FF2B5EF4-FFF2-40B4-BE49-F238E27FC236}">
                <a16:creationId xmlns:a16="http://schemas.microsoft.com/office/drawing/2014/main" id="{8C0F96BC-9414-4BED-AF17-A4B8DEB9B139}"/>
              </a:ext>
            </a:extLst>
          </p:cNvPr>
          <p:cNvGraphicFramePr>
            <a:graphicFrameLocks noChangeAspect="1"/>
          </p:cNvGraphicFramePr>
          <p:nvPr>
            <p:extLst>
              <p:ext uri="{D42A27DB-BD31-4B8C-83A1-F6EECF244321}">
                <p14:modId xmlns:p14="http://schemas.microsoft.com/office/powerpoint/2010/main" val="875632736"/>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15362" name="CS ChemDraw Drawing" r:id="rId5" imgW="6342396" imgH="909573" progId="ChemDraw.Document.6.0">
                  <p:embed/>
                </p:oleObj>
              </mc:Choice>
              <mc:Fallback>
                <p:oleObj name="CS ChemDraw Drawing" r:id="rId5" imgW="6342396" imgH="909573" progId="ChemDraw.Document.6.0">
                  <p:embed/>
                  <p:pic>
                    <p:nvPicPr>
                      <p:cNvPr id="5" name="Objet 4">
                        <a:extLst>
                          <a:ext uri="{FF2B5EF4-FFF2-40B4-BE49-F238E27FC236}">
                            <a16:creationId xmlns:a16="http://schemas.microsoft.com/office/drawing/2014/main" id="{C4803662-70BF-4FE4-8B78-677E111C35EF}"/>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475688" y="1178700"/>
            <a:ext cx="7808548" cy="584775"/>
          </a:xfrm>
          <a:prstGeom prst="rect">
            <a:avLst/>
          </a:prstGeom>
          <a:noFill/>
        </p:spPr>
        <p:txBody>
          <a:bodyPr wrap="none" rtlCol="0">
            <a:spAutoFit/>
          </a:bodyPr>
          <a:lstStyle/>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Mentionner sur les structures la présence éventuelle de carbones asymétriques </a:t>
            </a: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cxnSp>
        <p:nvCxnSpPr>
          <p:cNvPr id="21" name="Connecteur droit avec flèche 20">
            <a:extLst>
              <a:ext uri="{FF2B5EF4-FFF2-40B4-BE49-F238E27FC236}">
                <a16:creationId xmlns:a16="http://schemas.microsoft.com/office/drawing/2014/main" id="{D26238F2-A241-4A92-BE76-846F59D9853D}"/>
              </a:ext>
            </a:extLst>
          </p:cNvPr>
          <p:cNvCxnSpPr>
            <a:cxnSpLocks/>
          </p:cNvCxnSpPr>
          <p:nvPr/>
        </p:nvCxnSpPr>
        <p:spPr>
          <a:xfrm>
            <a:off x="165168" y="1572492"/>
            <a:ext cx="316968"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515E274-15A2-4174-9AD9-D5C3CB8D0A03}"/>
              </a:ext>
            </a:extLst>
          </p:cNvPr>
          <p:cNvCxnSpPr>
            <a:cxnSpLocks/>
          </p:cNvCxnSpPr>
          <p:nvPr/>
        </p:nvCxnSpPr>
        <p:spPr>
          <a:xfrm flipV="1">
            <a:off x="123825" y="2698190"/>
            <a:ext cx="450060"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FFE05A9-BE29-4591-BC03-8CA5A20C2D66}"/>
              </a:ext>
            </a:extLst>
          </p:cNvPr>
          <p:cNvCxnSpPr/>
          <p:nvPr/>
        </p:nvCxnSpPr>
        <p:spPr>
          <a:xfrm>
            <a:off x="4779724" y="1724343"/>
            <a:ext cx="316968"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1BA1FD7-468C-4580-A372-7C9654C1A6F9}"/>
              </a:ext>
            </a:extLst>
          </p:cNvPr>
          <p:cNvCxnSpPr>
            <a:cxnSpLocks/>
          </p:cNvCxnSpPr>
          <p:nvPr/>
        </p:nvCxnSpPr>
        <p:spPr>
          <a:xfrm flipV="1">
            <a:off x="4738381" y="2850041"/>
            <a:ext cx="450060"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822F9C0B-C22B-4046-A03A-E858922C3285}"/>
              </a:ext>
            </a:extLst>
          </p:cNvPr>
          <p:cNvSpPr txBox="1"/>
          <p:nvPr/>
        </p:nvSpPr>
        <p:spPr>
          <a:xfrm>
            <a:off x="69189" y="3727313"/>
            <a:ext cx="9039141"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36" name="Flèche courbée vers la droite 43">
            <a:extLst>
              <a:ext uri="{FF2B5EF4-FFF2-40B4-BE49-F238E27FC236}">
                <a16:creationId xmlns:a16="http://schemas.microsoft.com/office/drawing/2014/main" id="{D4E48A34-AA02-44D8-8B50-2AD642BEB513}"/>
              </a:ext>
            </a:extLst>
          </p:cNvPr>
          <p:cNvSpPr/>
          <p:nvPr/>
        </p:nvSpPr>
        <p:spPr>
          <a:xfrm rot="5400000">
            <a:off x="1827591" y="2158607"/>
            <a:ext cx="264225" cy="325323"/>
          </a:xfrm>
          <a:prstGeom prst="curved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ZoneTexte 34">
            <a:extLst>
              <a:ext uri="{FF2B5EF4-FFF2-40B4-BE49-F238E27FC236}">
                <a16:creationId xmlns:a16="http://schemas.microsoft.com/office/drawing/2014/main" id="{7B990952-C6F7-47AE-8B83-948A9CB9F040}"/>
              </a:ext>
            </a:extLst>
          </p:cNvPr>
          <p:cNvSpPr txBox="1"/>
          <p:nvPr/>
        </p:nvSpPr>
        <p:spPr>
          <a:xfrm>
            <a:off x="717055" y="2115420"/>
            <a:ext cx="332142" cy="338554"/>
          </a:xfrm>
          <a:prstGeom prst="rect">
            <a:avLst/>
          </a:prstGeom>
          <a:noFill/>
        </p:spPr>
        <p:txBody>
          <a:bodyPr wrap="none" rtlCol="0">
            <a:spAutoFit/>
          </a:bodyPr>
          <a:lstStyle/>
          <a:p>
            <a:r>
              <a:rPr lang="fr-FR" b="1" dirty="0">
                <a:solidFill>
                  <a:srgbClr val="FF0000"/>
                </a:solidFill>
              </a:rPr>
              <a:t>C</a:t>
            </a:r>
          </a:p>
        </p:txBody>
      </p:sp>
      <p:sp>
        <p:nvSpPr>
          <p:cNvPr id="38" name="ZoneTexte 37">
            <a:extLst>
              <a:ext uri="{FF2B5EF4-FFF2-40B4-BE49-F238E27FC236}">
                <a16:creationId xmlns:a16="http://schemas.microsoft.com/office/drawing/2014/main" id="{0CEB1980-7E5A-4B40-9E8C-3C2F39E7D9B5}"/>
              </a:ext>
            </a:extLst>
          </p:cNvPr>
          <p:cNvSpPr txBox="1"/>
          <p:nvPr/>
        </p:nvSpPr>
        <p:spPr>
          <a:xfrm>
            <a:off x="1134631" y="2112372"/>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40" name="ZoneTexte 39">
            <a:extLst>
              <a:ext uri="{FF2B5EF4-FFF2-40B4-BE49-F238E27FC236}">
                <a16:creationId xmlns:a16="http://schemas.microsoft.com/office/drawing/2014/main" id="{8C614D5B-0DB0-414D-A50A-A1E5D5FC9243}"/>
              </a:ext>
            </a:extLst>
          </p:cNvPr>
          <p:cNvSpPr txBox="1"/>
          <p:nvPr/>
        </p:nvSpPr>
        <p:spPr>
          <a:xfrm>
            <a:off x="5350015" y="2203812"/>
            <a:ext cx="332142" cy="338554"/>
          </a:xfrm>
          <a:prstGeom prst="rect">
            <a:avLst/>
          </a:prstGeom>
          <a:noFill/>
        </p:spPr>
        <p:txBody>
          <a:bodyPr wrap="none" rtlCol="0">
            <a:spAutoFit/>
          </a:bodyPr>
          <a:lstStyle/>
          <a:p>
            <a:r>
              <a:rPr lang="fr-FR" b="1" dirty="0">
                <a:solidFill>
                  <a:srgbClr val="FF0000"/>
                </a:solidFill>
              </a:rPr>
              <a:t>C</a:t>
            </a:r>
          </a:p>
        </p:txBody>
      </p:sp>
      <p:sp>
        <p:nvSpPr>
          <p:cNvPr id="42" name="ZoneTexte 41">
            <a:extLst>
              <a:ext uri="{FF2B5EF4-FFF2-40B4-BE49-F238E27FC236}">
                <a16:creationId xmlns:a16="http://schemas.microsoft.com/office/drawing/2014/main" id="{70447DC8-E676-420C-A498-443A0C53CF6E}"/>
              </a:ext>
            </a:extLst>
          </p:cNvPr>
          <p:cNvSpPr txBox="1"/>
          <p:nvPr/>
        </p:nvSpPr>
        <p:spPr>
          <a:xfrm>
            <a:off x="5767591" y="2200764"/>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5" name="Text Box 8">
            <a:extLst>
              <a:ext uri="{FF2B5EF4-FFF2-40B4-BE49-F238E27FC236}">
                <a16:creationId xmlns:a16="http://schemas.microsoft.com/office/drawing/2014/main" id="{71514E51-0E80-4486-A014-28A6DC82FAD0}"/>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60151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DBD07E-D6A4-40E2-981A-6B798AA6AFA9}"/>
              </a:ext>
            </a:extLst>
          </p:cNvPr>
          <p:cNvPicPr>
            <a:picLocks noChangeAspect="1"/>
          </p:cNvPicPr>
          <p:nvPr/>
        </p:nvPicPr>
        <p:blipFill>
          <a:blip r:embed="rId2"/>
          <a:stretch>
            <a:fillRect/>
          </a:stretch>
        </p:blipFill>
        <p:spPr>
          <a:xfrm>
            <a:off x="0" y="16164"/>
            <a:ext cx="9144000" cy="6825672"/>
          </a:xfrm>
          <a:prstGeom prst="rect">
            <a:avLst/>
          </a:prstGeom>
        </p:spPr>
      </p:pic>
      <p:sp>
        <p:nvSpPr>
          <p:cNvPr id="5" name="Ellipse 4">
            <a:extLst>
              <a:ext uri="{FF2B5EF4-FFF2-40B4-BE49-F238E27FC236}">
                <a16:creationId xmlns:a16="http://schemas.microsoft.com/office/drawing/2014/main" id="{0A3B188F-5B69-459F-AE93-2DF5D7291480}"/>
              </a:ext>
            </a:extLst>
          </p:cNvPr>
          <p:cNvSpPr/>
          <p:nvPr/>
        </p:nvSpPr>
        <p:spPr>
          <a:xfrm>
            <a:off x="8352504" y="6106764"/>
            <a:ext cx="700056" cy="652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3DC7022D-625E-4C54-8AF0-FFFFF792D0D8}"/>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665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FCF00C1-9059-4B8A-85AE-9D029BC04DD1}"/>
              </a:ext>
            </a:extLst>
          </p:cNvPr>
          <p:cNvPicPr>
            <a:picLocks noChangeAspect="1"/>
          </p:cNvPicPr>
          <p:nvPr/>
        </p:nvPicPr>
        <p:blipFill>
          <a:blip r:embed="rId2"/>
          <a:stretch>
            <a:fillRect/>
          </a:stretch>
        </p:blipFill>
        <p:spPr>
          <a:xfrm>
            <a:off x="0" y="19607"/>
            <a:ext cx="9144000" cy="6818785"/>
          </a:xfrm>
          <a:prstGeom prst="rect">
            <a:avLst/>
          </a:prstGeom>
        </p:spPr>
      </p:pic>
      <p:sp>
        <p:nvSpPr>
          <p:cNvPr id="5" name="Ellipse 4">
            <a:extLst>
              <a:ext uri="{FF2B5EF4-FFF2-40B4-BE49-F238E27FC236}">
                <a16:creationId xmlns:a16="http://schemas.microsoft.com/office/drawing/2014/main" id="{3D278DAE-3461-4550-86DB-31638867F382}"/>
              </a:ext>
            </a:extLst>
          </p:cNvPr>
          <p:cNvSpPr/>
          <p:nvPr/>
        </p:nvSpPr>
        <p:spPr>
          <a:xfrm>
            <a:off x="8352504" y="6106764"/>
            <a:ext cx="700056" cy="652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5B9A4BA-DA2D-4EDC-A874-D67B766C0A4C}"/>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E1103103-E209-4BC4-AED7-739A4A923C65}"/>
              </a:ext>
            </a:extLst>
          </p:cNvPr>
          <p:cNvSpPr/>
          <p:nvPr/>
        </p:nvSpPr>
        <p:spPr>
          <a:xfrm>
            <a:off x="341436" y="5328268"/>
            <a:ext cx="8011068" cy="151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037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16386" name="CS ChemDraw Drawing" r:id="rId5" imgW="6342396" imgH="909573" progId="ChemDraw.Document.6.0">
                  <p:embed/>
                </p:oleObj>
              </mc:Choice>
              <mc:Fallback>
                <p:oleObj name="CS ChemDraw Drawing" r:id="rId5" imgW="6342396" imgH="909573"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475688" y="1178700"/>
            <a:ext cx="7808548" cy="584775"/>
          </a:xfrm>
          <a:prstGeom prst="rect">
            <a:avLst/>
          </a:prstGeom>
          <a:noFill/>
        </p:spPr>
        <p:txBody>
          <a:bodyPr wrap="none" rtlCol="0">
            <a:spAutoFit/>
          </a:bodyPr>
          <a:lstStyle/>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Mentionner sur les structures la présence éventuelle de carbones asymétriques </a:t>
            </a: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sp>
        <p:nvSpPr>
          <p:cNvPr id="28" name="ZoneTexte 27">
            <a:extLst>
              <a:ext uri="{FF2B5EF4-FFF2-40B4-BE49-F238E27FC236}">
                <a16:creationId xmlns:a16="http://schemas.microsoft.com/office/drawing/2014/main" id="{822F9C0B-C22B-4046-A03A-E858922C3285}"/>
              </a:ext>
            </a:extLst>
          </p:cNvPr>
          <p:cNvSpPr txBox="1"/>
          <p:nvPr/>
        </p:nvSpPr>
        <p:spPr>
          <a:xfrm>
            <a:off x="69189" y="4300293"/>
            <a:ext cx="7325019" cy="502702"/>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différente </a:t>
            </a:r>
            <a:r>
              <a:rPr lang="fr-FR" dirty="0"/>
              <a:t>: isomères de configuration ?</a:t>
            </a:r>
          </a:p>
          <a:p>
            <a:endParaRPr lang="fr-FR" baseline="-25000" dirty="0"/>
          </a:p>
        </p:txBody>
      </p:sp>
      <p:sp>
        <p:nvSpPr>
          <p:cNvPr id="86" name="ZoneTexte 85">
            <a:extLst>
              <a:ext uri="{FF2B5EF4-FFF2-40B4-BE49-F238E27FC236}">
                <a16:creationId xmlns:a16="http://schemas.microsoft.com/office/drawing/2014/main" id="{8262CD28-6D10-4B1D-8538-DE110674E02E}"/>
              </a:ext>
            </a:extLst>
          </p:cNvPr>
          <p:cNvSpPr txBox="1"/>
          <p:nvPr/>
        </p:nvSpPr>
        <p:spPr>
          <a:xfrm>
            <a:off x="69189" y="3727313"/>
            <a:ext cx="8992142"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87" name="ZoneTexte 86">
            <a:extLst>
              <a:ext uri="{FF2B5EF4-FFF2-40B4-BE49-F238E27FC236}">
                <a16:creationId xmlns:a16="http://schemas.microsoft.com/office/drawing/2014/main" id="{2DAC9EF9-D988-4093-A346-EF2D83B511A6}"/>
              </a:ext>
            </a:extLst>
          </p:cNvPr>
          <p:cNvSpPr txBox="1"/>
          <p:nvPr/>
        </p:nvSpPr>
        <p:spPr>
          <a:xfrm>
            <a:off x="64329" y="4538760"/>
            <a:ext cx="5913798" cy="502702"/>
          </a:xfrm>
          <a:prstGeom prst="rect">
            <a:avLst/>
          </a:prstGeom>
          <a:noFill/>
        </p:spPr>
        <p:txBody>
          <a:bodyPr wrap="none" rtlCol="0">
            <a:spAutoFit/>
          </a:bodyPr>
          <a:lstStyle/>
          <a:p>
            <a:r>
              <a:rPr lang="fr-FR" b="1" dirty="0"/>
              <a:t>1</a:t>
            </a:r>
            <a:r>
              <a:rPr lang="fr-FR" dirty="0"/>
              <a:t> et </a:t>
            </a:r>
            <a:r>
              <a:rPr lang="fr-FR" b="1" dirty="0"/>
              <a:t>4</a:t>
            </a:r>
            <a:r>
              <a:rPr lang="fr-FR" dirty="0"/>
              <a:t> sont isomères de conformation de la configuration méso.</a:t>
            </a:r>
          </a:p>
          <a:p>
            <a:endParaRPr lang="fr-FR" baseline="-25000" dirty="0"/>
          </a:p>
        </p:txBody>
      </p:sp>
      <p:sp>
        <p:nvSpPr>
          <p:cNvPr id="18" name="ZoneTexte 17">
            <a:extLst>
              <a:ext uri="{FF2B5EF4-FFF2-40B4-BE49-F238E27FC236}">
                <a16:creationId xmlns:a16="http://schemas.microsoft.com/office/drawing/2014/main" id="{525A8CF4-F038-4066-951F-638DD86786BB}"/>
              </a:ext>
            </a:extLst>
          </p:cNvPr>
          <p:cNvSpPr txBox="1"/>
          <p:nvPr/>
        </p:nvSpPr>
        <p:spPr>
          <a:xfrm>
            <a:off x="64329" y="4842907"/>
            <a:ext cx="8992142" cy="584775"/>
          </a:xfrm>
          <a:prstGeom prst="rect">
            <a:avLst/>
          </a:prstGeom>
          <a:noFill/>
        </p:spPr>
        <p:txBody>
          <a:bodyPr wrap="none" rtlCol="0">
            <a:spAutoFit/>
          </a:bodyPr>
          <a:lstStyle/>
          <a:p>
            <a:r>
              <a:rPr lang="fr-FR" dirty="0">
                <a:solidFill>
                  <a:srgbClr val="FF0000"/>
                </a:solidFill>
              </a:rPr>
              <a:t>Configuration identique </a:t>
            </a:r>
            <a:r>
              <a:rPr lang="fr-FR" dirty="0"/>
              <a:t>+ </a:t>
            </a:r>
            <a:r>
              <a:rPr lang="fr-FR" dirty="0">
                <a:solidFill>
                  <a:schemeClr val="tx2">
                    <a:lumMod val="60000"/>
                    <a:lumOff val="40000"/>
                  </a:schemeClr>
                </a:solidFill>
              </a:rPr>
              <a:t>configuration différente</a:t>
            </a:r>
            <a:r>
              <a:rPr lang="fr-FR" dirty="0"/>
              <a:t>,</a:t>
            </a:r>
            <a:r>
              <a:rPr lang="fr-FR" dirty="0">
                <a:solidFill>
                  <a:schemeClr val="tx2">
                    <a:lumMod val="60000"/>
                    <a:lumOff val="40000"/>
                  </a:schemeClr>
                </a:solidFill>
              </a:rPr>
              <a:t> </a:t>
            </a:r>
            <a:r>
              <a:rPr lang="fr-FR" dirty="0"/>
              <a:t>donc </a:t>
            </a:r>
            <a:r>
              <a:rPr lang="fr-FR" b="1" dirty="0"/>
              <a:t>3</a:t>
            </a:r>
            <a:r>
              <a:rPr lang="fr-FR" dirty="0"/>
              <a:t> et </a:t>
            </a:r>
            <a:r>
              <a:rPr lang="fr-FR" b="1" dirty="0"/>
              <a:t>4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30" name="ZoneTexte 29">
            <a:extLst>
              <a:ext uri="{FF2B5EF4-FFF2-40B4-BE49-F238E27FC236}">
                <a16:creationId xmlns:a16="http://schemas.microsoft.com/office/drawing/2014/main" id="{3CB83515-C8E3-42C8-9EC2-DF38FA88C46B}"/>
              </a:ext>
            </a:extLst>
          </p:cNvPr>
          <p:cNvSpPr txBox="1"/>
          <p:nvPr/>
        </p:nvSpPr>
        <p:spPr>
          <a:xfrm>
            <a:off x="64329" y="5345609"/>
            <a:ext cx="8324202" cy="584775"/>
          </a:xfrm>
          <a:prstGeom prst="rect">
            <a:avLst/>
          </a:prstGeom>
          <a:noFill/>
        </p:spPr>
        <p:txBody>
          <a:bodyPr wrap="none" rtlCol="0">
            <a:spAutoFit/>
          </a:bodyPr>
          <a:lstStyle/>
          <a:p>
            <a:r>
              <a:rPr lang="fr-FR" b="1" dirty="0"/>
              <a:t>Enantiomères</a:t>
            </a:r>
            <a:r>
              <a:rPr lang="fr-FR" dirty="0"/>
              <a:t> : configuration absolue différente pour tous les C*. Donc ici pas de couple </a:t>
            </a:r>
          </a:p>
          <a:p>
            <a:r>
              <a:rPr lang="fr-FR" dirty="0"/>
              <a:t>d’énantiomères</a:t>
            </a:r>
          </a:p>
        </p:txBody>
      </p:sp>
      <p:sp>
        <p:nvSpPr>
          <p:cNvPr id="5" name="ZoneTexte 4">
            <a:extLst>
              <a:ext uri="{FF2B5EF4-FFF2-40B4-BE49-F238E27FC236}">
                <a16:creationId xmlns:a16="http://schemas.microsoft.com/office/drawing/2014/main" id="{2B0AF151-0448-475B-9FE4-AA085A1E669B}"/>
              </a:ext>
            </a:extLst>
          </p:cNvPr>
          <p:cNvSpPr txBox="1"/>
          <p:nvPr/>
        </p:nvSpPr>
        <p:spPr>
          <a:xfrm>
            <a:off x="64329" y="5866032"/>
            <a:ext cx="8545416" cy="584775"/>
          </a:xfrm>
          <a:prstGeom prst="rect">
            <a:avLst/>
          </a:prstGeom>
          <a:noFill/>
        </p:spPr>
        <p:txBody>
          <a:bodyPr wrap="none" rtlCol="0">
            <a:spAutoFit/>
          </a:bodyPr>
          <a:lstStyle/>
          <a:p>
            <a:r>
              <a:rPr lang="fr-FR" b="1" dirty="0"/>
              <a:t>Diastéréoisomères</a:t>
            </a:r>
            <a:r>
              <a:rPr lang="fr-FR" dirty="0"/>
              <a:t> : configuration différente pour au moins 1 C* mais pas pour tous les C*.</a:t>
            </a:r>
          </a:p>
          <a:p>
            <a:r>
              <a:rPr lang="fr-FR" b="1" dirty="0"/>
              <a:t>3</a:t>
            </a:r>
            <a:r>
              <a:rPr lang="fr-FR" dirty="0"/>
              <a:t> et un diastéréoisomère du composé méso, donc des structures </a:t>
            </a:r>
            <a:r>
              <a:rPr lang="fr-FR" b="1" dirty="0"/>
              <a:t>1</a:t>
            </a:r>
            <a:r>
              <a:rPr lang="fr-FR" dirty="0"/>
              <a:t> et </a:t>
            </a:r>
            <a:r>
              <a:rPr lang="fr-FR" b="1" dirty="0"/>
              <a:t>4.</a:t>
            </a:r>
            <a:endParaRPr lang="fr-FR" dirty="0"/>
          </a:p>
        </p:txBody>
      </p:sp>
      <p:sp>
        <p:nvSpPr>
          <p:cNvPr id="17" name="Text Box 8">
            <a:extLst>
              <a:ext uri="{FF2B5EF4-FFF2-40B4-BE49-F238E27FC236}">
                <a16:creationId xmlns:a16="http://schemas.microsoft.com/office/drawing/2014/main" id="{1FCC0491-75BF-4D20-8870-BBD9D87D5E6A}"/>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4" name="Rectangle 23">
            <a:extLst>
              <a:ext uri="{FF2B5EF4-FFF2-40B4-BE49-F238E27FC236}">
                <a16:creationId xmlns:a16="http://schemas.microsoft.com/office/drawing/2014/main" id="{B90BB5C8-7929-4EC1-AE13-DA684463712E}"/>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273633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9" name="Flèche : haut 58">
            <a:extLst>
              <a:ext uri="{FF2B5EF4-FFF2-40B4-BE49-F238E27FC236}">
                <a16:creationId xmlns:a16="http://schemas.microsoft.com/office/drawing/2014/main" id="{21DDB5BE-9133-459C-8CC5-57407416A442}"/>
              </a:ext>
            </a:extLst>
          </p:cNvPr>
          <p:cNvSpPr/>
          <p:nvPr/>
        </p:nvSpPr>
        <p:spPr>
          <a:xfrm rot="5400000">
            <a:off x="5158450" y="3336566"/>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haut 60">
            <a:extLst>
              <a:ext uri="{FF2B5EF4-FFF2-40B4-BE49-F238E27FC236}">
                <a16:creationId xmlns:a16="http://schemas.microsoft.com/office/drawing/2014/main" id="{8D7D351E-83E9-47DB-8465-CF90915190E4}"/>
              </a:ext>
            </a:extLst>
          </p:cNvPr>
          <p:cNvSpPr/>
          <p:nvPr/>
        </p:nvSpPr>
        <p:spPr>
          <a:xfrm rot="5400000">
            <a:off x="5114316" y="5420380"/>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33DC34A5-523F-44F1-B262-E5980E23A957}"/>
              </a:ext>
            </a:extLst>
          </p:cNvPr>
          <p:cNvPicPr>
            <a:picLocks noChangeAspect="1"/>
          </p:cNvPicPr>
          <p:nvPr/>
        </p:nvPicPr>
        <p:blipFill>
          <a:blip r:embed="rId6"/>
          <a:stretch>
            <a:fillRect/>
          </a:stretch>
        </p:blipFill>
        <p:spPr>
          <a:xfrm>
            <a:off x="281796" y="601692"/>
            <a:ext cx="3180365" cy="2017200"/>
          </a:xfrm>
          <a:prstGeom prst="rect">
            <a:avLst/>
          </a:prstGeom>
        </p:spPr>
      </p:pic>
      <p:sp>
        <p:nvSpPr>
          <p:cNvPr id="26" name="ZoneTexte 25">
            <a:extLst>
              <a:ext uri="{FF2B5EF4-FFF2-40B4-BE49-F238E27FC236}">
                <a16:creationId xmlns:a16="http://schemas.microsoft.com/office/drawing/2014/main" id="{CBBE2A46-760F-4EE3-97C3-777F49FA2136}"/>
              </a:ext>
            </a:extLst>
          </p:cNvPr>
          <p:cNvSpPr txBox="1"/>
          <p:nvPr/>
        </p:nvSpPr>
        <p:spPr>
          <a:xfrm>
            <a:off x="341436" y="98556"/>
            <a:ext cx="883575" cy="400110"/>
          </a:xfrm>
          <a:prstGeom prst="rect">
            <a:avLst/>
          </a:prstGeom>
          <a:noFill/>
        </p:spPr>
        <p:txBody>
          <a:bodyPr wrap="none" rtlCol="0">
            <a:spAutoFit/>
          </a:bodyPr>
          <a:lstStyle/>
          <a:p>
            <a:r>
              <a:rPr lang="fr-FR" sz="2000" b="1" dirty="0"/>
              <a:t>C sp2</a:t>
            </a:r>
          </a:p>
        </p:txBody>
      </p:sp>
      <p:sp>
        <p:nvSpPr>
          <p:cNvPr id="36" name="Line 4">
            <a:extLst>
              <a:ext uri="{FF2B5EF4-FFF2-40B4-BE49-F238E27FC236}">
                <a16:creationId xmlns:a16="http://schemas.microsoft.com/office/drawing/2014/main" id="{856BF035-5C73-441B-B946-1DD11FC05AC3}"/>
              </a:ext>
            </a:extLst>
          </p:cNvPr>
          <p:cNvSpPr>
            <a:spLocks noChangeShapeType="1"/>
          </p:cNvSpPr>
          <p:nvPr/>
        </p:nvSpPr>
        <p:spPr bwMode="auto">
          <a:xfrm>
            <a:off x="4862666" y="1645425"/>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7" name="AutoShape 14">
            <a:extLst>
              <a:ext uri="{FF2B5EF4-FFF2-40B4-BE49-F238E27FC236}">
                <a16:creationId xmlns:a16="http://schemas.microsoft.com/office/drawing/2014/main" id="{E4B90881-D683-4563-B457-E0979D7881CC}"/>
              </a:ext>
            </a:extLst>
          </p:cNvPr>
          <p:cNvSpPr>
            <a:spLocks noChangeArrowheads="1"/>
          </p:cNvSpPr>
          <p:nvPr/>
        </p:nvSpPr>
        <p:spPr bwMode="auto">
          <a:xfrm>
            <a:off x="5922180" y="1178700"/>
            <a:ext cx="2747963" cy="703263"/>
          </a:xfrm>
          <a:prstGeom prst="parallelogram">
            <a:avLst>
              <a:gd name="adj" fmla="val 97686"/>
            </a:avLst>
          </a:prstGeom>
          <a:solidFill>
            <a:schemeClr val="accent6">
              <a:lumMod val="60000"/>
              <a:lumOff val="40000"/>
            </a:schemeClr>
          </a:solidFill>
          <a:ln w="9525">
            <a:noFill/>
            <a:miter lim="800000"/>
            <a:headEnd/>
            <a:tailEnd/>
          </a:ln>
          <a:effectLst>
            <a:outerShdw dist="107763" dir="2700000" algn="ctr" rotWithShape="0">
              <a:srgbClr val="000000">
                <a:alpha val="50000"/>
              </a:srgbClr>
            </a:outerShdw>
          </a:effectLst>
        </p:spPr>
        <p:txBody>
          <a:bodyPr anchor="ctr"/>
          <a:lstStyle/>
          <a:p>
            <a:pPr eaLnBrk="1" hangingPunct="1">
              <a:defRPr/>
            </a:pPr>
            <a:endParaRPr lang="fr-FR">
              <a:latin typeface="Arial" charset="0"/>
            </a:endParaRPr>
          </a:p>
        </p:txBody>
      </p:sp>
      <p:sp>
        <p:nvSpPr>
          <p:cNvPr id="38" name="Rectangle 13">
            <a:extLst>
              <a:ext uri="{FF2B5EF4-FFF2-40B4-BE49-F238E27FC236}">
                <a16:creationId xmlns:a16="http://schemas.microsoft.com/office/drawing/2014/main" id="{E4074A4E-F3FD-4CA1-9557-88D54A490DF5}"/>
              </a:ext>
            </a:extLst>
          </p:cNvPr>
          <p:cNvSpPr>
            <a:spLocks noChangeArrowheads="1"/>
          </p:cNvSpPr>
          <p:nvPr/>
        </p:nvSpPr>
        <p:spPr bwMode="auto">
          <a:xfrm>
            <a:off x="3941916" y="1178700"/>
            <a:ext cx="1573212" cy="931862"/>
          </a:xfrm>
          <a:prstGeom prst="rect">
            <a:avLst/>
          </a:prstGeom>
          <a:solidFill>
            <a:schemeClr val="accent3">
              <a:lumMod val="60000"/>
              <a:lumOff val="40000"/>
            </a:schemeClr>
          </a:solidFill>
          <a:ln w="9525">
            <a:solidFill>
              <a:srgbClr val="000000"/>
            </a:solidFill>
            <a:miter lim="800000"/>
            <a:headEnd/>
            <a:tailEnd/>
          </a:ln>
          <a:effectLst>
            <a:outerShdw dist="107763" dir="18900000" algn="ctr" rotWithShape="0">
              <a:srgbClr val="000000">
                <a:alpha val="50000"/>
              </a:srgbClr>
            </a:outerShdw>
          </a:effectLst>
        </p:spPr>
        <p:txBody>
          <a:bodyPr anchor="ctr"/>
          <a:lstStyle/>
          <a:p>
            <a:pPr eaLnBrk="1" hangingPunct="1">
              <a:defRPr/>
            </a:pPr>
            <a:endParaRPr lang="fr-FR">
              <a:latin typeface="Arial" charset="0"/>
            </a:endParaRPr>
          </a:p>
        </p:txBody>
      </p:sp>
      <p:graphicFrame>
        <p:nvGraphicFramePr>
          <p:cNvPr id="40" name="Object 18">
            <a:extLst>
              <a:ext uri="{FF2B5EF4-FFF2-40B4-BE49-F238E27FC236}">
                <a16:creationId xmlns:a16="http://schemas.microsoft.com/office/drawing/2014/main" id="{E31C6864-1FDC-481F-BA1F-26C783B411C7}"/>
              </a:ext>
            </a:extLst>
          </p:cNvPr>
          <p:cNvGraphicFramePr>
            <a:graphicFrameLocks noChangeAspect="1"/>
          </p:cNvGraphicFramePr>
          <p:nvPr/>
        </p:nvGraphicFramePr>
        <p:xfrm>
          <a:off x="4301485" y="1238087"/>
          <a:ext cx="833437" cy="823912"/>
        </p:xfrm>
        <a:graphic>
          <a:graphicData uri="http://schemas.openxmlformats.org/presentationml/2006/ole">
            <mc:AlternateContent xmlns:mc="http://schemas.openxmlformats.org/markup-compatibility/2006">
              <mc:Choice xmlns:v="urn:schemas-microsoft-com:vml" Requires="v">
                <p:oleObj spid="_x0000_s2050" name="CS ChemDraw Drawing" r:id="rId7" imgW="552981" imgH="467626" progId="ChemDraw.Document.6.0">
                  <p:embed/>
                </p:oleObj>
              </mc:Choice>
              <mc:Fallback>
                <p:oleObj name="CS ChemDraw Drawing" r:id="rId7" imgW="552981" imgH="467626" progId="ChemDraw.Document.6.0">
                  <p:embed/>
                  <p:pic>
                    <p:nvPicPr>
                      <p:cNvPr id="40" name="Object 18">
                        <a:extLst>
                          <a:ext uri="{FF2B5EF4-FFF2-40B4-BE49-F238E27FC236}">
                            <a16:creationId xmlns:a16="http://schemas.microsoft.com/office/drawing/2014/main" id="{E31C6864-1FDC-481F-BA1F-26C783B411C7}"/>
                          </a:ext>
                        </a:extLst>
                      </p:cNvPr>
                      <p:cNvPicPr>
                        <a:picLocks noChangeAspect="1" noChangeArrowheads="1"/>
                      </p:cNvPicPr>
                      <p:nvPr/>
                    </p:nvPicPr>
                    <p:blipFill>
                      <a:blip r:embed="rId8"/>
                      <a:srcRect/>
                      <a:stretch>
                        <a:fillRect/>
                      </a:stretch>
                    </p:blipFill>
                    <p:spPr bwMode="auto">
                      <a:xfrm>
                        <a:off x="4301485" y="1238087"/>
                        <a:ext cx="833437" cy="8239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t 1">
            <a:extLst>
              <a:ext uri="{FF2B5EF4-FFF2-40B4-BE49-F238E27FC236}">
                <a16:creationId xmlns:a16="http://schemas.microsoft.com/office/drawing/2014/main" id="{F02E74B5-D91C-4EA0-B3D6-A071ED96671B}"/>
              </a:ext>
            </a:extLst>
          </p:cNvPr>
          <p:cNvGraphicFramePr>
            <a:graphicFrameLocks noChangeAspect="1"/>
          </p:cNvGraphicFramePr>
          <p:nvPr/>
        </p:nvGraphicFramePr>
        <p:xfrm>
          <a:off x="6786271" y="1203552"/>
          <a:ext cx="1019779" cy="604693"/>
        </p:xfrm>
        <a:graphic>
          <a:graphicData uri="http://schemas.openxmlformats.org/presentationml/2006/ole">
            <mc:AlternateContent xmlns:mc="http://schemas.openxmlformats.org/markup-compatibility/2006">
              <mc:Choice xmlns:v="urn:schemas-microsoft-com:vml" Requires="v">
                <p:oleObj spid="_x0000_s2051" name="CS ChemDraw Drawing" r:id="rId9" imgW="631978" imgH="374709" progId="ChemDraw.Document.6.0">
                  <p:embed/>
                </p:oleObj>
              </mc:Choice>
              <mc:Fallback>
                <p:oleObj name="CS ChemDraw Drawing" r:id="rId9" imgW="631978" imgH="374709" progId="ChemDraw.Document.6.0">
                  <p:embed/>
                  <p:pic>
                    <p:nvPicPr>
                      <p:cNvPr id="2" name="Objet 1">
                        <a:extLst>
                          <a:ext uri="{FF2B5EF4-FFF2-40B4-BE49-F238E27FC236}">
                            <a16:creationId xmlns:a16="http://schemas.microsoft.com/office/drawing/2014/main" id="{F02E74B5-D91C-4EA0-B3D6-A071ED96671B}"/>
                          </a:ext>
                        </a:extLst>
                      </p:cNvPr>
                      <p:cNvPicPr/>
                      <p:nvPr/>
                    </p:nvPicPr>
                    <p:blipFill>
                      <a:blip r:embed="rId10"/>
                      <a:stretch>
                        <a:fillRect/>
                      </a:stretch>
                    </p:blipFill>
                    <p:spPr>
                      <a:xfrm>
                        <a:off x="6786271" y="1203552"/>
                        <a:ext cx="1019779" cy="604693"/>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F037B5EC-B580-47F2-89E9-5D2A3CCD4433}"/>
              </a:ext>
            </a:extLst>
          </p:cNvPr>
          <p:cNvPicPr>
            <a:picLocks noChangeAspect="1"/>
          </p:cNvPicPr>
          <p:nvPr/>
        </p:nvPicPr>
        <p:blipFill>
          <a:blip r:embed="rId11"/>
          <a:stretch>
            <a:fillRect/>
          </a:stretch>
        </p:blipFill>
        <p:spPr>
          <a:xfrm>
            <a:off x="180025" y="2722710"/>
            <a:ext cx="4290659" cy="1745224"/>
          </a:xfrm>
          <a:prstGeom prst="rect">
            <a:avLst/>
          </a:prstGeom>
        </p:spPr>
      </p:pic>
      <p:graphicFrame>
        <p:nvGraphicFramePr>
          <p:cNvPr id="41" name="Objet 40">
            <a:extLst>
              <a:ext uri="{FF2B5EF4-FFF2-40B4-BE49-F238E27FC236}">
                <a16:creationId xmlns:a16="http://schemas.microsoft.com/office/drawing/2014/main" id="{163284C2-BFD1-4C37-BB4D-41A597E6DEAF}"/>
              </a:ext>
            </a:extLst>
          </p:cNvPr>
          <p:cNvGraphicFramePr>
            <a:graphicFrameLocks noChangeAspect="1"/>
          </p:cNvGraphicFramePr>
          <p:nvPr/>
        </p:nvGraphicFramePr>
        <p:xfrm>
          <a:off x="5883466" y="3257550"/>
          <a:ext cx="2559050" cy="604838"/>
        </p:xfrm>
        <a:graphic>
          <a:graphicData uri="http://schemas.openxmlformats.org/presentationml/2006/ole">
            <mc:AlternateContent xmlns:mc="http://schemas.openxmlformats.org/markup-compatibility/2006">
              <mc:Choice xmlns:v="urn:schemas-microsoft-com:vml" Requires="v">
                <p:oleObj spid="_x0000_s2052" name="CS ChemDraw Drawing" r:id="rId12" imgW="1584333" imgH="374709" progId="ChemDraw.Document.6.0">
                  <p:embed/>
                </p:oleObj>
              </mc:Choice>
              <mc:Fallback>
                <p:oleObj name="CS ChemDraw Drawing" r:id="rId12" imgW="1584333" imgH="374709" progId="ChemDraw.Document.6.0">
                  <p:embed/>
                  <p:pic>
                    <p:nvPicPr>
                      <p:cNvPr id="41" name="Objet 40">
                        <a:extLst>
                          <a:ext uri="{FF2B5EF4-FFF2-40B4-BE49-F238E27FC236}">
                            <a16:creationId xmlns:a16="http://schemas.microsoft.com/office/drawing/2014/main" id="{163284C2-BFD1-4C37-BB4D-41A597E6DEAF}"/>
                          </a:ext>
                        </a:extLst>
                      </p:cNvPr>
                      <p:cNvPicPr/>
                      <p:nvPr/>
                    </p:nvPicPr>
                    <p:blipFill>
                      <a:blip r:embed="rId13"/>
                      <a:stretch>
                        <a:fillRect/>
                      </a:stretch>
                    </p:blipFill>
                    <p:spPr>
                      <a:xfrm>
                        <a:off x="5883466" y="3257550"/>
                        <a:ext cx="2559050" cy="604838"/>
                      </a:xfrm>
                      <a:prstGeom prst="rect">
                        <a:avLst/>
                      </a:prstGeom>
                    </p:spPr>
                  </p:pic>
                </p:oleObj>
              </mc:Fallback>
            </mc:AlternateContent>
          </a:graphicData>
        </a:graphic>
      </p:graphicFrame>
      <p:graphicFrame>
        <p:nvGraphicFramePr>
          <p:cNvPr id="42" name="Objet 41">
            <a:extLst>
              <a:ext uri="{FF2B5EF4-FFF2-40B4-BE49-F238E27FC236}">
                <a16:creationId xmlns:a16="http://schemas.microsoft.com/office/drawing/2014/main" id="{60028032-E871-478D-B6F4-93C403F23C0C}"/>
              </a:ext>
            </a:extLst>
          </p:cNvPr>
          <p:cNvGraphicFramePr>
            <a:graphicFrameLocks noChangeAspect="1"/>
          </p:cNvGraphicFramePr>
          <p:nvPr/>
        </p:nvGraphicFramePr>
        <p:xfrm>
          <a:off x="6338888" y="5330825"/>
          <a:ext cx="1727200" cy="604838"/>
        </p:xfrm>
        <a:graphic>
          <a:graphicData uri="http://schemas.openxmlformats.org/presentationml/2006/ole">
            <mc:AlternateContent xmlns:mc="http://schemas.openxmlformats.org/markup-compatibility/2006">
              <mc:Choice xmlns:v="urn:schemas-microsoft-com:vml" Requires="v">
                <p:oleObj spid="_x0000_s2053" name="CS ChemDraw Drawing" r:id="rId14" imgW="1069501" imgH="374709" progId="ChemDraw.Document.6.0">
                  <p:embed/>
                </p:oleObj>
              </mc:Choice>
              <mc:Fallback>
                <p:oleObj name="CS ChemDraw Drawing" r:id="rId14" imgW="1069501" imgH="374709" progId="ChemDraw.Document.6.0">
                  <p:embed/>
                  <p:pic>
                    <p:nvPicPr>
                      <p:cNvPr id="42" name="Objet 41">
                        <a:extLst>
                          <a:ext uri="{FF2B5EF4-FFF2-40B4-BE49-F238E27FC236}">
                            <a16:creationId xmlns:a16="http://schemas.microsoft.com/office/drawing/2014/main" id="{60028032-E871-478D-B6F4-93C403F23C0C}"/>
                          </a:ext>
                        </a:extLst>
                      </p:cNvPr>
                      <p:cNvPicPr/>
                      <p:nvPr/>
                    </p:nvPicPr>
                    <p:blipFill>
                      <a:blip r:embed="rId15"/>
                      <a:stretch>
                        <a:fillRect/>
                      </a:stretch>
                    </p:blipFill>
                    <p:spPr>
                      <a:xfrm>
                        <a:off x="6338888" y="5330825"/>
                        <a:ext cx="1727200" cy="604838"/>
                      </a:xfrm>
                      <a:prstGeom prst="rect">
                        <a:avLst/>
                      </a:prstGeom>
                    </p:spPr>
                  </p:pic>
                </p:oleObj>
              </mc:Fallback>
            </mc:AlternateContent>
          </a:graphicData>
        </a:graphic>
      </p:graphicFrame>
      <p:pic>
        <p:nvPicPr>
          <p:cNvPr id="43" name="Image 42">
            <a:extLst>
              <a:ext uri="{FF2B5EF4-FFF2-40B4-BE49-F238E27FC236}">
                <a16:creationId xmlns:a16="http://schemas.microsoft.com/office/drawing/2014/main" id="{EE5BCC3D-9D30-4815-B5B6-ED526F9B0185}"/>
              </a:ext>
            </a:extLst>
          </p:cNvPr>
          <p:cNvPicPr>
            <a:picLocks noChangeAspect="1"/>
          </p:cNvPicPr>
          <p:nvPr/>
        </p:nvPicPr>
        <p:blipFill>
          <a:blip r:embed="rId16"/>
          <a:stretch>
            <a:fillRect/>
          </a:stretch>
        </p:blipFill>
        <p:spPr>
          <a:xfrm>
            <a:off x="1077912" y="4660310"/>
            <a:ext cx="2061498" cy="1684255"/>
          </a:xfrm>
          <a:prstGeom prst="rect">
            <a:avLst/>
          </a:prstGeom>
        </p:spPr>
      </p:pic>
      <p:sp>
        <p:nvSpPr>
          <p:cNvPr id="18" name="Text Box 7">
            <a:extLst>
              <a:ext uri="{FF2B5EF4-FFF2-40B4-BE49-F238E27FC236}">
                <a16:creationId xmlns:a16="http://schemas.microsoft.com/office/drawing/2014/main" id="{CA52B9BE-50DE-4FB0-A255-5F50EE050E3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98155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17410" name="CS ChemDraw Drawing" r:id="rId5" imgW="6342396" imgH="909573" progId="ChemDraw.Document.6.0">
                  <p:embed/>
                </p:oleObj>
              </mc:Choice>
              <mc:Fallback>
                <p:oleObj name="CS ChemDraw Drawing" r:id="rId5" imgW="6342396" imgH="909573"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894072" y="1178700"/>
            <a:ext cx="6971780" cy="615553"/>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a:t>
            </a:r>
            <a:r>
              <a:rPr lang="fr-FR" dirty="0" err="1">
                <a:solidFill>
                  <a:schemeClr val="bg1"/>
                </a:solidFill>
                <a:effectLst/>
                <a:latin typeface="Arial" panose="020B0604020202020204" pitchFamily="34" charset="0"/>
                <a:ea typeface="Times New Roman" panose="02020603050405020304" pitchFamily="18" charset="0"/>
              </a:rPr>
              <a:t>celles-ci</a:t>
            </a:r>
            <a:r>
              <a:rPr lang="fr-FR" dirty="0" err="1">
                <a:solidFill>
                  <a:schemeClr val="bg1"/>
                </a:solidFill>
                <a:latin typeface="Times New Roman" panose="02020603050405020304" pitchFamily="18" charset="0"/>
                <a:ea typeface="Times New Roman" panose="02020603050405020304" pitchFamily="18" charset="0"/>
              </a:rPr>
              <a:t>c</a:t>
            </a:r>
            <a:r>
              <a:rPr lang="fr-FR" dirty="0">
                <a:solidFill>
                  <a:schemeClr val="bg1"/>
                </a:solidFill>
                <a:latin typeface="Times New Roman" panose="02020603050405020304" pitchFamily="18" charset="0"/>
                <a:ea typeface="Times New Roman" panose="02020603050405020304" pitchFamily="18" charset="0"/>
              </a:rPr>
              <a:t>)</a:t>
            </a:r>
          </a:p>
          <a:p>
            <a:pPr algn="just"/>
            <a:r>
              <a:rPr lang="fr-FR" sz="1800" dirty="0">
                <a:effectLst/>
                <a:latin typeface="Arial" panose="020B0604020202020204" pitchFamily="34" charset="0"/>
                <a:ea typeface="Times New Roman" panose="02020603050405020304" pitchFamily="18" charset="0"/>
              </a:rPr>
              <a:t>Précisez si ces structures correspondent à un </a:t>
            </a:r>
            <a:r>
              <a:rPr lang="fr-FR" sz="1800" b="1" dirty="0">
                <a:solidFill>
                  <a:schemeClr val="accent4">
                    <a:lumMod val="75000"/>
                  </a:schemeClr>
                </a:solidFill>
                <a:effectLst/>
                <a:latin typeface="Arial" panose="020B0604020202020204" pitchFamily="34" charset="0"/>
                <a:ea typeface="Times New Roman" panose="02020603050405020304" pitchFamily="18" charset="0"/>
              </a:rPr>
              <a:t>composé chiral</a:t>
            </a:r>
            <a:r>
              <a:rPr lang="fr-FR" dirty="0">
                <a:effectLst/>
                <a:latin typeface="Arial" panose="020B0604020202020204" pitchFamily="34"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7" name="ZoneTexte 16">
            <a:extLst>
              <a:ext uri="{FF2B5EF4-FFF2-40B4-BE49-F238E27FC236}">
                <a16:creationId xmlns:a16="http://schemas.microsoft.com/office/drawing/2014/main" id="{0C06B187-25D0-4887-A1EF-38E0A9E0845F}"/>
              </a:ext>
            </a:extLst>
          </p:cNvPr>
          <p:cNvSpPr txBox="1"/>
          <p:nvPr/>
        </p:nvSpPr>
        <p:spPr>
          <a:xfrm>
            <a:off x="670196" y="1412160"/>
            <a:ext cx="356188" cy="338554"/>
          </a:xfrm>
          <a:prstGeom prst="rect">
            <a:avLst/>
          </a:prstGeom>
          <a:noFill/>
        </p:spPr>
        <p:txBody>
          <a:bodyPr wrap="none" rtlCol="0">
            <a:spAutoFit/>
          </a:bodyPr>
          <a:lstStyle/>
          <a:p>
            <a:r>
              <a:rPr lang="fr-FR" dirty="0"/>
              <a:t>c)</a:t>
            </a:r>
          </a:p>
        </p:txBody>
      </p:sp>
      <p:sp>
        <p:nvSpPr>
          <p:cNvPr id="25" name="Rectangle 24">
            <a:extLst>
              <a:ext uri="{FF2B5EF4-FFF2-40B4-BE49-F238E27FC236}">
                <a16:creationId xmlns:a16="http://schemas.microsoft.com/office/drawing/2014/main" id="{F672FA3E-7C4A-4EBC-890C-4EC102783502}"/>
              </a:ext>
            </a:extLst>
          </p:cNvPr>
          <p:cNvSpPr/>
          <p:nvPr/>
        </p:nvSpPr>
        <p:spPr>
          <a:xfrm>
            <a:off x="2488589" y="1773703"/>
            <a:ext cx="1813375" cy="131674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3B8D4268-1207-462E-8FF2-173C66C57211}"/>
              </a:ext>
            </a:extLst>
          </p:cNvPr>
          <p:cNvSpPr/>
          <p:nvPr/>
        </p:nvSpPr>
        <p:spPr>
          <a:xfrm>
            <a:off x="4715819" y="1794253"/>
            <a:ext cx="2078681" cy="131674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Box 8">
            <a:extLst>
              <a:ext uri="{FF2B5EF4-FFF2-40B4-BE49-F238E27FC236}">
                <a16:creationId xmlns:a16="http://schemas.microsoft.com/office/drawing/2014/main" id="{23DA0CE1-0D8C-4C74-A419-4A0781388DED}"/>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9" name="Rectangle 18">
            <a:extLst>
              <a:ext uri="{FF2B5EF4-FFF2-40B4-BE49-F238E27FC236}">
                <a16:creationId xmlns:a16="http://schemas.microsoft.com/office/drawing/2014/main" id="{70053311-E3E5-4451-8322-49FEF968C121}"/>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131350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t 30">
            <a:extLst>
              <a:ext uri="{FF2B5EF4-FFF2-40B4-BE49-F238E27FC236}">
                <a16:creationId xmlns:a16="http://schemas.microsoft.com/office/drawing/2014/main" id="{60C93A33-DF6A-4281-841D-67E33C6E71AD}"/>
              </a:ext>
            </a:extLst>
          </p:cNvPr>
          <p:cNvGraphicFramePr>
            <a:graphicFrameLocks noChangeAspect="1"/>
          </p:cNvGraphicFramePr>
          <p:nvPr>
            <p:extLst>
              <p:ext uri="{D42A27DB-BD31-4B8C-83A1-F6EECF244321}">
                <p14:modId xmlns:p14="http://schemas.microsoft.com/office/powerpoint/2010/main" val="1182823097"/>
              </p:ext>
            </p:extLst>
          </p:nvPr>
        </p:nvGraphicFramePr>
        <p:xfrm>
          <a:off x="6282228" y="3639328"/>
          <a:ext cx="1744016" cy="1112471"/>
        </p:xfrm>
        <a:graphic>
          <a:graphicData uri="http://schemas.openxmlformats.org/presentationml/2006/ole">
            <mc:AlternateContent xmlns:mc="http://schemas.openxmlformats.org/markup-compatibility/2006">
              <mc:Choice xmlns:v="urn:schemas-microsoft-com:vml" Requires="v">
                <p:oleObj spid="_x0000_s18434" name="CS ChemDraw Drawing" r:id="rId5" imgW="1162677" imgH="741647" progId="ChemDraw.Document.6.0">
                  <p:embed/>
                </p:oleObj>
              </mc:Choice>
              <mc:Fallback>
                <p:oleObj name="CS ChemDraw Drawing" r:id="rId5" imgW="1162677" imgH="741647" progId="ChemDraw.Document.6.0">
                  <p:embed/>
                  <p:pic>
                    <p:nvPicPr>
                      <p:cNvPr id="0" name=""/>
                      <p:cNvPicPr/>
                      <p:nvPr/>
                    </p:nvPicPr>
                    <p:blipFill>
                      <a:blip r:embed="rId6"/>
                      <a:stretch>
                        <a:fillRect/>
                      </a:stretch>
                    </p:blipFill>
                    <p:spPr>
                      <a:xfrm>
                        <a:off x="6282228" y="3639328"/>
                        <a:ext cx="1744016" cy="1112471"/>
                      </a:xfrm>
                      <a:prstGeom prst="rect">
                        <a:avLst/>
                      </a:prstGeom>
                    </p:spPr>
                  </p:pic>
                </p:oleObj>
              </mc:Fallback>
            </mc:AlternateContent>
          </a:graphicData>
        </a:graphic>
      </p:graphicFrame>
      <p:graphicFrame>
        <p:nvGraphicFramePr>
          <p:cNvPr id="29" name="Objet 28">
            <a:extLst>
              <a:ext uri="{FF2B5EF4-FFF2-40B4-BE49-F238E27FC236}">
                <a16:creationId xmlns:a16="http://schemas.microsoft.com/office/drawing/2014/main" id="{7CA00B34-061D-4DEF-85F0-CF52AD09C968}"/>
              </a:ext>
            </a:extLst>
          </p:cNvPr>
          <p:cNvGraphicFramePr>
            <a:graphicFrameLocks noChangeAspect="1"/>
          </p:cNvGraphicFramePr>
          <p:nvPr>
            <p:extLst>
              <p:ext uri="{D42A27DB-BD31-4B8C-83A1-F6EECF244321}">
                <p14:modId xmlns:p14="http://schemas.microsoft.com/office/powerpoint/2010/main" val="4026273682"/>
              </p:ext>
            </p:extLst>
          </p:nvPr>
        </p:nvGraphicFramePr>
        <p:xfrm>
          <a:off x="3491856" y="3687352"/>
          <a:ext cx="1565259" cy="1112471"/>
        </p:xfrm>
        <a:graphic>
          <a:graphicData uri="http://schemas.openxmlformats.org/presentationml/2006/ole">
            <mc:AlternateContent xmlns:mc="http://schemas.openxmlformats.org/markup-compatibility/2006">
              <mc:Choice xmlns:v="urn:schemas-microsoft-com:vml" Requires="v">
                <p:oleObj spid="_x0000_s18435" name="CS ChemDraw Drawing" r:id="rId7" imgW="1043506" imgH="741647" progId="ChemDraw.Document.6.0">
                  <p:embed/>
                </p:oleObj>
              </mc:Choice>
              <mc:Fallback>
                <p:oleObj name="CS ChemDraw Drawing" r:id="rId7" imgW="1043506" imgH="741647" progId="ChemDraw.Document.6.0">
                  <p:embed/>
                  <p:pic>
                    <p:nvPicPr>
                      <p:cNvPr id="0" name=""/>
                      <p:cNvPicPr/>
                      <p:nvPr/>
                    </p:nvPicPr>
                    <p:blipFill>
                      <a:blip r:embed="rId8"/>
                      <a:stretch>
                        <a:fillRect/>
                      </a:stretch>
                    </p:blipFill>
                    <p:spPr>
                      <a:xfrm>
                        <a:off x="3491856" y="3687352"/>
                        <a:ext cx="1565259" cy="1112471"/>
                      </a:xfrm>
                      <a:prstGeom prst="rect">
                        <a:avLst/>
                      </a:prstGeom>
                    </p:spPr>
                  </p:pic>
                </p:oleObj>
              </mc:Fallback>
            </mc:AlternateContent>
          </a:graphicData>
        </a:graphic>
      </p:graphicFrame>
      <p:pic>
        <p:nvPicPr>
          <p:cNvPr id="8198" name="Picture 11" descr="logo lyon 1"/>
          <p:cNvPicPr>
            <a:picLocks noChangeAspect="1" noChangeArrowheads="1"/>
          </p:cNvPicPr>
          <p:nvPr/>
        </p:nvPicPr>
        <p:blipFill>
          <a:blip r:embed="rId9"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7</a:t>
            </a:r>
          </a:p>
        </p:txBody>
      </p:sp>
      <p:graphicFrame>
        <p:nvGraphicFramePr>
          <p:cNvPr id="22" name="Objet 21">
            <a:extLst>
              <a:ext uri="{FF2B5EF4-FFF2-40B4-BE49-F238E27FC236}">
                <a16:creationId xmlns:a16="http://schemas.microsoft.com/office/drawing/2014/main" id="{34E6DBF9-7212-460A-AFB7-CCD9DB31DB81}"/>
              </a:ext>
            </a:extLst>
          </p:cNvPr>
          <p:cNvGraphicFramePr>
            <a:graphicFrameLocks noChangeAspect="1"/>
          </p:cNvGraphicFramePr>
          <p:nvPr>
            <p:extLst>
              <p:ext uri="{D42A27DB-BD31-4B8C-83A1-F6EECF244321}">
                <p14:modId xmlns:p14="http://schemas.microsoft.com/office/powerpoint/2010/main" val="3503739401"/>
              </p:ext>
            </p:extLst>
          </p:nvPr>
        </p:nvGraphicFramePr>
        <p:xfrm>
          <a:off x="823238" y="1829427"/>
          <a:ext cx="1521710" cy="1137812"/>
        </p:xfrm>
        <a:graphic>
          <a:graphicData uri="http://schemas.openxmlformats.org/presentationml/2006/ole">
            <mc:AlternateContent xmlns:mc="http://schemas.openxmlformats.org/markup-compatibility/2006">
              <mc:Choice xmlns:v="urn:schemas-microsoft-com:vml" Requires="v">
                <p:oleObj spid="_x0000_s18436" name="CS ChemDraw Drawing" r:id="rId10" imgW="1014473" imgH="758541" progId="ChemDraw.Document.6.0">
                  <p:embed/>
                </p:oleObj>
              </mc:Choice>
              <mc:Fallback>
                <p:oleObj name="CS ChemDraw Drawing" r:id="rId10" imgW="1014473" imgH="758541" progId="ChemDraw.Document.6.0">
                  <p:embed/>
                  <p:pic>
                    <p:nvPicPr>
                      <p:cNvPr id="0" name=""/>
                      <p:cNvPicPr/>
                      <p:nvPr/>
                    </p:nvPicPr>
                    <p:blipFill>
                      <a:blip r:embed="rId11"/>
                      <a:stretch>
                        <a:fillRect/>
                      </a:stretch>
                    </p:blipFill>
                    <p:spPr>
                      <a:xfrm>
                        <a:off x="823238" y="1829427"/>
                        <a:ext cx="1521710" cy="1137812"/>
                      </a:xfrm>
                      <a:prstGeom prst="rect">
                        <a:avLst/>
                      </a:prstGeom>
                    </p:spPr>
                  </p:pic>
                </p:oleObj>
              </mc:Fallback>
            </mc:AlternateContent>
          </a:graphicData>
        </a:graphic>
      </p:graphicFrame>
      <p:graphicFrame>
        <p:nvGraphicFramePr>
          <p:cNvPr id="23" name="Objet 22">
            <a:extLst>
              <a:ext uri="{FF2B5EF4-FFF2-40B4-BE49-F238E27FC236}">
                <a16:creationId xmlns:a16="http://schemas.microsoft.com/office/drawing/2014/main" id="{F3BA3C64-361D-4CCC-BFDB-C5853CFF81E8}"/>
              </a:ext>
            </a:extLst>
          </p:cNvPr>
          <p:cNvGraphicFramePr>
            <a:graphicFrameLocks noChangeAspect="1"/>
          </p:cNvGraphicFramePr>
          <p:nvPr>
            <p:extLst>
              <p:ext uri="{D42A27DB-BD31-4B8C-83A1-F6EECF244321}">
                <p14:modId xmlns:p14="http://schemas.microsoft.com/office/powerpoint/2010/main" val="2595465196"/>
              </p:ext>
            </p:extLst>
          </p:nvPr>
        </p:nvGraphicFramePr>
        <p:xfrm>
          <a:off x="3634344" y="1903005"/>
          <a:ext cx="1565259" cy="1085102"/>
        </p:xfrm>
        <a:graphic>
          <a:graphicData uri="http://schemas.openxmlformats.org/presentationml/2006/ole">
            <mc:AlternateContent xmlns:mc="http://schemas.openxmlformats.org/markup-compatibility/2006">
              <mc:Choice xmlns:v="urn:schemas-microsoft-com:vml" Requires="v">
                <p:oleObj spid="_x0000_s18437" name="CS ChemDraw Drawing" r:id="rId12" imgW="1043506" imgH="723401" progId="ChemDraw.Document.6.0">
                  <p:embed/>
                </p:oleObj>
              </mc:Choice>
              <mc:Fallback>
                <p:oleObj name="CS ChemDraw Drawing" r:id="rId12" imgW="1043506" imgH="723401" progId="ChemDraw.Document.6.0">
                  <p:embed/>
                  <p:pic>
                    <p:nvPicPr>
                      <p:cNvPr id="0" name=""/>
                      <p:cNvPicPr/>
                      <p:nvPr/>
                    </p:nvPicPr>
                    <p:blipFill>
                      <a:blip r:embed="rId13"/>
                      <a:stretch>
                        <a:fillRect/>
                      </a:stretch>
                    </p:blipFill>
                    <p:spPr>
                      <a:xfrm>
                        <a:off x="3634344" y="1903005"/>
                        <a:ext cx="1565259" cy="1085102"/>
                      </a:xfrm>
                      <a:prstGeom prst="rect">
                        <a:avLst/>
                      </a:prstGeom>
                    </p:spPr>
                  </p:pic>
                </p:oleObj>
              </mc:Fallback>
            </mc:AlternateContent>
          </a:graphicData>
        </a:graphic>
      </p:graphicFrame>
      <p:graphicFrame>
        <p:nvGraphicFramePr>
          <p:cNvPr id="24" name="Objet 23">
            <a:extLst>
              <a:ext uri="{FF2B5EF4-FFF2-40B4-BE49-F238E27FC236}">
                <a16:creationId xmlns:a16="http://schemas.microsoft.com/office/drawing/2014/main" id="{C68CE224-7106-4EEE-A6EC-8FCC24ECDCB1}"/>
              </a:ext>
            </a:extLst>
          </p:cNvPr>
          <p:cNvGraphicFramePr>
            <a:graphicFrameLocks noChangeAspect="1"/>
          </p:cNvGraphicFramePr>
          <p:nvPr>
            <p:extLst>
              <p:ext uri="{D42A27DB-BD31-4B8C-83A1-F6EECF244321}">
                <p14:modId xmlns:p14="http://schemas.microsoft.com/office/powerpoint/2010/main" val="2070730434"/>
              </p:ext>
            </p:extLst>
          </p:nvPr>
        </p:nvGraphicFramePr>
        <p:xfrm>
          <a:off x="6365604" y="1912128"/>
          <a:ext cx="1768829" cy="1075979"/>
        </p:xfrm>
        <a:graphic>
          <a:graphicData uri="http://schemas.openxmlformats.org/presentationml/2006/ole">
            <mc:AlternateContent xmlns:mc="http://schemas.openxmlformats.org/markup-compatibility/2006">
              <mc:Choice xmlns:v="urn:schemas-microsoft-com:vml" Requires="v">
                <p:oleObj spid="_x0000_s18438" name="CS ChemDraw Drawing" r:id="rId14" imgW="1179219" imgH="717319" progId="ChemDraw.Document.6.0">
                  <p:embed/>
                </p:oleObj>
              </mc:Choice>
              <mc:Fallback>
                <p:oleObj name="CS ChemDraw Drawing" r:id="rId14" imgW="1179219" imgH="717319" progId="ChemDraw.Document.6.0">
                  <p:embed/>
                  <p:pic>
                    <p:nvPicPr>
                      <p:cNvPr id="0" name=""/>
                      <p:cNvPicPr/>
                      <p:nvPr/>
                    </p:nvPicPr>
                    <p:blipFill>
                      <a:blip r:embed="rId15"/>
                      <a:stretch>
                        <a:fillRect/>
                      </a:stretch>
                    </p:blipFill>
                    <p:spPr>
                      <a:xfrm>
                        <a:off x="6365604" y="1912128"/>
                        <a:ext cx="1768829" cy="1075979"/>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44EF06A4-1162-49A4-8A30-1C63B819CAF5}"/>
              </a:ext>
            </a:extLst>
          </p:cNvPr>
          <p:cNvGraphicFramePr>
            <a:graphicFrameLocks noChangeAspect="1"/>
          </p:cNvGraphicFramePr>
          <p:nvPr>
            <p:extLst>
              <p:ext uri="{D42A27DB-BD31-4B8C-83A1-F6EECF244321}">
                <p14:modId xmlns:p14="http://schemas.microsoft.com/office/powerpoint/2010/main" val="1873274267"/>
              </p:ext>
            </p:extLst>
          </p:nvPr>
        </p:nvGraphicFramePr>
        <p:xfrm>
          <a:off x="710819" y="3664039"/>
          <a:ext cx="1634129" cy="1135784"/>
        </p:xfrm>
        <a:graphic>
          <a:graphicData uri="http://schemas.openxmlformats.org/presentationml/2006/ole">
            <mc:AlternateContent xmlns:mc="http://schemas.openxmlformats.org/markup-compatibility/2006">
              <mc:Choice xmlns:v="urn:schemas-microsoft-com:vml" Requires="v">
                <p:oleObj spid="_x0000_s18439" name="CS ChemDraw Drawing" r:id="rId16" imgW="1089419" imgH="757189" progId="ChemDraw.Document.6.0">
                  <p:embed/>
                </p:oleObj>
              </mc:Choice>
              <mc:Fallback>
                <p:oleObj name="CS ChemDraw Drawing" r:id="rId16" imgW="1089419" imgH="757189" progId="ChemDraw.Document.6.0">
                  <p:embed/>
                  <p:pic>
                    <p:nvPicPr>
                      <p:cNvPr id="0" name=""/>
                      <p:cNvPicPr/>
                      <p:nvPr/>
                    </p:nvPicPr>
                    <p:blipFill>
                      <a:blip r:embed="rId17"/>
                      <a:stretch>
                        <a:fillRect/>
                      </a:stretch>
                    </p:blipFill>
                    <p:spPr>
                      <a:xfrm>
                        <a:off x="710819" y="3664039"/>
                        <a:ext cx="1634129" cy="1135784"/>
                      </a:xfrm>
                      <a:prstGeom prst="rect">
                        <a:avLst/>
                      </a:prstGeom>
                    </p:spPr>
                  </p:pic>
                </p:oleObj>
              </mc:Fallback>
            </mc:AlternateContent>
          </a:graphicData>
        </a:graphic>
      </p:graphicFrame>
      <p:graphicFrame>
        <p:nvGraphicFramePr>
          <p:cNvPr id="64" name="Objet 63">
            <a:extLst>
              <a:ext uri="{FF2B5EF4-FFF2-40B4-BE49-F238E27FC236}">
                <a16:creationId xmlns:a16="http://schemas.microsoft.com/office/drawing/2014/main" id="{E16E01A1-76A8-44C2-8F13-E9BEFBAB2CCE}"/>
              </a:ext>
            </a:extLst>
          </p:cNvPr>
          <p:cNvGraphicFramePr>
            <a:graphicFrameLocks noChangeAspect="1"/>
          </p:cNvGraphicFramePr>
          <p:nvPr>
            <p:extLst>
              <p:ext uri="{D42A27DB-BD31-4B8C-83A1-F6EECF244321}">
                <p14:modId xmlns:p14="http://schemas.microsoft.com/office/powerpoint/2010/main" val="733962684"/>
              </p:ext>
            </p:extLst>
          </p:nvPr>
        </p:nvGraphicFramePr>
        <p:xfrm>
          <a:off x="1871640" y="5535892"/>
          <a:ext cx="1359663" cy="1110443"/>
        </p:xfrm>
        <a:graphic>
          <a:graphicData uri="http://schemas.openxmlformats.org/presentationml/2006/ole">
            <mc:AlternateContent xmlns:mc="http://schemas.openxmlformats.org/markup-compatibility/2006">
              <mc:Choice xmlns:v="urn:schemas-microsoft-com:vml" Requires="v">
                <p:oleObj spid="_x0000_s18440" name="CS ChemDraw Drawing" r:id="rId18" imgW="906442" imgH="740295" progId="ChemDraw.Document.6.0">
                  <p:embed/>
                </p:oleObj>
              </mc:Choice>
              <mc:Fallback>
                <p:oleObj name="CS ChemDraw Drawing" r:id="rId18" imgW="906442" imgH="740295" progId="ChemDraw.Document.6.0">
                  <p:embed/>
                  <p:pic>
                    <p:nvPicPr>
                      <p:cNvPr id="0" name=""/>
                      <p:cNvPicPr/>
                      <p:nvPr/>
                    </p:nvPicPr>
                    <p:blipFill>
                      <a:blip r:embed="rId19"/>
                      <a:stretch>
                        <a:fillRect/>
                      </a:stretch>
                    </p:blipFill>
                    <p:spPr>
                      <a:xfrm>
                        <a:off x="1871640" y="5535892"/>
                        <a:ext cx="1359663" cy="1110443"/>
                      </a:xfrm>
                      <a:prstGeom prst="rect">
                        <a:avLst/>
                      </a:prstGeom>
                    </p:spPr>
                  </p:pic>
                </p:oleObj>
              </mc:Fallback>
            </mc:AlternateContent>
          </a:graphicData>
        </a:graphic>
      </p:graphicFrame>
      <p:graphicFrame>
        <p:nvGraphicFramePr>
          <p:cNvPr id="65" name="Objet 64">
            <a:extLst>
              <a:ext uri="{FF2B5EF4-FFF2-40B4-BE49-F238E27FC236}">
                <a16:creationId xmlns:a16="http://schemas.microsoft.com/office/drawing/2014/main" id="{C56EDCF2-CE31-4645-85BE-5DF0857D6AE7}"/>
              </a:ext>
            </a:extLst>
          </p:cNvPr>
          <p:cNvGraphicFramePr>
            <a:graphicFrameLocks noChangeAspect="1"/>
          </p:cNvGraphicFramePr>
          <p:nvPr>
            <p:extLst>
              <p:ext uri="{D42A27DB-BD31-4B8C-83A1-F6EECF244321}">
                <p14:modId xmlns:p14="http://schemas.microsoft.com/office/powerpoint/2010/main" val="2239103704"/>
              </p:ext>
            </p:extLst>
          </p:nvPr>
        </p:nvGraphicFramePr>
        <p:xfrm>
          <a:off x="4808119" y="5577604"/>
          <a:ext cx="1474109" cy="1112471"/>
        </p:xfrm>
        <a:graphic>
          <a:graphicData uri="http://schemas.openxmlformats.org/presentationml/2006/ole">
            <mc:AlternateContent xmlns:mc="http://schemas.openxmlformats.org/markup-compatibility/2006">
              <mc:Choice xmlns:v="urn:schemas-microsoft-com:vml" Requires="v">
                <p:oleObj spid="_x0000_s18441" name="CS ChemDraw Drawing" r:id="rId20" imgW="982739" imgH="741647" progId="ChemDraw.Document.6.0">
                  <p:embed/>
                </p:oleObj>
              </mc:Choice>
              <mc:Fallback>
                <p:oleObj name="CS ChemDraw Drawing" r:id="rId20" imgW="982739" imgH="741647" progId="ChemDraw.Document.6.0">
                  <p:embed/>
                  <p:pic>
                    <p:nvPicPr>
                      <p:cNvPr id="0" name=""/>
                      <p:cNvPicPr/>
                      <p:nvPr/>
                    </p:nvPicPr>
                    <p:blipFill>
                      <a:blip r:embed="rId21"/>
                      <a:stretch>
                        <a:fillRect/>
                      </a:stretch>
                    </p:blipFill>
                    <p:spPr>
                      <a:xfrm>
                        <a:off x="4808119" y="5577604"/>
                        <a:ext cx="1474109" cy="1112471"/>
                      </a:xfrm>
                      <a:prstGeom prst="rect">
                        <a:avLst/>
                      </a:prstGeom>
                    </p:spPr>
                  </p:pic>
                </p:oleObj>
              </mc:Fallback>
            </mc:AlternateContent>
          </a:graphicData>
        </a:graphic>
      </p:graphicFrame>
      <p:sp>
        <p:nvSpPr>
          <p:cNvPr id="70" name="Arc 69">
            <a:extLst>
              <a:ext uri="{FF2B5EF4-FFF2-40B4-BE49-F238E27FC236}">
                <a16:creationId xmlns:a16="http://schemas.microsoft.com/office/drawing/2014/main" id="{AD62B18D-A556-4787-880C-74A08811626B}"/>
              </a:ext>
            </a:extLst>
          </p:cNvPr>
          <p:cNvSpPr/>
          <p:nvPr/>
        </p:nvSpPr>
        <p:spPr>
          <a:xfrm rot="3039931">
            <a:off x="1439481" y="1765635"/>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1" name="Arc 70">
            <a:extLst>
              <a:ext uri="{FF2B5EF4-FFF2-40B4-BE49-F238E27FC236}">
                <a16:creationId xmlns:a16="http://schemas.microsoft.com/office/drawing/2014/main" id="{400ED3B7-46BB-4069-8015-E3B893A5DC36}"/>
              </a:ext>
            </a:extLst>
          </p:cNvPr>
          <p:cNvSpPr/>
          <p:nvPr/>
        </p:nvSpPr>
        <p:spPr>
          <a:xfrm rot="2141366" flipH="1" flipV="1">
            <a:off x="719080" y="1773784"/>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2" name="Ellipse 71">
            <a:extLst>
              <a:ext uri="{FF2B5EF4-FFF2-40B4-BE49-F238E27FC236}">
                <a16:creationId xmlns:a16="http://schemas.microsoft.com/office/drawing/2014/main" id="{421D967A-62D4-424B-9AAA-FCB4F383813D}"/>
              </a:ext>
            </a:extLst>
          </p:cNvPr>
          <p:cNvSpPr/>
          <p:nvPr/>
        </p:nvSpPr>
        <p:spPr>
          <a:xfrm>
            <a:off x="1274568" y="262039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Arc 72">
            <a:extLst>
              <a:ext uri="{FF2B5EF4-FFF2-40B4-BE49-F238E27FC236}">
                <a16:creationId xmlns:a16="http://schemas.microsoft.com/office/drawing/2014/main" id="{A53B628D-B649-4B15-B6FE-79C181F24461}"/>
              </a:ext>
            </a:extLst>
          </p:cNvPr>
          <p:cNvSpPr/>
          <p:nvPr/>
        </p:nvSpPr>
        <p:spPr>
          <a:xfrm rot="2942157" flipH="1" flipV="1">
            <a:off x="3471517" y="1862546"/>
            <a:ext cx="985582" cy="994768"/>
          </a:xfrm>
          <a:prstGeom prst="arc">
            <a:avLst/>
          </a:prstGeom>
          <a:ln w="38100">
            <a:solidFill>
              <a:srgbClr val="FF0000"/>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4" name="Arc 73">
            <a:extLst>
              <a:ext uri="{FF2B5EF4-FFF2-40B4-BE49-F238E27FC236}">
                <a16:creationId xmlns:a16="http://schemas.microsoft.com/office/drawing/2014/main" id="{9A7F7435-0657-40C9-81CE-716562A09D26}"/>
              </a:ext>
            </a:extLst>
          </p:cNvPr>
          <p:cNvSpPr/>
          <p:nvPr/>
        </p:nvSpPr>
        <p:spPr>
          <a:xfrm rot="3403728">
            <a:off x="4281273" y="1799788"/>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7" name="ZoneTexte 76">
            <a:extLst>
              <a:ext uri="{FF2B5EF4-FFF2-40B4-BE49-F238E27FC236}">
                <a16:creationId xmlns:a16="http://schemas.microsoft.com/office/drawing/2014/main" id="{2EABC379-3BD0-4010-82C6-8B53F73432DF}"/>
              </a:ext>
            </a:extLst>
          </p:cNvPr>
          <p:cNvSpPr txBox="1"/>
          <p:nvPr/>
        </p:nvSpPr>
        <p:spPr>
          <a:xfrm>
            <a:off x="4246049" y="2565876"/>
            <a:ext cx="389850" cy="461665"/>
          </a:xfrm>
          <a:prstGeom prst="rect">
            <a:avLst/>
          </a:prstGeom>
          <a:noFill/>
        </p:spPr>
        <p:txBody>
          <a:bodyPr wrap="none" rtlCol="0">
            <a:spAutoFit/>
          </a:bodyPr>
          <a:lstStyle/>
          <a:p>
            <a:r>
              <a:rPr lang="fr-FR" sz="2400" b="1" dirty="0">
                <a:solidFill>
                  <a:srgbClr val="FF0000"/>
                </a:solidFill>
              </a:rPr>
              <a:t>X</a:t>
            </a:r>
          </a:p>
        </p:txBody>
      </p:sp>
      <p:sp>
        <p:nvSpPr>
          <p:cNvPr id="78" name="Arc 77">
            <a:extLst>
              <a:ext uri="{FF2B5EF4-FFF2-40B4-BE49-F238E27FC236}">
                <a16:creationId xmlns:a16="http://schemas.microsoft.com/office/drawing/2014/main" id="{C6681B74-2424-4FAE-8106-6449424629C7}"/>
              </a:ext>
            </a:extLst>
          </p:cNvPr>
          <p:cNvSpPr/>
          <p:nvPr/>
        </p:nvSpPr>
        <p:spPr>
          <a:xfrm rot="2610912">
            <a:off x="7278032" y="1849791"/>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9" name="Arc 78">
            <a:extLst>
              <a:ext uri="{FF2B5EF4-FFF2-40B4-BE49-F238E27FC236}">
                <a16:creationId xmlns:a16="http://schemas.microsoft.com/office/drawing/2014/main" id="{AA7D26E2-E1FF-4B02-96EF-C027C2336488}"/>
              </a:ext>
            </a:extLst>
          </p:cNvPr>
          <p:cNvSpPr/>
          <p:nvPr/>
        </p:nvSpPr>
        <p:spPr>
          <a:xfrm rot="3535871" flipH="1" flipV="1">
            <a:off x="6326858" y="1942636"/>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0" name="Ellipse 79">
            <a:extLst>
              <a:ext uri="{FF2B5EF4-FFF2-40B4-BE49-F238E27FC236}">
                <a16:creationId xmlns:a16="http://schemas.microsoft.com/office/drawing/2014/main" id="{E16C530D-A97A-4C6C-9773-1766FC148024}"/>
              </a:ext>
            </a:extLst>
          </p:cNvPr>
          <p:cNvSpPr/>
          <p:nvPr/>
        </p:nvSpPr>
        <p:spPr>
          <a:xfrm>
            <a:off x="6965566" y="2592521"/>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Arc 80">
            <a:extLst>
              <a:ext uri="{FF2B5EF4-FFF2-40B4-BE49-F238E27FC236}">
                <a16:creationId xmlns:a16="http://schemas.microsoft.com/office/drawing/2014/main" id="{4D490E82-DFC7-4900-96A4-EBDD80DF2341}"/>
              </a:ext>
            </a:extLst>
          </p:cNvPr>
          <p:cNvSpPr/>
          <p:nvPr/>
        </p:nvSpPr>
        <p:spPr>
          <a:xfrm rot="1912650">
            <a:off x="1327204" y="3693941"/>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2" name="Arc 81">
            <a:extLst>
              <a:ext uri="{FF2B5EF4-FFF2-40B4-BE49-F238E27FC236}">
                <a16:creationId xmlns:a16="http://schemas.microsoft.com/office/drawing/2014/main" id="{D127805F-D8C2-4739-B182-E77923563B16}"/>
              </a:ext>
            </a:extLst>
          </p:cNvPr>
          <p:cNvSpPr/>
          <p:nvPr/>
        </p:nvSpPr>
        <p:spPr>
          <a:xfrm rot="3027008" flipH="1" flipV="1">
            <a:off x="632175" y="3614053"/>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3" name="Ellipse 82">
            <a:extLst>
              <a:ext uri="{FF2B5EF4-FFF2-40B4-BE49-F238E27FC236}">
                <a16:creationId xmlns:a16="http://schemas.microsoft.com/office/drawing/2014/main" id="{0C460234-77E8-4724-9E43-E62795D77D74}"/>
              </a:ext>
            </a:extLst>
          </p:cNvPr>
          <p:cNvSpPr/>
          <p:nvPr/>
        </p:nvSpPr>
        <p:spPr>
          <a:xfrm>
            <a:off x="1274568" y="440315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Arc 84">
            <a:extLst>
              <a:ext uri="{FF2B5EF4-FFF2-40B4-BE49-F238E27FC236}">
                <a16:creationId xmlns:a16="http://schemas.microsoft.com/office/drawing/2014/main" id="{4EB6212A-E8FF-47B6-9E23-1B71904C71AE}"/>
              </a:ext>
            </a:extLst>
          </p:cNvPr>
          <p:cNvSpPr/>
          <p:nvPr/>
        </p:nvSpPr>
        <p:spPr>
          <a:xfrm rot="3647185">
            <a:off x="4076933" y="3624625"/>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9" name="Arc 88">
            <a:extLst>
              <a:ext uri="{FF2B5EF4-FFF2-40B4-BE49-F238E27FC236}">
                <a16:creationId xmlns:a16="http://schemas.microsoft.com/office/drawing/2014/main" id="{7B1CE892-D47E-4F81-9032-CC2388CCBEF7}"/>
              </a:ext>
            </a:extLst>
          </p:cNvPr>
          <p:cNvSpPr/>
          <p:nvPr/>
        </p:nvSpPr>
        <p:spPr>
          <a:xfrm rot="3820561" flipH="1" flipV="1">
            <a:off x="3501572" y="3698179"/>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91" name="Ellipse 90">
            <a:extLst>
              <a:ext uri="{FF2B5EF4-FFF2-40B4-BE49-F238E27FC236}">
                <a16:creationId xmlns:a16="http://schemas.microsoft.com/office/drawing/2014/main" id="{2B7C78B0-E685-479F-B8A3-422B681DE696}"/>
              </a:ext>
            </a:extLst>
          </p:cNvPr>
          <p:cNvSpPr/>
          <p:nvPr/>
        </p:nvSpPr>
        <p:spPr>
          <a:xfrm>
            <a:off x="4085815" y="441776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Arc 92">
            <a:extLst>
              <a:ext uri="{FF2B5EF4-FFF2-40B4-BE49-F238E27FC236}">
                <a16:creationId xmlns:a16="http://schemas.microsoft.com/office/drawing/2014/main" id="{0B145348-BF08-4A26-BED9-3FBC435262FF}"/>
              </a:ext>
            </a:extLst>
          </p:cNvPr>
          <p:cNvSpPr/>
          <p:nvPr/>
        </p:nvSpPr>
        <p:spPr>
          <a:xfrm rot="2358318">
            <a:off x="7072153" y="3624624"/>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95" name="Arc 94">
            <a:extLst>
              <a:ext uri="{FF2B5EF4-FFF2-40B4-BE49-F238E27FC236}">
                <a16:creationId xmlns:a16="http://schemas.microsoft.com/office/drawing/2014/main" id="{F20CEF68-0869-4DBE-908D-4218615AC879}"/>
              </a:ext>
            </a:extLst>
          </p:cNvPr>
          <p:cNvSpPr/>
          <p:nvPr/>
        </p:nvSpPr>
        <p:spPr>
          <a:xfrm rot="3284689" flipH="1" flipV="1">
            <a:off x="6176184" y="3653332"/>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2" name="Ellipse 31">
            <a:extLst>
              <a:ext uri="{FF2B5EF4-FFF2-40B4-BE49-F238E27FC236}">
                <a16:creationId xmlns:a16="http://schemas.microsoft.com/office/drawing/2014/main" id="{E2FF1278-401C-4CAA-97E0-42706BFB46E7}"/>
              </a:ext>
            </a:extLst>
          </p:cNvPr>
          <p:cNvSpPr/>
          <p:nvPr/>
        </p:nvSpPr>
        <p:spPr>
          <a:xfrm>
            <a:off x="7061348" y="4385861"/>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Arc 32">
            <a:extLst>
              <a:ext uri="{FF2B5EF4-FFF2-40B4-BE49-F238E27FC236}">
                <a16:creationId xmlns:a16="http://schemas.microsoft.com/office/drawing/2014/main" id="{91E6508E-E750-41C4-BE69-D9ED8DD9F130}"/>
              </a:ext>
            </a:extLst>
          </p:cNvPr>
          <p:cNvSpPr/>
          <p:nvPr/>
        </p:nvSpPr>
        <p:spPr>
          <a:xfrm rot="2803712">
            <a:off x="2341688" y="5510618"/>
            <a:ext cx="990132" cy="1075979"/>
          </a:xfrm>
          <a:prstGeom prst="arc">
            <a:avLst/>
          </a:prstGeom>
          <a:ln w="38100">
            <a:solidFill>
              <a:srgbClr val="FF0000"/>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4" name="Arc 33">
            <a:extLst>
              <a:ext uri="{FF2B5EF4-FFF2-40B4-BE49-F238E27FC236}">
                <a16:creationId xmlns:a16="http://schemas.microsoft.com/office/drawing/2014/main" id="{A9A912B3-30C1-4A8F-A082-081C5A00BA53}"/>
              </a:ext>
            </a:extLst>
          </p:cNvPr>
          <p:cNvSpPr/>
          <p:nvPr/>
        </p:nvSpPr>
        <p:spPr>
          <a:xfrm rot="4301417" flipH="1" flipV="1">
            <a:off x="1852157" y="5593729"/>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6" name="ZoneTexte 35">
            <a:extLst>
              <a:ext uri="{FF2B5EF4-FFF2-40B4-BE49-F238E27FC236}">
                <a16:creationId xmlns:a16="http://schemas.microsoft.com/office/drawing/2014/main" id="{E45D1036-0CCA-4897-985C-88E773A90CF7}"/>
              </a:ext>
            </a:extLst>
          </p:cNvPr>
          <p:cNvSpPr txBox="1"/>
          <p:nvPr/>
        </p:nvSpPr>
        <p:spPr>
          <a:xfrm>
            <a:off x="2469531" y="6221244"/>
            <a:ext cx="389850" cy="461665"/>
          </a:xfrm>
          <a:prstGeom prst="rect">
            <a:avLst/>
          </a:prstGeom>
          <a:noFill/>
        </p:spPr>
        <p:txBody>
          <a:bodyPr wrap="none" rtlCol="0">
            <a:spAutoFit/>
          </a:bodyPr>
          <a:lstStyle/>
          <a:p>
            <a:r>
              <a:rPr lang="fr-FR" sz="2400" b="1" dirty="0">
                <a:solidFill>
                  <a:srgbClr val="FF0000"/>
                </a:solidFill>
              </a:rPr>
              <a:t>X</a:t>
            </a:r>
          </a:p>
        </p:txBody>
      </p:sp>
      <p:sp>
        <p:nvSpPr>
          <p:cNvPr id="37" name="Arc 36">
            <a:extLst>
              <a:ext uri="{FF2B5EF4-FFF2-40B4-BE49-F238E27FC236}">
                <a16:creationId xmlns:a16="http://schemas.microsoft.com/office/drawing/2014/main" id="{4F60151C-3B68-487C-B74F-408BD188E8CF}"/>
              </a:ext>
            </a:extLst>
          </p:cNvPr>
          <p:cNvSpPr/>
          <p:nvPr/>
        </p:nvSpPr>
        <p:spPr>
          <a:xfrm rot="1848236">
            <a:off x="5263080" y="5595849"/>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8" name="Arc 37">
            <a:extLst>
              <a:ext uri="{FF2B5EF4-FFF2-40B4-BE49-F238E27FC236}">
                <a16:creationId xmlns:a16="http://schemas.microsoft.com/office/drawing/2014/main" id="{16D0F16F-F955-48C5-B484-CD7F4372F897}"/>
              </a:ext>
            </a:extLst>
          </p:cNvPr>
          <p:cNvSpPr/>
          <p:nvPr/>
        </p:nvSpPr>
        <p:spPr>
          <a:xfrm rot="2428140" flipH="1" flipV="1">
            <a:off x="4706811" y="5532846"/>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9" name="Ellipse 38">
            <a:extLst>
              <a:ext uri="{FF2B5EF4-FFF2-40B4-BE49-F238E27FC236}">
                <a16:creationId xmlns:a16="http://schemas.microsoft.com/office/drawing/2014/main" id="{7FF15E40-5D64-47E8-9B96-98F66636D819}"/>
              </a:ext>
            </a:extLst>
          </p:cNvPr>
          <p:cNvSpPr/>
          <p:nvPr/>
        </p:nvSpPr>
        <p:spPr>
          <a:xfrm>
            <a:off x="5329029" y="6316403"/>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63172941-9C93-495A-A4AF-A2EB87E77B78}"/>
              </a:ext>
            </a:extLst>
          </p:cNvPr>
          <p:cNvSpPr txBox="1"/>
          <p:nvPr/>
        </p:nvSpPr>
        <p:spPr>
          <a:xfrm>
            <a:off x="800052" y="1215868"/>
            <a:ext cx="6019597" cy="615553"/>
          </a:xfrm>
          <a:prstGeom prst="rect">
            <a:avLst/>
          </a:prstGeom>
          <a:noFill/>
        </p:spPr>
        <p:txBody>
          <a:bodyPr wrap="none" rtlCol="0">
            <a:spAutoFit/>
          </a:bodyPr>
          <a:lstStyle/>
          <a:p>
            <a:r>
              <a:rPr lang="fr-FR" sz="1800" dirty="0">
                <a:effectLst/>
                <a:latin typeface="Arial" panose="020B0604020202020204" pitchFamily="34" charset="0"/>
                <a:ea typeface="Times New Roman" panose="02020603050405020304" pitchFamily="18" charset="0"/>
              </a:rPr>
              <a:t>a) Lesquelles possèdent une double liaison stéréogène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Text Box 8">
            <a:extLst>
              <a:ext uri="{FF2B5EF4-FFF2-40B4-BE49-F238E27FC236}">
                <a16:creationId xmlns:a16="http://schemas.microsoft.com/office/drawing/2014/main" id="{1192F6D7-FBD1-4EB5-A347-0CEF374F91D1}"/>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41" name="Rectangle 40">
            <a:extLst>
              <a:ext uri="{FF2B5EF4-FFF2-40B4-BE49-F238E27FC236}">
                <a16:creationId xmlns:a16="http://schemas.microsoft.com/office/drawing/2014/main" id="{5720F7AA-9CAC-4A20-91B1-862FFD58B19E}"/>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206261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t 30">
            <a:extLst>
              <a:ext uri="{FF2B5EF4-FFF2-40B4-BE49-F238E27FC236}">
                <a16:creationId xmlns:a16="http://schemas.microsoft.com/office/drawing/2014/main" id="{60C93A33-DF6A-4281-841D-67E33C6E71AD}"/>
              </a:ext>
            </a:extLst>
          </p:cNvPr>
          <p:cNvGraphicFramePr>
            <a:graphicFrameLocks noChangeAspect="1"/>
          </p:cNvGraphicFramePr>
          <p:nvPr>
            <p:extLst>
              <p:ext uri="{D42A27DB-BD31-4B8C-83A1-F6EECF244321}">
                <p14:modId xmlns:p14="http://schemas.microsoft.com/office/powerpoint/2010/main" val="2204880119"/>
              </p:ext>
            </p:extLst>
          </p:nvPr>
        </p:nvGraphicFramePr>
        <p:xfrm>
          <a:off x="6282228" y="3639328"/>
          <a:ext cx="1744016" cy="1112471"/>
        </p:xfrm>
        <a:graphic>
          <a:graphicData uri="http://schemas.openxmlformats.org/presentationml/2006/ole">
            <mc:AlternateContent xmlns:mc="http://schemas.openxmlformats.org/markup-compatibility/2006">
              <mc:Choice xmlns:v="urn:schemas-microsoft-com:vml" Requires="v">
                <p:oleObj spid="_x0000_s19458" name="CS ChemDraw Drawing" r:id="rId5" imgW="1162677" imgH="741647" progId="ChemDraw.Document.6.0">
                  <p:embed/>
                </p:oleObj>
              </mc:Choice>
              <mc:Fallback>
                <p:oleObj name="CS ChemDraw Drawing" r:id="rId5" imgW="1162677" imgH="741647" progId="ChemDraw.Document.6.0">
                  <p:embed/>
                  <p:pic>
                    <p:nvPicPr>
                      <p:cNvPr id="31" name="Objet 30">
                        <a:extLst>
                          <a:ext uri="{FF2B5EF4-FFF2-40B4-BE49-F238E27FC236}">
                            <a16:creationId xmlns:a16="http://schemas.microsoft.com/office/drawing/2014/main" id="{60C93A33-DF6A-4281-841D-67E33C6E71AD}"/>
                          </a:ext>
                        </a:extLst>
                      </p:cNvPr>
                      <p:cNvPicPr/>
                      <p:nvPr/>
                    </p:nvPicPr>
                    <p:blipFill>
                      <a:blip r:embed="rId6"/>
                      <a:stretch>
                        <a:fillRect/>
                      </a:stretch>
                    </p:blipFill>
                    <p:spPr>
                      <a:xfrm>
                        <a:off x="6282228" y="3639328"/>
                        <a:ext cx="1744016" cy="1112471"/>
                      </a:xfrm>
                      <a:prstGeom prst="rect">
                        <a:avLst/>
                      </a:prstGeom>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7</a:t>
            </a:r>
          </a:p>
        </p:txBody>
      </p:sp>
      <p:graphicFrame>
        <p:nvGraphicFramePr>
          <p:cNvPr id="22" name="Objet 21">
            <a:extLst>
              <a:ext uri="{FF2B5EF4-FFF2-40B4-BE49-F238E27FC236}">
                <a16:creationId xmlns:a16="http://schemas.microsoft.com/office/drawing/2014/main" id="{34E6DBF9-7212-460A-AFB7-CCD9DB31DB81}"/>
              </a:ext>
            </a:extLst>
          </p:cNvPr>
          <p:cNvGraphicFramePr>
            <a:graphicFrameLocks noChangeAspect="1"/>
          </p:cNvGraphicFramePr>
          <p:nvPr/>
        </p:nvGraphicFramePr>
        <p:xfrm>
          <a:off x="823238" y="1829427"/>
          <a:ext cx="1521710" cy="1137812"/>
        </p:xfrm>
        <a:graphic>
          <a:graphicData uri="http://schemas.openxmlformats.org/presentationml/2006/ole">
            <mc:AlternateContent xmlns:mc="http://schemas.openxmlformats.org/markup-compatibility/2006">
              <mc:Choice xmlns:v="urn:schemas-microsoft-com:vml" Requires="v">
                <p:oleObj spid="_x0000_s19459" name="CS ChemDraw Drawing" r:id="rId8" imgW="1014473" imgH="758541" progId="ChemDraw.Document.6.0">
                  <p:embed/>
                </p:oleObj>
              </mc:Choice>
              <mc:Fallback>
                <p:oleObj name="CS ChemDraw Drawing" r:id="rId8" imgW="1014473" imgH="758541" progId="ChemDraw.Document.6.0">
                  <p:embed/>
                  <p:pic>
                    <p:nvPicPr>
                      <p:cNvPr id="22" name="Objet 21">
                        <a:extLst>
                          <a:ext uri="{FF2B5EF4-FFF2-40B4-BE49-F238E27FC236}">
                            <a16:creationId xmlns:a16="http://schemas.microsoft.com/office/drawing/2014/main" id="{34E6DBF9-7212-460A-AFB7-CCD9DB31DB81}"/>
                          </a:ext>
                        </a:extLst>
                      </p:cNvPr>
                      <p:cNvPicPr/>
                      <p:nvPr/>
                    </p:nvPicPr>
                    <p:blipFill>
                      <a:blip r:embed="rId9"/>
                      <a:stretch>
                        <a:fillRect/>
                      </a:stretch>
                    </p:blipFill>
                    <p:spPr>
                      <a:xfrm>
                        <a:off x="823238" y="1829427"/>
                        <a:ext cx="1521710" cy="1137812"/>
                      </a:xfrm>
                      <a:prstGeom prst="rect">
                        <a:avLst/>
                      </a:prstGeom>
                    </p:spPr>
                  </p:pic>
                </p:oleObj>
              </mc:Fallback>
            </mc:AlternateContent>
          </a:graphicData>
        </a:graphic>
      </p:graphicFrame>
      <p:graphicFrame>
        <p:nvGraphicFramePr>
          <p:cNvPr id="24" name="Objet 23">
            <a:extLst>
              <a:ext uri="{FF2B5EF4-FFF2-40B4-BE49-F238E27FC236}">
                <a16:creationId xmlns:a16="http://schemas.microsoft.com/office/drawing/2014/main" id="{C68CE224-7106-4EEE-A6EC-8FCC24ECDCB1}"/>
              </a:ext>
            </a:extLst>
          </p:cNvPr>
          <p:cNvGraphicFramePr>
            <a:graphicFrameLocks noChangeAspect="1"/>
          </p:cNvGraphicFramePr>
          <p:nvPr/>
        </p:nvGraphicFramePr>
        <p:xfrm>
          <a:off x="6365604" y="1912128"/>
          <a:ext cx="1768829" cy="1075979"/>
        </p:xfrm>
        <a:graphic>
          <a:graphicData uri="http://schemas.openxmlformats.org/presentationml/2006/ole">
            <mc:AlternateContent xmlns:mc="http://schemas.openxmlformats.org/markup-compatibility/2006">
              <mc:Choice xmlns:v="urn:schemas-microsoft-com:vml" Requires="v">
                <p:oleObj spid="_x0000_s19460" name="CS ChemDraw Drawing" r:id="rId10" imgW="1179219" imgH="717319" progId="ChemDraw.Document.6.0">
                  <p:embed/>
                </p:oleObj>
              </mc:Choice>
              <mc:Fallback>
                <p:oleObj name="CS ChemDraw Drawing" r:id="rId10" imgW="1179219" imgH="717319" progId="ChemDraw.Document.6.0">
                  <p:embed/>
                  <p:pic>
                    <p:nvPicPr>
                      <p:cNvPr id="24" name="Objet 23">
                        <a:extLst>
                          <a:ext uri="{FF2B5EF4-FFF2-40B4-BE49-F238E27FC236}">
                            <a16:creationId xmlns:a16="http://schemas.microsoft.com/office/drawing/2014/main" id="{C68CE224-7106-4EEE-A6EC-8FCC24ECDCB1}"/>
                          </a:ext>
                        </a:extLst>
                      </p:cNvPr>
                      <p:cNvPicPr/>
                      <p:nvPr/>
                    </p:nvPicPr>
                    <p:blipFill>
                      <a:blip r:embed="rId11"/>
                      <a:stretch>
                        <a:fillRect/>
                      </a:stretch>
                    </p:blipFill>
                    <p:spPr>
                      <a:xfrm>
                        <a:off x="6365604" y="1912128"/>
                        <a:ext cx="1768829" cy="1075979"/>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44EF06A4-1162-49A4-8A30-1C63B819CAF5}"/>
              </a:ext>
            </a:extLst>
          </p:cNvPr>
          <p:cNvGraphicFramePr>
            <a:graphicFrameLocks noChangeAspect="1"/>
          </p:cNvGraphicFramePr>
          <p:nvPr>
            <p:extLst>
              <p:ext uri="{D42A27DB-BD31-4B8C-83A1-F6EECF244321}">
                <p14:modId xmlns:p14="http://schemas.microsoft.com/office/powerpoint/2010/main" val="1996968868"/>
              </p:ext>
            </p:extLst>
          </p:nvPr>
        </p:nvGraphicFramePr>
        <p:xfrm>
          <a:off x="710819" y="3664039"/>
          <a:ext cx="1634129" cy="1135784"/>
        </p:xfrm>
        <a:graphic>
          <a:graphicData uri="http://schemas.openxmlformats.org/presentationml/2006/ole">
            <mc:AlternateContent xmlns:mc="http://schemas.openxmlformats.org/markup-compatibility/2006">
              <mc:Choice xmlns:v="urn:schemas-microsoft-com:vml" Requires="v">
                <p:oleObj spid="_x0000_s19461" name="CS ChemDraw Drawing" r:id="rId12" imgW="1089419" imgH="757189" progId="ChemDraw.Document.6.0">
                  <p:embed/>
                </p:oleObj>
              </mc:Choice>
              <mc:Fallback>
                <p:oleObj name="CS ChemDraw Drawing" r:id="rId12" imgW="1089419" imgH="757189" progId="ChemDraw.Document.6.0">
                  <p:embed/>
                  <p:pic>
                    <p:nvPicPr>
                      <p:cNvPr id="27" name="Objet 26">
                        <a:extLst>
                          <a:ext uri="{FF2B5EF4-FFF2-40B4-BE49-F238E27FC236}">
                            <a16:creationId xmlns:a16="http://schemas.microsoft.com/office/drawing/2014/main" id="{44EF06A4-1162-49A4-8A30-1C63B819CAF5}"/>
                          </a:ext>
                        </a:extLst>
                      </p:cNvPr>
                      <p:cNvPicPr/>
                      <p:nvPr/>
                    </p:nvPicPr>
                    <p:blipFill>
                      <a:blip r:embed="rId13"/>
                      <a:stretch>
                        <a:fillRect/>
                      </a:stretch>
                    </p:blipFill>
                    <p:spPr>
                      <a:xfrm>
                        <a:off x="710819" y="3664039"/>
                        <a:ext cx="1634129" cy="1135784"/>
                      </a:xfrm>
                      <a:prstGeom prst="rect">
                        <a:avLst/>
                      </a:prstGeom>
                    </p:spPr>
                  </p:pic>
                </p:oleObj>
              </mc:Fallback>
            </mc:AlternateContent>
          </a:graphicData>
        </a:graphic>
      </p:graphicFrame>
      <p:graphicFrame>
        <p:nvGraphicFramePr>
          <p:cNvPr id="65" name="Objet 64">
            <a:extLst>
              <a:ext uri="{FF2B5EF4-FFF2-40B4-BE49-F238E27FC236}">
                <a16:creationId xmlns:a16="http://schemas.microsoft.com/office/drawing/2014/main" id="{C56EDCF2-CE31-4645-85BE-5DF0857D6AE7}"/>
              </a:ext>
            </a:extLst>
          </p:cNvPr>
          <p:cNvGraphicFramePr>
            <a:graphicFrameLocks noChangeAspect="1"/>
          </p:cNvGraphicFramePr>
          <p:nvPr/>
        </p:nvGraphicFramePr>
        <p:xfrm>
          <a:off x="4808119" y="5577604"/>
          <a:ext cx="1474109" cy="1112471"/>
        </p:xfrm>
        <a:graphic>
          <a:graphicData uri="http://schemas.openxmlformats.org/presentationml/2006/ole">
            <mc:AlternateContent xmlns:mc="http://schemas.openxmlformats.org/markup-compatibility/2006">
              <mc:Choice xmlns:v="urn:schemas-microsoft-com:vml" Requires="v">
                <p:oleObj spid="_x0000_s19462" name="CS ChemDraw Drawing" r:id="rId14" imgW="982739" imgH="741647" progId="ChemDraw.Document.6.0">
                  <p:embed/>
                </p:oleObj>
              </mc:Choice>
              <mc:Fallback>
                <p:oleObj name="CS ChemDraw Drawing" r:id="rId14" imgW="982739" imgH="741647" progId="ChemDraw.Document.6.0">
                  <p:embed/>
                  <p:pic>
                    <p:nvPicPr>
                      <p:cNvPr id="65" name="Objet 64">
                        <a:extLst>
                          <a:ext uri="{FF2B5EF4-FFF2-40B4-BE49-F238E27FC236}">
                            <a16:creationId xmlns:a16="http://schemas.microsoft.com/office/drawing/2014/main" id="{C56EDCF2-CE31-4645-85BE-5DF0857D6AE7}"/>
                          </a:ext>
                        </a:extLst>
                      </p:cNvPr>
                      <p:cNvPicPr/>
                      <p:nvPr/>
                    </p:nvPicPr>
                    <p:blipFill>
                      <a:blip r:embed="rId15"/>
                      <a:stretch>
                        <a:fillRect/>
                      </a:stretch>
                    </p:blipFill>
                    <p:spPr>
                      <a:xfrm>
                        <a:off x="4808119" y="5577604"/>
                        <a:ext cx="1474109" cy="1112471"/>
                      </a:xfrm>
                      <a:prstGeom prst="rect">
                        <a:avLst/>
                      </a:prstGeom>
                    </p:spPr>
                  </p:pic>
                </p:oleObj>
              </mc:Fallback>
            </mc:AlternateContent>
          </a:graphicData>
        </a:graphic>
      </p:graphicFrame>
      <p:sp>
        <p:nvSpPr>
          <p:cNvPr id="70" name="Arc 69">
            <a:extLst>
              <a:ext uri="{FF2B5EF4-FFF2-40B4-BE49-F238E27FC236}">
                <a16:creationId xmlns:a16="http://schemas.microsoft.com/office/drawing/2014/main" id="{AD62B18D-A556-4787-880C-74A08811626B}"/>
              </a:ext>
            </a:extLst>
          </p:cNvPr>
          <p:cNvSpPr/>
          <p:nvPr/>
        </p:nvSpPr>
        <p:spPr>
          <a:xfrm rot="18806569">
            <a:off x="1095598" y="1668411"/>
            <a:ext cx="990132" cy="1075979"/>
          </a:xfrm>
          <a:prstGeom prst="arc">
            <a:avLst/>
          </a:prstGeom>
          <a:ln w="38100">
            <a:solidFill>
              <a:schemeClr val="accent4">
                <a:lumMod val="60000"/>
                <a:lumOff val="40000"/>
              </a:schemeClr>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0" name="Ellipse 79">
            <a:extLst>
              <a:ext uri="{FF2B5EF4-FFF2-40B4-BE49-F238E27FC236}">
                <a16:creationId xmlns:a16="http://schemas.microsoft.com/office/drawing/2014/main" id="{E16C530D-A97A-4C6C-9773-1766FC148024}"/>
              </a:ext>
            </a:extLst>
          </p:cNvPr>
          <p:cNvSpPr/>
          <p:nvPr/>
        </p:nvSpPr>
        <p:spPr>
          <a:xfrm>
            <a:off x="1266663" y="443011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0C460234-77E8-4724-9E43-E62795D77D74}"/>
              </a:ext>
            </a:extLst>
          </p:cNvPr>
          <p:cNvSpPr/>
          <p:nvPr/>
        </p:nvSpPr>
        <p:spPr>
          <a:xfrm>
            <a:off x="1266663" y="2561068"/>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2B7C78B0-E685-479F-B8A3-422B681DE696}"/>
              </a:ext>
            </a:extLst>
          </p:cNvPr>
          <p:cNvSpPr/>
          <p:nvPr/>
        </p:nvSpPr>
        <p:spPr>
          <a:xfrm>
            <a:off x="4085815" y="4417765"/>
            <a:ext cx="377340" cy="394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E2FF1278-401C-4CAA-97E0-42706BFB46E7}"/>
              </a:ext>
            </a:extLst>
          </p:cNvPr>
          <p:cNvSpPr/>
          <p:nvPr/>
        </p:nvSpPr>
        <p:spPr>
          <a:xfrm>
            <a:off x="7061348" y="4385861"/>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7FF15E40-5D64-47E8-9B96-98F66636D819}"/>
              </a:ext>
            </a:extLst>
          </p:cNvPr>
          <p:cNvSpPr/>
          <p:nvPr/>
        </p:nvSpPr>
        <p:spPr>
          <a:xfrm>
            <a:off x="5320996" y="6312061"/>
            <a:ext cx="377340" cy="394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63172941-9C93-495A-A4AF-A2EB87E77B78}"/>
              </a:ext>
            </a:extLst>
          </p:cNvPr>
          <p:cNvSpPr txBox="1"/>
          <p:nvPr/>
        </p:nvSpPr>
        <p:spPr>
          <a:xfrm>
            <a:off x="800052" y="1215868"/>
            <a:ext cx="4512774" cy="369332"/>
          </a:xfrm>
          <a:prstGeom prst="rect">
            <a:avLst/>
          </a:prstGeom>
          <a:noFill/>
        </p:spPr>
        <p:txBody>
          <a:bodyPr wrap="none" rtlCol="0">
            <a:spAutoFit/>
          </a:bodyPr>
          <a:lstStyle/>
          <a:p>
            <a:r>
              <a:rPr lang="fr-FR" sz="1800" dirty="0">
                <a:latin typeface="Arial" panose="020B0604020202020204" pitchFamily="34" charset="0"/>
                <a:ea typeface="Times New Roman" panose="02020603050405020304" pitchFamily="18" charset="0"/>
              </a:rPr>
              <a:t>b</a:t>
            </a:r>
            <a:r>
              <a:rPr lang="fr-FR" sz="1800" dirty="0">
                <a:effectLst/>
                <a:latin typeface="Arial" panose="020B0604020202020204" pitchFamily="34" charset="0"/>
                <a:ea typeface="Times New Roman" panose="02020603050405020304" pitchFamily="18" charset="0"/>
              </a:rPr>
              <a:t>) </a:t>
            </a:r>
            <a:r>
              <a:rPr lang="fr-FR" dirty="0"/>
              <a:t>Retrouver les couples de diastéréoisomères.</a:t>
            </a:r>
          </a:p>
        </p:txBody>
      </p:sp>
      <p:sp>
        <p:nvSpPr>
          <p:cNvPr id="4" name="Text Box 8">
            <a:extLst>
              <a:ext uri="{FF2B5EF4-FFF2-40B4-BE49-F238E27FC236}">
                <a16:creationId xmlns:a16="http://schemas.microsoft.com/office/drawing/2014/main" id="{1192F6D7-FBD1-4EB5-A347-0CEF374F91D1}"/>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 name="Flèche : double flèche verticale 2">
            <a:extLst>
              <a:ext uri="{FF2B5EF4-FFF2-40B4-BE49-F238E27FC236}">
                <a16:creationId xmlns:a16="http://schemas.microsoft.com/office/drawing/2014/main" id="{51198C7F-C65F-4E8C-BB79-8CAA01EC2909}"/>
              </a:ext>
            </a:extLst>
          </p:cNvPr>
          <p:cNvSpPr/>
          <p:nvPr/>
        </p:nvSpPr>
        <p:spPr>
          <a:xfrm>
            <a:off x="1391924" y="2986940"/>
            <a:ext cx="252079" cy="652387"/>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ouble flèche verticale 4">
            <a:extLst>
              <a:ext uri="{FF2B5EF4-FFF2-40B4-BE49-F238E27FC236}">
                <a16:creationId xmlns:a16="http://schemas.microsoft.com/office/drawing/2014/main" id="{7E3D94D6-0FE7-405B-A85F-9894E74CADFC}"/>
              </a:ext>
            </a:extLst>
          </p:cNvPr>
          <p:cNvSpPr/>
          <p:nvPr/>
        </p:nvSpPr>
        <p:spPr>
          <a:xfrm>
            <a:off x="7111616" y="2986939"/>
            <a:ext cx="252079" cy="652387"/>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ouble flèche verticale 5">
            <a:extLst>
              <a:ext uri="{FF2B5EF4-FFF2-40B4-BE49-F238E27FC236}">
                <a16:creationId xmlns:a16="http://schemas.microsoft.com/office/drawing/2014/main" id="{1C747112-C69B-4350-9206-92F9CC9A2E3A}"/>
              </a:ext>
            </a:extLst>
          </p:cNvPr>
          <p:cNvSpPr/>
          <p:nvPr/>
        </p:nvSpPr>
        <p:spPr>
          <a:xfrm rot="19675799">
            <a:off x="4880247" y="4797425"/>
            <a:ext cx="252079" cy="652387"/>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E60B5F5D-C3B5-446D-9848-6E32C080FFE2}"/>
              </a:ext>
            </a:extLst>
          </p:cNvPr>
          <p:cNvSpPr/>
          <p:nvPr/>
        </p:nvSpPr>
        <p:spPr>
          <a:xfrm>
            <a:off x="1290918" y="3780545"/>
            <a:ext cx="560934" cy="837559"/>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c 8">
            <a:extLst>
              <a:ext uri="{FF2B5EF4-FFF2-40B4-BE49-F238E27FC236}">
                <a16:creationId xmlns:a16="http://schemas.microsoft.com/office/drawing/2014/main" id="{52415D05-18B0-4A18-B034-28BFE03D136A}"/>
              </a:ext>
            </a:extLst>
          </p:cNvPr>
          <p:cNvSpPr/>
          <p:nvPr/>
        </p:nvSpPr>
        <p:spPr>
          <a:xfrm rot="18806569">
            <a:off x="6709496" y="1776208"/>
            <a:ext cx="990132" cy="1075979"/>
          </a:xfrm>
          <a:prstGeom prst="arc">
            <a:avLst/>
          </a:prstGeom>
          <a:ln w="38100">
            <a:solidFill>
              <a:schemeClr val="accent4">
                <a:lumMod val="60000"/>
                <a:lumOff val="40000"/>
              </a:schemeClr>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10" name="Forme libre : forme 9">
            <a:extLst>
              <a:ext uri="{FF2B5EF4-FFF2-40B4-BE49-F238E27FC236}">
                <a16:creationId xmlns:a16="http://schemas.microsoft.com/office/drawing/2014/main" id="{7C8CD3F4-C9AB-4C83-B8E8-3BDC42B7EA16}"/>
              </a:ext>
            </a:extLst>
          </p:cNvPr>
          <p:cNvSpPr/>
          <p:nvPr/>
        </p:nvSpPr>
        <p:spPr>
          <a:xfrm flipV="1">
            <a:off x="6879876" y="3807864"/>
            <a:ext cx="664424" cy="632134"/>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Objet 10">
            <a:extLst>
              <a:ext uri="{FF2B5EF4-FFF2-40B4-BE49-F238E27FC236}">
                <a16:creationId xmlns:a16="http://schemas.microsoft.com/office/drawing/2014/main" id="{D0FFFB2C-5079-40B7-B77D-FB1289D62E39}"/>
              </a:ext>
            </a:extLst>
          </p:cNvPr>
          <p:cNvGraphicFramePr>
            <a:graphicFrameLocks noChangeAspect="1"/>
          </p:cNvGraphicFramePr>
          <p:nvPr/>
        </p:nvGraphicFramePr>
        <p:xfrm>
          <a:off x="3491856" y="3687352"/>
          <a:ext cx="1565259" cy="1112471"/>
        </p:xfrm>
        <a:graphic>
          <a:graphicData uri="http://schemas.openxmlformats.org/presentationml/2006/ole">
            <mc:AlternateContent xmlns:mc="http://schemas.openxmlformats.org/markup-compatibility/2006">
              <mc:Choice xmlns:v="urn:schemas-microsoft-com:vml" Requires="v">
                <p:oleObj spid="_x0000_s19463" name="CS ChemDraw Drawing" r:id="rId16" imgW="1043506" imgH="741647" progId="ChemDraw.Document.6.0">
                  <p:embed/>
                </p:oleObj>
              </mc:Choice>
              <mc:Fallback>
                <p:oleObj name="CS ChemDraw Drawing" r:id="rId16" imgW="1043506" imgH="741647" progId="ChemDraw.Document.6.0">
                  <p:embed/>
                  <p:pic>
                    <p:nvPicPr>
                      <p:cNvPr id="29" name="Objet 28">
                        <a:extLst>
                          <a:ext uri="{FF2B5EF4-FFF2-40B4-BE49-F238E27FC236}">
                            <a16:creationId xmlns:a16="http://schemas.microsoft.com/office/drawing/2014/main" id="{7CA00B34-061D-4DEF-85F0-CF52AD09C968}"/>
                          </a:ext>
                        </a:extLst>
                      </p:cNvPr>
                      <p:cNvPicPr/>
                      <p:nvPr/>
                    </p:nvPicPr>
                    <p:blipFill>
                      <a:blip r:embed="rId17"/>
                      <a:stretch>
                        <a:fillRect/>
                      </a:stretch>
                    </p:blipFill>
                    <p:spPr>
                      <a:xfrm>
                        <a:off x="3491856" y="3687352"/>
                        <a:ext cx="1565259" cy="1112471"/>
                      </a:xfrm>
                      <a:prstGeom prst="rect">
                        <a:avLst/>
                      </a:prstGeom>
                    </p:spPr>
                  </p:pic>
                </p:oleObj>
              </mc:Fallback>
            </mc:AlternateContent>
          </a:graphicData>
        </a:graphic>
      </p:graphicFrame>
      <p:sp>
        <p:nvSpPr>
          <p:cNvPr id="12" name="Ellipse 11">
            <a:extLst>
              <a:ext uri="{FF2B5EF4-FFF2-40B4-BE49-F238E27FC236}">
                <a16:creationId xmlns:a16="http://schemas.microsoft.com/office/drawing/2014/main" id="{1355BF6C-8C1A-4A5B-86B8-481F81140B22}"/>
              </a:ext>
            </a:extLst>
          </p:cNvPr>
          <p:cNvSpPr/>
          <p:nvPr/>
        </p:nvSpPr>
        <p:spPr>
          <a:xfrm>
            <a:off x="6922946" y="2592518"/>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774221EC-9D49-4122-BE3A-2DA2EC68138E}"/>
              </a:ext>
            </a:extLst>
          </p:cNvPr>
          <p:cNvSpPr/>
          <p:nvPr/>
        </p:nvSpPr>
        <p:spPr>
          <a:xfrm flipV="1">
            <a:off x="3932791" y="3807864"/>
            <a:ext cx="664424" cy="632134"/>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363E544F-EF9E-4D2C-9092-332FFA21256C}"/>
              </a:ext>
            </a:extLst>
          </p:cNvPr>
          <p:cNvSpPr/>
          <p:nvPr/>
        </p:nvSpPr>
        <p:spPr>
          <a:xfrm>
            <a:off x="5218555" y="5685957"/>
            <a:ext cx="653235" cy="837559"/>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a16="http://schemas.microsoft.com/office/drawing/2014/main" id="{636C0106-3635-4B9C-A10A-0B26271B3A24}"/>
              </a:ext>
            </a:extLst>
          </p:cNvPr>
          <p:cNvCxnSpPr>
            <a:cxnSpLocks/>
          </p:cNvCxnSpPr>
          <p:nvPr/>
        </p:nvCxnSpPr>
        <p:spPr>
          <a:xfrm flipH="1" flipV="1">
            <a:off x="3270140" y="4157311"/>
            <a:ext cx="708130" cy="12192"/>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3862B54F-D79B-4FA4-9128-C113D0D778A1}"/>
              </a:ext>
            </a:extLst>
          </p:cNvPr>
          <p:cNvCxnSpPr>
            <a:cxnSpLocks/>
          </p:cNvCxnSpPr>
          <p:nvPr/>
        </p:nvCxnSpPr>
        <p:spPr>
          <a:xfrm flipH="1" flipV="1">
            <a:off x="4648845" y="4157311"/>
            <a:ext cx="691571" cy="12192"/>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Flèche courbée vers le bas 35">
            <a:extLst>
              <a:ext uri="{FF2B5EF4-FFF2-40B4-BE49-F238E27FC236}">
                <a16:creationId xmlns:a16="http://schemas.microsoft.com/office/drawing/2014/main" id="{FC60A661-F6E2-4BCB-8B6E-B2B6AA87FE86}"/>
              </a:ext>
            </a:extLst>
          </p:cNvPr>
          <p:cNvSpPr/>
          <p:nvPr/>
        </p:nvSpPr>
        <p:spPr>
          <a:xfrm flipH="1">
            <a:off x="5378444" y="3989967"/>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Rectangle 32">
            <a:extLst>
              <a:ext uri="{FF2B5EF4-FFF2-40B4-BE49-F238E27FC236}">
                <a16:creationId xmlns:a16="http://schemas.microsoft.com/office/drawing/2014/main" id="{2219BEEF-9B84-4E52-802E-E60ED857D895}"/>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329777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graphicFrame>
        <p:nvGraphicFramePr>
          <p:cNvPr id="9" name="Objet 8">
            <a:extLst>
              <a:ext uri="{FF2B5EF4-FFF2-40B4-BE49-F238E27FC236}">
                <a16:creationId xmlns:a16="http://schemas.microsoft.com/office/drawing/2014/main" id="{2CEF9695-ED76-4DF7-86F2-1CA880B857AA}"/>
              </a:ext>
            </a:extLst>
          </p:cNvPr>
          <p:cNvGraphicFramePr>
            <a:graphicFrameLocks noChangeAspect="1"/>
          </p:cNvGraphicFramePr>
          <p:nvPr>
            <p:extLst>
              <p:ext uri="{D42A27DB-BD31-4B8C-83A1-F6EECF244321}">
                <p14:modId xmlns:p14="http://schemas.microsoft.com/office/powerpoint/2010/main" val="3132492802"/>
              </p:ext>
            </p:extLst>
          </p:nvPr>
        </p:nvGraphicFramePr>
        <p:xfrm>
          <a:off x="251423" y="1268712"/>
          <a:ext cx="1862174" cy="914304"/>
        </p:xfrm>
        <a:graphic>
          <a:graphicData uri="http://schemas.openxmlformats.org/presentationml/2006/ole">
            <mc:AlternateContent xmlns:mc="http://schemas.openxmlformats.org/markup-compatibility/2006">
              <mc:Choice xmlns:v="urn:schemas-microsoft-com:vml" Requires="v">
                <p:oleObj spid="_x0000_s20482" name="CS ChemDraw Drawing" r:id="rId6" imgW="931087" imgH="457152" progId="ChemDraw.Document.6.0">
                  <p:embed/>
                </p:oleObj>
              </mc:Choice>
              <mc:Fallback>
                <p:oleObj name="CS ChemDraw Drawing" r:id="rId6" imgW="931087" imgH="457152" progId="ChemDraw.Document.6.0">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23" y="1268712"/>
                        <a:ext cx="1862174" cy="914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ZoneTexte 74">
            <a:extLst>
              <a:ext uri="{FF2B5EF4-FFF2-40B4-BE49-F238E27FC236}">
                <a16:creationId xmlns:a16="http://schemas.microsoft.com/office/drawing/2014/main" id="{9EA6AA2A-0C7C-4FAF-B1F8-6B06F1F021E8}"/>
              </a:ext>
            </a:extLst>
          </p:cNvPr>
          <p:cNvSpPr txBox="1"/>
          <p:nvPr/>
        </p:nvSpPr>
        <p:spPr>
          <a:xfrm>
            <a:off x="2231688" y="1628760"/>
            <a:ext cx="6426552" cy="338554"/>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Pas chirale car aucun C* donc pouvoir rotatoire nul.</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2" name="Objet 11">
            <a:extLst>
              <a:ext uri="{FF2B5EF4-FFF2-40B4-BE49-F238E27FC236}">
                <a16:creationId xmlns:a16="http://schemas.microsoft.com/office/drawing/2014/main" id="{F94AC713-4AD9-49DE-AF79-66593CA0A7F2}"/>
              </a:ext>
            </a:extLst>
          </p:cNvPr>
          <p:cNvGraphicFramePr>
            <a:graphicFrameLocks noChangeAspect="1"/>
          </p:cNvGraphicFramePr>
          <p:nvPr>
            <p:extLst>
              <p:ext uri="{D42A27DB-BD31-4B8C-83A1-F6EECF244321}">
                <p14:modId xmlns:p14="http://schemas.microsoft.com/office/powerpoint/2010/main" val="290650484"/>
              </p:ext>
            </p:extLst>
          </p:nvPr>
        </p:nvGraphicFramePr>
        <p:xfrm>
          <a:off x="211259" y="2670336"/>
          <a:ext cx="2010641" cy="1028700"/>
        </p:xfrm>
        <a:graphic>
          <a:graphicData uri="http://schemas.openxmlformats.org/presentationml/2006/ole">
            <mc:AlternateContent xmlns:mc="http://schemas.openxmlformats.org/markup-compatibility/2006">
              <mc:Choice xmlns:v="urn:schemas-microsoft-com:vml" Requires="v">
                <p:oleObj spid="_x0000_s20483" name="CS ChemDraw Drawing" r:id="rId8" imgW="1010084" imgH="522363" progId="ChemDraw.Document.6.0">
                  <p:embed/>
                </p:oleObj>
              </mc:Choice>
              <mc:Fallback>
                <p:oleObj name="CS ChemDraw Drawing" r:id="rId8" imgW="1010084" imgH="522363" progId="ChemDraw.Document.6.0">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59" y="2670336"/>
                        <a:ext cx="2010641"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ZoneTexte 75">
            <a:extLst>
              <a:ext uri="{FF2B5EF4-FFF2-40B4-BE49-F238E27FC236}">
                <a16:creationId xmlns:a16="http://schemas.microsoft.com/office/drawing/2014/main" id="{4F86F6F8-336F-424B-8753-53F09C4C361A}"/>
              </a:ext>
            </a:extLst>
          </p:cNvPr>
          <p:cNvSpPr txBox="1"/>
          <p:nvPr/>
        </p:nvSpPr>
        <p:spPr>
          <a:xfrm>
            <a:off x="2241736" y="2761552"/>
            <a:ext cx="6516564" cy="830997"/>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Chirale car un C*. Cette molécule possède un pouvoir rotatoire constant, mais qui ne peut pas être déduit de la structure (valeur expérimentale).</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5" name="Objet 14">
            <a:extLst>
              <a:ext uri="{FF2B5EF4-FFF2-40B4-BE49-F238E27FC236}">
                <a16:creationId xmlns:a16="http://schemas.microsoft.com/office/drawing/2014/main" id="{ED1029C7-5CF3-4C76-8297-42880B56C9FA}"/>
              </a:ext>
            </a:extLst>
          </p:cNvPr>
          <p:cNvGraphicFramePr>
            <a:graphicFrameLocks noChangeAspect="1"/>
          </p:cNvGraphicFramePr>
          <p:nvPr>
            <p:extLst>
              <p:ext uri="{D42A27DB-BD31-4B8C-83A1-F6EECF244321}">
                <p14:modId xmlns:p14="http://schemas.microsoft.com/office/powerpoint/2010/main" val="1114685703"/>
              </p:ext>
            </p:extLst>
          </p:nvPr>
        </p:nvGraphicFramePr>
        <p:xfrm>
          <a:off x="251423" y="4071062"/>
          <a:ext cx="2946731" cy="1968286"/>
        </p:xfrm>
        <a:graphic>
          <a:graphicData uri="http://schemas.openxmlformats.org/presentationml/2006/ole">
            <mc:AlternateContent xmlns:mc="http://schemas.openxmlformats.org/markup-compatibility/2006">
              <mc:Choice xmlns:v="urn:schemas-microsoft-com:vml" Requires="v">
                <p:oleObj spid="_x0000_s20484" name="CS ChemDraw Drawing" r:id="rId10" imgW="1550911" imgH="1035940" progId="ChemDraw.Document.6.0">
                  <p:embed/>
                </p:oleObj>
              </mc:Choice>
              <mc:Fallback>
                <p:oleObj name="CS ChemDraw Drawing" r:id="rId10" imgW="1550911" imgH="1035940" progId="ChemDraw.Document.6.0">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23" y="4071062"/>
                        <a:ext cx="2946731" cy="1968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ZoneTexte 83">
            <a:extLst>
              <a:ext uri="{FF2B5EF4-FFF2-40B4-BE49-F238E27FC236}">
                <a16:creationId xmlns:a16="http://schemas.microsoft.com/office/drawing/2014/main" id="{3A3D952F-B1F0-44B7-A093-FC768953ACB9}"/>
              </a:ext>
            </a:extLst>
          </p:cNvPr>
          <p:cNvSpPr txBox="1"/>
          <p:nvPr/>
        </p:nvSpPr>
        <p:spPr>
          <a:xfrm>
            <a:off x="2870336" y="4514828"/>
            <a:ext cx="6472300" cy="584775"/>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Son pouvoir rotatoire est de + 2,6 car il s’agit de l’énantiomère du composé dont on donne le pouvoir rotatoire.</a:t>
            </a:r>
            <a:endParaRPr lang="fr-FR" sz="2800" dirty="0">
              <a:effectLst/>
              <a:latin typeface="Times New Roman" panose="02020603050405020304" pitchFamily="18" charset="0"/>
              <a:ea typeface="Times New Roman" panose="02020603050405020304" pitchFamily="18" charset="0"/>
            </a:endParaRPr>
          </a:p>
        </p:txBody>
      </p:sp>
      <p:sp>
        <p:nvSpPr>
          <p:cNvPr id="4" name="Text Box 8">
            <a:extLst>
              <a:ext uri="{FF2B5EF4-FFF2-40B4-BE49-F238E27FC236}">
                <a16:creationId xmlns:a16="http://schemas.microsoft.com/office/drawing/2014/main" id="{81EA1EB6-0555-44FE-8D58-A7ED49F9AFF0}"/>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3" name="Rectangle 12">
            <a:extLst>
              <a:ext uri="{FF2B5EF4-FFF2-40B4-BE49-F238E27FC236}">
                <a16:creationId xmlns:a16="http://schemas.microsoft.com/office/drawing/2014/main" id="{FD9D7FE0-D3F9-4858-A10B-8BBBBCEFAD71}"/>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3230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331D41A8-B446-4443-BF00-72E76B57CA7D}"/>
              </a:ext>
            </a:extLst>
          </p:cNvPr>
          <p:cNvGraphicFramePr>
            <a:graphicFrameLocks noChangeAspect="1"/>
          </p:cNvGraphicFramePr>
          <p:nvPr>
            <p:extLst>
              <p:ext uri="{D42A27DB-BD31-4B8C-83A1-F6EECF244321}">
                <p14:modId xmlns:p14="http://schemas.microsoft.com/office/powerpoint/2010/main" val="3164640890"/>
              </p:ext>
            </p:extLst>
          </p:nvPr>
        </p:nvGraphicFramePr>
        <p:xfrm>
          <a:off x="156442" y="1584663"/>
          <a:ext cx="4299533" cy="1754325"/>
        </p:xfrm>
        <a:graphic>
          <a:graphicData uri="http://schemas.openxmlformats.org/presentationml/2006/ole">
            <mc:AlternateContent xmlns:mc="http://schemas.openxmlformats.org/markup-compatibility/2006">
              <mc:Choice xmlns:v="urn:schemas-microsoft-com:vml" Requires="v">
                <p:oleObj spid="_x0000_s21506" name="CS ChemDraw Drawing" r:id="rId6" imgW="2969823" imgH="1196095" progId="ChemDraw.Document.6.0">
                  <p:embed/>
                </p:oleObj>
              </mc:Choice>
              <mc:Fallback>
                <p:oleObj name="CS ChemDraw Drawing" r:id="rId6" imgW="2969823" imgH="1196095"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442" y="1584663"/>
                        <a:ext cx="4299533" cy="175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a:extLst>
              <a:ext uri="{FF2B5EF4-FFF2-40B4-BE49-F238E27FC236}">
                <a16:creationId xmlns:a16="http://schemas.microsoft.com/office/drawing/2014/main" id="{3A5F66D3-77E4-4201-A102-69430BCB4BE9}"/>
              </a:ext>
            </a:extLst>
          </p:cNvPr>
          <p:cNvSpPr txBox="1"/>
          <p:nvPr/>
        </p:nvSpPr>
        <p:spPr>
          <a:xfrm>
            <a:off x="4390410" y="1730055"/>
            <a:ext cx="4572000" cy="1077218"/>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deux molécules ne sont pas énantiomères mais diastéréoisomères. Leurs pouvoirs rotatoires respectifs n’ont aucune relation.</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0" name="Objet 9">
            <a:extLst>
              <a:ext uri="{FF2B5EF4-FFF2-40B4-BE49-F238E27FC236}">
                <a16:creationId xmlns:a16="http://schemas.microsoft.com/office/drawing/2014/main" id="{519A8C55-8E30-469F-A078-C59AF83393E3}"/>
              </a:ext>
            </a:extLst>
          </p:cNvPr>
          <p:cNvGraphicFramePr>
            <a:graphicFrameLocks noChangeAspect="1"/>
          </p:cNvGraphicFramePr>
          <p:nvPr>
            <p:extLst>
              <p:ext uri="{D42A27DB-BD31-4B8C-83A1-F6EECF244321}">
                <p14:modId xmlns:p14="http://schemas.microsoft.com/office/powerpoint/2010/main" val="3940005789"/>
              </p:ext>
            </p:extLst>
          </p:nvPr>
        </p:nvGraphicFramePr>
        <p:xfrm>
          <a:off x="156442" y="4131574"/>
          <a:ext cx="4073421" cy="1727750"/>
        </p:xfrm>
        <a:graphic>
          <a:graphicData uri="http://schemas.openxmlformats.org/presentationml/2006/ole">
            <mc:AlternateContent xmlns:mc="http://schemas.openxmlformats.org/markup-compatibility/2006">
              <mc:Choice xmlns:v="urn:schemas-microsoft-com:vml" Requires="v">
                <p:oleObj spid="_x0000_s21507" name="CS ChemDraw Drawing" r:id="rId8" imgW="2715614" imgH="1151833" progId="ChemDraw.Document.6.0">
                  <p:embed/>
                </p:oleObj>
              </mc:Choice>
              <mc:Fallback>
                <p:oleObj name="CS ChemDraw Drawing" r:id="rId8" imgW="2715614" imgH="1151833" progId="ChemDraw.Document.6.0">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442" y="4131574"/>
                        <a:ext cx="4073421" cy="172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a:extLst>
              <a:ext uri="{FF2B5EF4-FFF2-40B4-BE49-F238E27FC236}">
                <a16:creationId xmlns:a16="http://schemas.microsoft.com/office/drawing/2014/main" id="{FCB1E713-DA78-46CF-8128-FC8FCC9829CD}"/>
              </a:ext>
            </a:extLst>
          </p:cNvPr>
          <p:cNvSpPr txBox="1"/>
          <p:nvPr/>
        </p:nvSpPr>
        <p:spPr>
          <a:xfrm>
            <a:off x="4346408" y="4537327"/>
            <a:ext cx="4572000" cy="1077218"/>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molécules ne sont pas énantiomères car elles n’ont pas la même formule plane. Le pouvoir rotatoire de l’une ne peut donc pas être déduit du pouvoir rotatoire de l’autre.</a:t>
            </a:r>
            <a:endParaRPr lang="fr-FR" sz="2800" dirty="0">
              <a:effectLst/>
              <a:latin typeface="Times New Roman" panose="02020603050405020304" pitchFamily="18" charset="0"/>
              <a:ea typeface="Times New Roman" panose="02020603050405020304" pitchFamily="18" charset="0"/>
            </a:endParaRPr>
          </a:p>
        </p:txBody>
      </p:sp>
      <p:sp>
        <p:nvSpPr>
          <p:cNvPr id="6" name="Text Box 8">
            <a:extLst>
              <a:ext uri="{FF2B5EF4-FFF2-40B4-BE49-F238E27FC236}">
                <a16:creationId xmlns:a16="http://schemas.microsoft.com/office/drawing/2014/main" id="{15DCBD56-CD2B-4EF6-A722-722E1FF938E4}"/>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1" name="Rectangle 10">
            <a:extLst>
              <a:ext uri="{FF2B5EF4-FFF2-40B4-BE49-F238E27FC236}">
                <a16:creationId xmlns:a16="http://schemas.microsoft.com/office/drawing/2014/main" id="{43FB7CAB-B0DC-4164-8A2A-5440DF24CC56}"/>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250505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957DE222-F21A-4526-BB7A-7E915105F9B8}"/>
              </a:ext>
            </a:extLst>
          </p:cNvPr>
          <p:cNvGraphicFramePr>
            <a:graphicFrameLocks noChangeAspect="1"/>
          </p:cNvGraphicFramePr>
          <p:nvPr>
            <p:extLst>
              <p:ext uri="{D42A27DB-BD31-4B8C-83A1-F6EECF244321}">
                <p14:modId xmlns:p14="http://schemas.microsoft.com/office/powerpoint/2010/main" val="421979406"/>
              </p:ext>
            </p:extLst>
          </p:nvPr>
        </p:nvGraphicFramePr>
        <p:xfrm>
          <a:off x="240678" y="1211439"/>
          <a:ext cx="2493476" cy="1608647"/>
        </p:xfrm>
        <a:graphic>
          <a:graphicData uri="http://schemas.openxmlformats.org/presentationml/2006/ole">
            <mc:AlternateContent xmlns:mc="http://schemas.openxmlformats.org/markup-compatibility/2006">
              <mc:Choice xmlns:v="urn:schemas-microsoft-com:vml" Requires="v">
                <p:oleObj spid="_x0000_s22530" name="CS ChemDraw Drawing" r:id="rId6" imgW="1662317" imgH="1072431" progId="ChemDraw.Document.6.0">
                  <p:embed/>
                </p:oleObj>
              </mc:Choice>
              <mc:Fallback>
                <p:oleObj name="CS ChemDraw Drawing" r:id="rId6" imgW="1662317" imgH="1072431"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78" y="1211439"/>
                        <a:ext cx="2493476" cy="1608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a:extLst>
              <a:ext uri="{FF2B5EF4-FFF2-40B4-BE49-F238E27FC236}">
                <a16:creationId xmlns:a16="http://schemas.microsoft.com/office/drawing/2014/main" id="{43FE1E7C-C5F0-498C-8DB4-5252DBF8A050}"/>
              </a:ext>
            </a:extLst>
          </p:cNvPr>
          <p:cNvSpPr txBox="1"/>
          <p:nvPr/>
        </p:nvSpPr>
        <p:spPr>
          <a:xfrm>
            <a:off x="2951784" y="1808784"/>
            <a:ext cx="5796468" cy="584775"/>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sont énantiomères : le mélange 50/50 est un racémique, donc pouvoir rotatoire global nul.</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2" name="Objet 11">
            <a:extLst>
              <a:ext uri="{FF2B5EF4-FFF2-40B4-BE49-F238E27FC236}">
                <a16:creationId xmlns:a16="http://schemas.microsoft.com/office/drawing/2014/main" id="{860BA2A8-FC28-4B93-BA15-4C4C3D2DDC1A}"/>
              </a:ext>
            </a:extLst>
          </p:cNvPr>
          <p:cNvGraphicFramePr>
            <a:graphicFrameLocks noChangeAspect="1"/>
          </p:cNvGraphicFramePr>
          <p:nvPr>
            <p:extLst>
              <p:ext uri="{D42A27DB-BD31-4B8C-83A1-F6EECF244321}">
                <p14:modId xmlns:p14="http://schemas.microsoft.com/office/powerpoint/2010/main" val="686193996"/>
              </p:ext>
            </p:extLst>
          </p:nvPr>
        </p:nvGraphicFramePr>
        <p:xfrm>
          <a:off x="240678" y="2963147"/>
          <a:ext cx="2029622" cy="2136753"/>
        </p:xfrm>
        <a:graphic>
          <a:graphicData uri="http://schemas.openxmlformats.org/presentationml/2006/ole">
            <mc:AlternateContent xmlns:mc="http://schemas.openxmlformats.org/markup-compatibility/2006">
              <mc:Choice xmlns:v="urn:schemas-microsoft-com:vml" Requires="v">
                <p:oleObj spid="_x0000_s22531" name="CS ChemDraw Drawing" r:id="rId8" imgW="1353081" imgH="1424502" progId="ChemDraw.Document.6.0">
                  <p:embed/>
                </p:oleObj>
              </mc:Choice>
              <mc:Fallback>
                <p:oleObj name="CS ChemDraw Drawing" r:id="rId8" imgW="1353081" imgH="1424502" progId="ChemDraw.Document.6.0">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78" y="2963147"/>
                        <a:ext cx="2029622" cy="2136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a:extLst>
              <a:ext uri="{FF2B5EF4-FFF2-40B4-BE49-F238E27FC236}">
                <a16:creationId xmlns:a16="http://schemas.microsoft.com/office/drawing/2014/main" id="{C5A32B5A-0FCD-4E57-B3E1-5D0BFA1EE411}"/>
              </a:ext>
            </a:extLst>
          </p:cNvPr>
          <p:cNvSpPr txBox="1"/>
          <p:nvPr/>
        </p:nvSpPr>
        <p:spPr>
          <a:xfrm>
            <a:off x="2270300" y="3369803"/>
            <a:ext cx="6734175" cy="1323439"/>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deux molécules sont des diastéréoisomères et non des énantiomères : le mélange 50/50 n’est pas un racémique. Chacune des molécules possède un pouvoir rotatoire différent, le mélange des deux possédera également un pouvoir rotatoire, mais que l’on ne peut connaître qu’en effectuant la mesure expérimentale.</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7" name="Objet 16">
            <a:extLst>
              <a:ext uri="{FF2B5EF4-FFF2-40B4-BE49-F238E27FC236}">
                <a16:creationId xmlns:a16="http://schemas.microsoft.com/office/drawing/2014/main" id="{B8452D01-1DA6-4CE9-89FE-406FF2A9E0E2}"/>
              </a:ext>
            </a:extLst>
          </p:cNvPr>
          <p:cNvGraphicFramePr>
            <a:graphicFrameLocks noChangeAspect="1"/>
          </p:cNvGraphicFramePr>
          <p:nvPr>
            <p:extLst>
              <p:ext uri="{D42A27DB-BD31-4B8C-83A1-F6EECF244321}">
                <p14:modId xmlns:p14="http://schemas.microsoft.com/office/powerpoint/2010/main" val="1123710898"/>
              </p:ext>
            </p:extLst>
          </p:nvPr>
        </p:nvGraphicFramePr>
        <p:xfrm>
          <a:off x="200745" y="5275086"/>
          <a:ext cx="2756294" cy="1062296"/>
        </p:xfrm>
        <a:graphic>
          <a:graphicData uri="http://schemas.openxmlformats.org/presentationml/2006/ole">
            <mc:AlternateContent xmlns:mc="http://schemas.openxmlformats.org/markup-compatibility/2006">
              <mc:Choice xmlns:v="urn:schemas-microsoft-com:vml" Requires="v">
                <p:oleObj spid="_x0000_s22532" name="CS ChemDraw Drawing" r:id="rId10" imgW="1837529" imgH="708197" progId="ChemDraw.Document.6.0">
                  <p:embed/>
                </p:oleObj>
              </mc:Choice>
              <mc:Fallback>
                <p:oleObj name="CS ChemDraw Drawing" r:id="rId10" imgW="1837529" imgH="708197" progId="ChemDraw.Document.6.0">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745" y="5275086"/>
                        <a:ext cx="2756294" cy="1062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ZoneTexte 21">
            <a:extLst>
              <a:ext uri="{FF2B5EF4-FFF2-40B4-BE49-F238E27FC236}">
                <a16:creationId xmlns:a16="http://schemas.microsoft.com/office/drawing/2014/main" id="{AAF0DA38-31B5-4A6A-A814-96B938ED73DF}"/>
              </a:ext>
            </a:extLst>
          </p:cNvPr>
          <p:cNvSpPr txBox="1"/>
          <p:nvPr/>
        </p:nvSpPr>
        <p:spPr>
          <a:xfrm>
            <a:off x="3041796" y="5275086"/>
            <a:ext cx="5760768" cy="1077218"/>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ne sont pas chirales (pas de C*). Le pouvoir rotatoire est nul pour chacune d’entre elles, donc tout mélange quelle qu’en soit la proportion n’aura pas d’activité optique.</a:t>
            </a:r>
            <a:endParaRPr lang="fr-FR" sz="2800" dirty="0">
              <a:effectLst/>
              <a:latin typeface="Times New Roman" panose="02020603050405020304" pitchFamily="18" charset="0"/>
              <a:ea typeface="Times New Roman" panose="02020603050405020304" pitchFamily="18" charset="0"/>
            </a:endParaRPr>
          </a:p>
        </p:txBody>
      </p:sp>
      <p:sp>
        <p:nvSpPr>
          <p:cNvPr id="5" name="Text Box 8">
            <a:extLst>
              <a:ext uri="{FF2B5EF4-FFF2-40B4-BE49-F238E27FC236}">
                <a16:creationId xmlns:a16="http://schemas.microsoft.com/office/drawing/2014/main" id="{058C8C81-BB34-4468-A872-03E0ECFBD49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3" name="Rectangle 12">
            <a:extLst>
              <a:ext uri="{FF2B5EF4-FFF2-40B4-BE49-F238E27FC236}">
                <a16:creationId xmlns:a16="http://schemas.microsoft.com/office/drawing/2014/main" id="{1A690160-FB41-4166-AE9B-7AEDAD74E403}"/>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2071394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957DE222-F21A-4526-BB7A-7E915105F9B8}"/>
              </a:ext>
            </a:extLst>
          </p:cNvPr>
          <p:cNvGraphicFramePr>
            <a:graphicFrameLocks noChangeAspect="1"/>
          </p:cNvGraphicFramePr>
          <p:nvPr/>
        </p:nvGraphicFramePr>
        <p:xfrm>
          <a:off x="240678" y="1211439"/>
          <a:ext cx="2493476" cy="1608647"/>
        </p:xfrm>
        <a:graphic>
          <a:graphicData uri="http://schemas.openxmlformats.org/presentationml/2006/ole">
            <mc:AlternateContent xmlns:mc="http://schemas.openxmlformats.org/markup-compatibility/2006">
              <mc:Choice xmlns:v="urn:schemas-microsoft-com:vml" Requires="v">
                <p:oleObj spid="_x0000_s23554" name="CS ChemDraw Drawing" r:id="rId6" imgW="1662317" imgH="1072431" progId="ChemDraw.Document.6.0">
                  <p:embed/>
                </p:oleObj>
              </mc:Choice>
              <mc:Fallback>
                <p:oleObj name="CS ChemDraw Drawing" r:id="rId6" imgW="1662317" imgH="1072431" progId="ChemDraw.Document.6.0">
                  <p:embed/>
                  <p:pic>
                    <p:nvPicPr>
                      <p:cNvPr id="8" name="Objet 7">
                        <a:extLst>
                          <a:ext uri="{FF2B5EF4-FFF2-40B4-BE49-F238E27FC236}">
                            <a16:creationId xmlns:a16="http://schemas.microsoft.com/office/drawing/2014/main" id="{957DE222-F21A-4526-BB7A-7E915105F9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78" y="1211439"/>
                        <a:ext cx="2493476" cy="1608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a:extLst>
              <a:ext uri="{FF2B5EF4-FFF2-40B4-BE49-F238E27FC236}">
                <a16:creationId xmlns:a16="http://schemas.microsoft.com/office/drawing/2014/main" id="{43FE1E7C-C5F0-498C-8DB4-5252DBF8A050}"/>
              </a:ext>
            </a:extLst>
          </p:cNvPr>
          <p:cNvSpPr txBox="1"/>
          <p:nvPr/>
        </p:nvSpPr>
        <p:spPr>
          <a:xfrm>
            <a:off x="2951784" y="1808784"/>
            <a:ext cx="5796468" cy="584775"/>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sont énantiomères : le mélange 50/50 est un racémique, donc pouvoir rotatoire global nul.</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2" name="Objet 11">
            <a:extLst>
              <a:ext uri="{FF2B5EF4-FFF2-40B4-BE49-F238E27FC236}">
                <a16:creationId xmlns:a16="http://schemas.microsoft.com/office/drawing/2014/main" id="{860BA2A8-FC28-4B93-BA15-4C4C3D2DDC1A}"/>
              </a:ext>
            </a:extLst>
          </p:cNvPr>
          <p:cNvGraphicFramePr>
            <a:graphicFrameLocks noChangeAspect="1"/>
          </p:cNvGraphicFramePr>
          <p:nvPr/>
        </p:nvGraphicFramePr>
        <p:xfrm>
          <a:off x="240678" y="2963147"/>
          <a:ext cx="2029622" cy="2136753"/>
        </p:xfrm>
        <a:graphic>
          <a:graphicData uri="http://schemas.openxmlformats.org/presentationml/2006/ole">
            <mc:AlternateContent xmlns:mc="http://schemas.openxmlformats.org/markup-compatibility/2006">
              <mc:Choice xmlns:v="urn:schemas-microsoft-com:vml" Requires="v">
                <p:oleObj spid="_x0000_s23555" name="CS ChemDraw Drawing" r:id="rId8" imgW="1353081" imgH="1424502" progId="ChemDraw.Document.6.0">
                  <p:embed/>
                </p:oleObj>
              </mc:Choice>
              <mc:Fallback>
                <p:oleObj name="CS ChemDraw Drawing" r:id="rId8" imgW="1353081" imgH="1424502" progId="ChemDraw.Document.6.0">
                  <p:embed/>
                  <p:pic>
                    <p:nvPicPr>
                      <p:cNvPr id="12" name="Objet 11">
                        <a:extLst>
                          <a:ext uri="{FF2B5EF4-FFF2-40B4-BE49-F238E27FC236}">
                            <a16:creationId xmlns:a16="http://schemas.microsoft.com/office/drawing/2014/main" id="{860BA2A8-FC28-4B93-BA15-4C4C3D2DDC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78" y="2963147"/>
                        <a:ext cx="2029622" cy="2136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a:extLst>
              <a:ext uri="{FF2B5EF4-FFF2-40B4-BE49-F238E27FC236}">
                <a16:creationId xmlns:a16="http://schemas.microsoft.com/office/drawing/2014/main" id="{C5A32B5A-0FCD-4E57-B3E1-5D0BFA1EE411}"/>
              </a:ext>
            </a:extLst>
          </p:cNvPr>
          <p:cNvSpPr txBox="1"/>
          <p:nvPr/>
        </p:nvSpPr>
        <p:spPr>
          <a:xfrm>
            <a:off x="2270300" y="3369803"/>
            <a:ext cx="6734175" cy="1323439"/>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deux molécules sont des diastéréoisomères et non des énantiomères : le mélange 50/50 n’est pas un racémique. Chacune des molécules possède un pouvoir rotatoire différent, le mélange des deux possédera également un pouvoir rotatoire, mais que l’on ne peut connaître qu’en effectuant la mesure expérimentale.</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7" name="Objet 16">
            <a:extLst>
              <a:ext uri="{FF2B5EF4-FFF2-40B4-BE49-F238E27FC236}">
                <a16:creationId xmlns:a16="http://schemas.microsoft.com/office/drawing/2014/main" id="{B8452D01-1DA6-4CE9-89FE-406FF2A9E0E2}"/>
              </a:ext>
            </a:extLst>
          </p:cNvPr>
          <p:cNvGraphicFramePr>
            <a:graphicFrameLocks noChangeAspect="1"/>
          </p:cNvGraphicFramePr>
          <p:nvPr/>
        </p:nvGraphicFramePr>
        <p:xfrm>
          <a:off x="200745" y="5275086"/>
          <a:ext cx="2756294" cy="1062296"/>
        </p:xfrm>
        <a:graphic>
          <a:graphicData uri="http://schemas.openxmlformats.org/presentationml/2006/ole">
            <mc:AlternateContent xmlns:mc="http://schemas.openxmlformats.org/markup-compatibility/2006">
              <mc:Choice xmlns:v="urn:schemas-microsoft-com:vml" Requires="v">
                <p:oleObj spid="_x0000_s23556" name="CS ChemDraw Drawing" r:id="rId10" imgW="1837529" imgH="708197" progId="ChemDraw.Document.6.0">
                  <p:embed/>
                </p:oleObj>
              </mc:Choice>
              <mc:Fallback>
                <p:oleObj name="CS ChemDraw Drawing" r:id="rId10" imgW="1837529" imgH="708197" progId="ChemDraw.Document.6.0">
                  <p:embed/>
                  <p:pic>
                    <p:nvPicPr>
                      <p:cNvPr id="17" name="Objet 16">
                        <a:extLst>
                          <a:ext uri="{FF2B5EF4-FFF2-40B4-BE49-F238E27FC236}">
                            <a16:creationId xmlns:a16="http://schemas.microsoft.com/office/drawing/2014/main" id="{B8452D01-1DA6-4CE9-89FE-406FF2A9E0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745" y="5275086"/>
                        <a:ext cx="2756294" cy="1062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ZoneTexte 21">
            <a:extLst>
              <a:ext uri="{FF2B5EF4-FFF2-40B4-BE49-F238E27FC236}">
                <a16:creationId xmlns:a16="http://schemas.microsoft.com/office/drawing/2014/main" id="{AAF0DA38-31B5-4A6A-A814-96B938ED73DF}"/>
              </a:ext>
            </a:extLst>
          </p:cNvPr>
          <p:cNvSpPr txBox="1"/>
          <p:nvPr/>
        </p:nvSpPr>
        <p:spPr>
          <a:xfrm>
            <a:off x="3041796" y="5275086"/>
            <a:ext cx="5760768" cy="1077218"/>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ne sont pas chirales (pas de C*). Le pouvoir rotatoire est nul pour chacune d’entre elles, donc tout mélange quelle qu’en soit la proportion n’aura pas d’activité optique.</a:t>
            </a:r>
            <a:endParaRPr lang="fr-FR" sz="2800" dirty="0">
              <a:effectLst/>
              <a:latin typeface="Times New Roman" panose="02020603050405020304" pitchFamily="18" charset="0"/>
              <a:ea typeface="Times New Roman" panose="02020603050405020304" pitchFamily="18" charset="0"/>
            </a:endParaRPr>
          </a:p>
        </p:txBody>
      </p:sp>
      <p:sp>
        <p:nvSpPr>
          <p:cNvPr id="5" name="Text Box 8">
            <a:extLst>
              <a:ext uri="{FF2B5EF4-FFF2-40B4-BE49-F238E27FC236}">
                <a16:creationId xmlns:a16="http://schemas.microsoft.com/office/drawing/2014/main" id="{058C8C81-BB34-4468-A872-03E0ECFBD49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3" name="Rectangle 12">
            <a:extLst>
              <a:ext uri="{FF2B5EF4-FFF2-40B4-BE49-F238E27FC236}">
                <a16:creationId xmlns:a16="http://schemas.microsoft.com/office/drawing/2014/main" id="{CFF75837-918D-43C6-A154-CB5A2A3444DD}"/>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198225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957DE222-F21A-4526-BB7A-7E915105F9B8}"/>
              </a:ext>
            </a:extLst>
          </p:cNvPr>
          <p:cNvGraphicFramePr>
            <a:graphicFrameLocks noChangeAspect="1"/>
          </p:cNvGraphicFramePr>
          <p:nvPr/>
        </p:nvGraphicFramePr>
        <p:xfrm>
          <a:off x="240678" y="1211439"/>
          <a:ext cx="2493476" cy="1608647"/>
        </p:xfrm>
        <a:graphic>
          <a:graphicData uri="http://schemas.openxmlformats.org/presentationml/2006/ole">
            <mc:AlternateContent xmlns:mc="http://schemas.openxmlformats.org/markup-compatibility/2006">
              <mc:Choice xmlns:v="urn:schemas-microsoft-com:vml" Requires="v">
                <p:oleObj spid="_x0000_s24578" name="CS ChemDraw Drawing" r:id="rId6" imgW="1662317" imgH="1072431" progId="ChemDraw.Document.6.0">
                  <p:embed/>
                </p:oleObj>
              </mc:Choice>
              <mc:Fallback>
                <p:oleObj name="CS ChemDraw Drawing" r:id="rId6" imgW="1662317" imgH="1072431" progId="ChemDraw.Document.6.0">
                  <p:embed/>
                  <p:pic>
                    <p:nvPicPr>
                      <p:cNvPr id="8" name="Objet 7">
                        <a:extLst>
                          <a:ext uri="{FF2B5EF4-FFF2-40B4-BE49-F238E27FC236}">
                            <a16:creationId xmlns:a16="http://schemas.microsoft.com/office/drawing/2014/main" id="{957DE222-F21A-4526-BB7A-7E915105F9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78" y="1211439"/>
                        <a:ext cx="2493476" cy="1608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a:extLst>
              <a:ext uri="{FF2B5EF4-FFF2-40B4-BE49-F238E27FC236}">
                <a16:creationId xmlns:a16="http://schemas.microsoft.com/office/drawing/2014/main" id="{43FE1E7C-C5F0-498C-8DB4-5252DBF8A050}"/>
              </a:ext>
            </a:extLst>
          </p:cNvPr>
          <p:cNvSpPr txBox="1"/>
          <p:nvPr/>
        </p:nvSpPr>
        <p:spPr>
          <a:xfrm>
            <a:off x="2951784" y="1808784"/>
            <a:ext cx="5796468" cy="584775"/>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sont énantiomères : le mélange 50/50 est un racémique, donc pouvoir rotatoire global nul.</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2" name="Objet 11">
            <a:extLst>
              <a:ext uri="{FF2B5EF4-FFF2-40B4-BE49-F238E27FC236}">
                <a16:creationId xmlns:a16="http://schemas.microsoft.com/office/drawing/2014/main" id="{860BA2A8-FC28-4B93-BA15-4C4C3D2DDC1A}"/>
              </a:ext>
            </a:extLst>
          </p:cNvPr>
          <p:cNvGraphicFramePr>
            <a:graphicFrameLocks noChangeAspect="1"/>
          </p:cNvGraphicFramePr>
          <p:nvPr/>
        </p:nvGraphicFramePr>
        <p:xfrm>
          <a:off x="240678" y="2963147"/>
          <a:ext cx="2029622" cy="2136753"/>
        </p:xfrm>
        <a:graphic>
          <a:graphicData uri="http://schemas.openxmlformats.org/presentationml/2006/ole">
            <mc:AlternateContent xmlns:mc="http://schemas.openxmlformats.org/markup-compatibility/2006">
              <mc:Choice xmlns:v="urn:schemas-microsoft-com:vml" Requires="v">
                <p:oleObj spid="_x0000_s24579" name="CS ChemDraw Drawing" r:id="rId8" imgW="1353081" imgH="1424502" progId="ChemDraw.Document.6.0">
                  <p:embed/>
                </p:oleObj>
              </mc:Choice>
              <mc:Fallback>
                <p:oleObj name="CS ChemDraw Drawing" r:id="rId8" imgW="1353081" imgH="1424502" progId="ChemDraw.Document.6.0">
                  <p:embed/>
                  <p:pic>
                    <p:nvPicPr>
                      <p:cNvPr id="12" name="Objet 11">
                        <a:extLst>
                          <a:ext uri="{FF2B5EF4-FFF2-40B4-BE49-F238E27FC236}">
                            <a16:creationId xmlns:a16="http://schemas.microsoft.com/office/drawing/2014/main" id="{860BA2A8-FC28-4B93-BA15-4C4C3D2DDC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78" y="2963147"/>
                        <a:ext cx="2029622" cy="2136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a:extLst>
              <a:ext uri="{FF2B5EF4-FFF2-40B4-BE49-F238E27FC236}">
                <a16:creationId xmlns:a16="http://schemas.microsoft.com/office/drawing/2014/main" id="{C5A32B5A-0FCD-4E57-B3E1-5D0BFA1EE411}"/>
              </a:ext>
            </a:extLst>
          </p:cNvPr>
          <p:cNvSpPr txBox="1"/>
          <p:nvPr/>
        </p:nvSpPr>
        <p:spPr>
          <a:xfrm>
            <a:off x="2270300" y="3369803"/>
            <a:ext cx="6734175" cy="1323439"/>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deux molécules sont des diastéréoisomères et non des énantiomères : le mélange 50/50 n’est pas un racémique. Chacune des molécules possède un pouvoir rotatoire différent, le mélange des deux possédera également un pouvoir rotatoire, mais que l’on ne peut connaître qu’en effectuant la mesure expérimentale.</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7" name="Objet 16">
            <a:extLst>
              <a:ext uri="{FF2B5EF4-FFF2-40B4-BE49-F238E27FC236}">
                <a16:creationId xmlns:a16="http://schemas.microsoft.com/office/drawing/2014/main" id="{B8452D01-1DA6-4CE9-89FE-406FF2A9E0E2}"/>
              </a:ext>
            </a:extLst>
          </p:cNvPr>
          <p:cNvGraphicFramePr>
            <a:graphicFrameLocks noChangeAspect="1"/>
          </p:cNvGraphicFramePr>
          <p:nvPr/>
        </p:nvGraphicFramePr>
        <p:xfrm>
          <a:off x="200745" y="5275086"/>
          <a:ext cx="2756294" cy="1062296"/>
        </p:xfrm>
        <a:graphic>
          <a:graphicData uri="http://schemas.openxmlformats.org/presentationml/2006/ole">
            <mc:AlternateContent xmlns:mc="http://schemas.openxmlformats.org/markup-compatibility/2006">
              <mc:Choice xmlns:v="urn:schemas-microsoft-com:vml" Requires="v">
                <p:oleObj spid="_x0000_s24580" name="CS ChemDraw Drawing" r:id="rId10" imgW="1837529" imgH="708197" progId="ChemDraw.Document.6.0">
                  <p:embed/>
                </p:oleObj>
              </mc:Choice>
              <mc:Fallback>
                <p:oleObj name="CS ChemDraw Drawing" r:id="rId10" imgW="1837529" imgH="708197" progId="ChemDraw.Document.6.0">
                  <p:embed/>
                  <p:pic>
                    <p:nvPicPr>
                      <p:cNvPr id="17" name="Objet 16">
                        <a:extLst>
                          <a:ext uri="{FF2B5EF4-FFF2-40B4-BE49-F238E27FC236}">
                            <a16:creationId xmlns:a16="http://schemas.microsoft.com/office/drawing/2014/main" id="{B8452D01-1DA6-4CE9-89FE-406FF2A9E0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745" y="5275086"/>
                        <a:ext cx="2756294" cy="1062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ZoneTexte 21">
            <a:extLst>
              <a:ext uri="{FF2B5EF4-FFF2-40B4-BE49-F238E27FC236}">
                <a16:creationId xmlns:a16="http://schemas.microsoft.com/office/drawing/2014/main" id="{AAF0DA38-31B5-4A6A-A814-96B938ED73DF}"/>
              </a:ext>
            </a:extLst>
          </p:cNvPr>
          <p:cNvSpPr txBox="1"/>
          <p:nvPr/>
        </p:nvSpPr>
        <p:spPr>
          <a:xfrm>
            <a:off x="3041796" y="5275086"/>
            <a:ext cx="5760768" cy="1077218"/>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ne sont pas chirales (pas de C*). Le pouvoir rotatoire est nul pour chacune d’entre elles, donc tout mélange quelle qu’en soit la proportion n’aura pas d’activité optique.</a:t>
            </a:r>
            <a:endParaRPr lang="fr-FR" sz="2800" dirty="0">
              <a:effectLst/>
              <a:latin typeface="Times New Roman" panose="02020603050405020304" pitchFamily="18" charset="0"/>
              <a:ea typeface="Times New Roman" panose="02020603050405020304" pitchFamily="18" charset="0"/>
            </a:endParaRPr>
          </a:p>
        </p:txBody>
      </p:sp>
      <p:sp>
        <p:nvSpPr>
          <p:cNvPr id="5" name="Text Box 8">
            <a:extLst>
              <a:ext uri="{FF2B5EF4-FFF2-40B4-BE49-F238E27FC236}">
                <a16:creationId xmlns:a16="http://schemas.microsoft.com/office/drawing/2014/main" id="{058C8C81-BB34-4468-A872-03E0ECFBD49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3" name="Rectangle 12">
            <a:extLst>
              <a:ext uri="{FF2B5EF4-FFF2-40B4-BE49-F238E27FC236}">
                <a16:creationId xmlns:a16="http://schemas.microsoft.com/office/drawing/2014/main" id="{CF89C552-65A1-47E6-9D55-928CAF97D524}"/>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102743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B2A94B1-55BB-421C-ADEB-9079CF034971}"/>
              </a:ext>
            </a:extLst>
          </p:cNvPr>
          <p:cNvPicPr>
            <a:picLocks noChangeAspect="1"/>
          </p:cNvPicPr>
          <p:nvPr/>
        </p:nvPicPr>
        <p:blipFill>
          <a:blip r:embed="rId2"/>
          <a:stretch>
            <a:fillRect/>
          </a:stretch>
        </p:blipFill>
        <p:spPr>
          <a:xfrm>
            <a:off x="0" y="21958"/>
            <a:ext cx="9144000" cy="6814083"/>
          </a:xfrm>
          <a:prstGeom prst="rect">
            <a:avLst/>
          </a:prstGeom>
        </p:spPr>
      </p:pic>
      <p:sp>
        <p:nvSpPr>
          <p:cNvPr id="4" name="Rectangle 3">
            <a:extLst>
              <a:ext uri="{FF2B5EF4-FFF2-40B4-BE49-F238E27FC236}">
                <a16:creationId xmlns:a16="http://schemas.microsoft.com/office/drawing/2014/main" id="{AD8731F7-B1EA-41EA-8C1B-B0F6AE71B4CA}"/>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2486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6A3D26-E9C4-4EFA-B356-F4D763459C1F}"/>
              </a:ext>
            </a:extLst>
          </p:cNvPr>
          <p:cNvPicPr>
            <a:picLocks noChangeAspect="1"/>
          </p:cNvPicPr>
          <p:nvPr/>
        </p:nvPicPr>
        <p:blipFill>
          <a:blip r:embed="rId2"/>
          <a:stretch>
            <a:fillRect/>
          </a:stretch>
        </p:blipFill>
        <p:spPr>
          <a:xfrm>
            <a:off x="0" y="24221"/>
            <a:ext cx="9144000" cy="6809558"/>
          </a:xfrm>
          <a:prstGeom prst="rect">
            <a:avLst/>
          </a:prstGeom>
        </p:spPr>
      </p:pic>
      <p:sp>
        <p:nvSpPr>
          <p:cNvPr id="4" name="Ellipse 3">
            <a:extLst>
              <a:ext uri="{FF2B5EF4-FFF2-40B4-BE49-F238E27FC236}">
                <a16:creationId xmlns:a16="http://schemas.microsoft.com/office/drawing/2014/main" id="{8D72B96B-EC5C-4137-A50F-F4784F813055}"/>
              </a:ext>
            </a:extLst>
          </p:cNvPr>
          <p:cNvSpPr/>
          <p:nvPr/>
        </p:nvSpPr>
        <p:spPr>
          <a:xfrm>
            <a:off x="8352504" y="6106764"/>
            <a:ext cx="700056" cy="652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63FA849-C370-4335-9F2D-20618D4FA560}"/>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127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9" name="Flèche : haut 58">
            <a:extLst>
              <a:ext uri="{FF2B5EF4-FFF2-40B4-BE49-F238E27FC236}">
                <a16:creationId xmlns:a16="http://schemas.microsoft.com/office/drawing/2014/main" id="{21DDB5BE-9133-459C-8CC5-57407416A442}"/>
              </a:ext>
            </a:extLst>
          </p:cNvPr>
          <p:cNvSpPr/>
          <p:nvPr/>
        </p:nvSpPr>
        <p:spPr>
          <a:xfrm rot="5400000">
            <a:off x="5158450" y="3336566"/>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haut 60">
            <a:extLst>
              <a:ext uri="{FF2B5EF4-FFF2-40B4-BE49-F238E27FC236}">
                <a16:creationId xmlns:a16="http://schemas.microsoft.com/office/drawing/2014/main" id="{8D7D351E-83E9-47DB-8465-CF90915190E4}"/>
              </a:ext>
            </a:extLst>
          </p:cNvPr>
          <p:cNvSpPr/>
          <p:nvPr/>
        </p:nvSpPr>
        <p:spPr>
          <a:xfrm rot="5400000">
            <a:off x="5114316" y="5420380"/>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BBE2A46-760F-4EE3-97C3-777F49FA2136}"/>
              </a:ext>
            </a:extLst>
          </p:cNvPr>
          <p:cNvSpPr txBox="1"/>
          <p:nvPr/>
        </p:nvSpPr>
        <p:spPr>
          <a:xfrm>
            <a:off x="341436" y="98556"/>
            <a:ext cx="740908" cy="400110"/>
          </a:xfrm>
          <a:prstGeom prst="rect">
            <a:avLst/>
          </a:prstGeom>
          <a:noFill/>
        </p:spPr>
        <p:txBody>
          <a:bodyPr wrap="none" rtlCol="0">
            <a:spAutoFit/>
          </a:bodyPr>
          <a:lstStyle/>
          <a:p>
            <a:r>
              <a:rPr lang="fr-FR" sz="2000" b="1" dirty="0"/>
              <a:t>C </a:t>
            </a:r>
            <a:r>
              <a:rPr lang="fr-FR" sz="2000" b="1" dirty="0" err="1"/>
              <a:t>sp</a:t>
            </a:r>
            <a:endParaRPr lang="fr-FR" sz="2000" b="1" dirty="0"/>
          </a:p>
        </p:txBody>
      </p:sp>
      <p:sp>
        <p:nvSpPr>
          <p:cNvPr id="36" name="Line 4">
            <a:extLst>
              <a:ext uri="{FF2B5EF4-FFF2-40B4-BE49-F238E27FC236}">
                <a16:creationId xmlns:a16="http://schemas.microsoft.com/office/drawing/2014/main" id="{856BF035-5C73-441B-B946-1DD11FC05AC3}"/>
              </a:ext>
            </a:extLst>
          </p:cNvPr>
          <p:cNvSpPr>
            <a:spLocks noChangeShapeType="1"/>
          </p:cNvSpPr>
          <p:nvPr/>
        </p:nvSpPr>
        <p:spPr bwMode="auto">
          <a:xfrm>
            <a:off x="4862666" y="1645425"/>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graphicFrame>
        <p:nvGraphicFramePr>
          <p:cNvPr id="40" name="Object 18">
            <a:extLst>
              <a:ext uri="{FF2B5EF4-FFF2-40B4-BE49-F238E27FC236}">
                <a16:creationId xmlns:a16="http://schemas.microsoft.com/office/drawing/2014/main" id="{E31C6864-1FDC-481F-BA1F-26C783B411C7}"/>
              </a:ext>
            </a:extLst>
          </p:cNvPr>
          <p:cNvGraphicFramePr>
            <a:graphicFrameLocks noChangeAspect="1"/>
          </p:cNvGraphicFramePr>
          <p:nvPr/>
        </p:nvGraphicFramePr>
        <p:xfrm>
          <a:off x="4173538" y="1497013"/>
          <a:ext cx="1090612" cy="304800"/>
        </p:xfrm>
        <a:graphic>
          <a:graphicData uri="http://schemas.openxmlformats.org/presentationml/2006/ole">
            <mc:AlternateContent xmlns:mc="http://schemas.openxmlformats.org/markup-compatibility/2006">
              <mc:Choice xmlns:v="urn:schemas-microsoft-com:vml" Requires="v">
                <p:oleObj spid="_x0000_s3074" name="CS ChemDraw Drawing" r:id="rId6" imgW="721778" imgH="173332" progId="ChemDraw.Document.6.0">
                  <p:embed/>
                </p:oleObj>
              </mc:Choice>
              <mc:Fallback>
                <p:oleObj name="CS ChemDraw Drawing" r:id="rId6" imgW="721778" imgH="173332" progId="ChemDraw.Document.6.0">
                  <p:embed/>
                  <p:pic>
                    <p:nvPicPr>
                      <p:cNvPr id="40" name="Object 18">
                        <a:extLst>
                          <a:ext uri="{FF2B5EF4-FFF2-40B4-BE49-F238E27FC236}">
                            <a16:creationId xmlns:a16="http://schemas.microsoft.com/office/drawing/2014/main" id="{E31C6864-1FDC-481F-BA1F-26C783B411C7}"/>
                          </a:ext>
                        </a:extLst>
                      </p:cNvPr>
                      <p:cNvPicPr>
                        <a:picLocks noChangeAspect="1" noChangeArrowheads="1"/>
                      </p:cNvPicPr>
                      <p:nvPr/>
                    </p:nvPicPr>
                    <p:blipFill>
                      <a:blip r:embed="rId7"/>
                      <a:srcRect/>
                      <a:stretch>
                        <a:fillRect/>
                      </a:stretch>
                    </p:blipFill>
                    <p:spPr bwMode="auto">
                      <a:xfrm>
                        <a:off x="4173538" y="1497013"/>
                        <a:ext cx="1090612" cy="304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Image 17">
            <a:extLst>
              <a:ext uri="{FF2B5EF4-FFF2-40B4-BE49-F238E27FC236}">
                <a16:creationId xmlns:a16="http://schemas.microsoft.com/office/drawing/2014/main" id="{5F9F27FE-513C-4770-A083-61D65CE7DA95}"/>
              </a:ext>
            </a:extLst>
          </p:cNvPr>
          <p:cNvPicPr>
            <a:picLocks noChangeAspect="1"/>
          </p:cNvPicPr>
          <p:nvPr/>
        </p:nvPicPr>
        <p:blipFill>
          <a:blip r:embed="rId8"/>
          <a:stretch>
            <a:fillRect/>
          </a:stretch>
        </p:blipFill>
        <p:spPr>
          <a:xfrm>
            <a:off x="338780" y="513435"/>
            <a:ext cx="3196084" cy="1996243"/>
          </a:xfrm>
          <a:prstGeom prst="rect">
            <a:avLst/>
          </a:prstGeom>
        </p:spPr>
      </p:pic>
      <p:pic>
        <p:nvPicPr>
          <p:cNvPr id="7" name="Image 6">
            <a:extLst>
              <a:ext uri="{FF2B5EF4-FFF2-40B4-BE49-F238E27FC236}">
                <a16:creationId xmlns:a16="http://schemas.microsoft.com/office/drawing/2014/main" id="{1408DD32-95B5-49AC-96CF-42F42DCBFFB3}"/>
              </a:ext>
            </a:extLst>
          </p:cNvPr>
          <p:cNvPicPr>
            <a:picLocks noChangeAspect="1"/>
          </p:cNvPicPr>
          <p:nvPr/>
        </p:nvPicPr>
        <p:blipFill>
          <a:blip r:embed="rId9"/>
          <a:stretch>
            <a:fillRect/>
          </a:stretch>
        </p:blipFill>
        <p:spPr>
          <a:xfrm>
            <a:off x="310320" y="2818682"/>
            <a:ext cx="4271606" cy="1611855"/>
          </a:xfrm>
          <a:prstGeom prst="rect">
            <a:avLst/>
          </a:prstGeom>
        </p:spPr>
      </p:pic>
      <p:sp>
        <p:nvSpPr>
          <p:cNvPr id="8" name="Rectangle 7">
            <a:extLst>
              <a:ext uri="{FF2B5EF4-FFF2-40B4-BE49-F238E27FC236}">
                <a16:creationId xmlns:a16="http://schemas.microsoft.com/office/drawing/2014/main" id="{F1D65B6E-3DC1-4641-9741-1A50E466C7B5}"/>
              </a:ext>
            </a:extLst>
          </p:cNvPr>
          <p:cNvSpPr/>
          <p:nvPr/>
        </p:nvSpPr>
        <p:spPr>
          <a:xfrm>
            <a:off x="4211952" y="4231755"/>
            <a:ext cx="720096" cy="547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18">
            <a:extLst>
              <a:ext uri="{FF2B5EF4-FFF2-40B4-BE49-F238E27FC236}">
                <a16:creationId xmlns:a16="http://schemas.microsoft.com/office/drawing/2014/main" id="{D9500D77-C733-42A6-B038-749ADC17922E}"/>
              </a:ext>
            </a:extLst>
          </p:cNvPr>
          <p:cNvGraphicFramePr>
            <a:graphicFrameLocks noChangeAspect="1"/>
          </p:cNvGraphicFramePr>
          <p:nvPr/>
        </p:nvGraphicFramePr>
        <p:xfrm>
          <a:off x="6012192" y="3375025"/>
          <a:ext cx="2646363" cy="304800"/>
        </p:xfrm>
        <a:graphic>
          <a:graphicData uri="http://schemas.openxmlformats.org/presentationml/2006/ole">
            <mc:AlternateContent xmlns:mc="http://schemas.openxmlformats.org/markup-compatibility/2006">
              <mc:Choice xmlns:v="urn:schemas-microsoft-com:vml" Requires="v">
                <p:oleObj spid="_x0000_s3075" name="CS ChemDraw Drawing" r:id="rId10" imgW="1750767" imgH="173332" progId="ChemDraw.Document.6.0">
                  <p:embed/>
                </p:oleObj>
              </mc:Choice>
              <mc:Fallback>
                <p:oleObj name="CS ChemDraw Drawing" r:id="rId10" imgW="1750767" imgH="173332" progId="ChemDraw.Document.6.0">
                  <p:embed/>
                  <p:pic>
                    <p:nvPicPr>
                      <p:cNvPr id="24" name="Object 18">
                        <a:extLst>
                          <a:ext uri="{FF2B5EF4-FFF2-40B4-BE49-F238E27FC236}">
                            <a16:creationId xmlns:a16="http://schemas.microsoft.com/office/drawing/2014/main" id="{D9500D77-C733-42A6-B038-749ADC17922E}"/>
                          </a:ext>
                        </a:extLst>
                      </p:cNvPr>
                      <p:cNvPicPr>
                        <a:picLocks noChangeAspect="1" noChangeArrowheads="1"/>
                      </p:cNvPicPr>
                      <p:nvPr/>
                    </p:nvPicPr>
                    <p:blipFill>
                      <a:blip r:embed="rId11"/>
                      <a:srcRect/>
                      <a:stretch>
                        <a:fillRect/>
                      </a:stretch>
                    </p:blipFill>
                    <p:spPr bwMode="auto">
                      <a:xfrm>
                        <a:off x="6012192" y="3375025"/>
                        <a:ext cx="2646363" cy="304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18">
            <a:extLst>
              <a:ext uri="{FF2B5EF4-FFF2-40B4-BE49-F238E27FC236}">
                <a16:creationId xmlns:a16="http://schemas.microsoft.com/office/drawing/2014/main" id="{A2C68C3C-5F05-4AAB-AEC2-22EE5CFE842C}"/>
              </a:ext>
            </a:extLst>
          </p:cNvPr>
          <p:cNvGraphicFramePr>
            <a:graphicFrameLocks noChangeAspect="1"/>
          </p:cNvGraphicFramePr>
          <p:nvPr/>
        </p:nvGraphicFramePr>
        <p:xfrm>
          <a:off x="6635750" y="5472113"/>
          <a:ext cx="1582738" cy="312737"/>
        </p:xfrm>
        <a:graphic>
          <a:graphicData uri="http://schemas.openxmlformats.org/presentationml/2006/ole">
            <mc:AlternateContent xmlns:mc="http://schemas.openxmlformats.org/markup-compatibility/2006">
              <mc:Choice xmlns:v="urn:schemas-microsoft-com:vml" Requires="v">
                <p:oleObj spid="_x0000_s3076" name="CS ChemDraw Drawing" r:id="rId12" imgW="1047895" imgH="177725" progId="ChemDraw.Document.6.0">
                  <p:embed/>
                </p:oleObj>
              </mc:Choice>
              <mc:Fallback>
                <p:oleObj name="CS ChemDraw Drawing" r:id="rId12" imgW="1047895" imgH="177725" progId="ChemDraw.Document.6.0">
                  <p:embed/>
                  <p:pic>
                    <p:nvPicPr>
                      <p:cNvPr id="27" name="Object 18">
                        <a:extLst>
                          <a:ext uri="{FF2B5EF4-FFF2-40B4-BE49-F238E27FC236}">
                            <a16:creationId xmlns:a16="http://schemas.microsoft.com/office/drawing/2014/main" id="{A2C68C3C-5F05-4AAB-AEC2-22EE5CFE842C}"/>
                          </a:ext>
                        </a:extLst>
                      </p:cNvPr>
                      <p:cNvPicPr>
                        <a:picLocks noChangeAspect="1" noChangeArrowheads="1"/>
                      </p:cNvPicPr>
                      <p:nvPr/>
                    </p:nvPicPr>
                    <p:blipFill>
                      <a:blip r:embed="rId13"/>
                      <a:srcRect/>
                      <a:stretch>
                        <a:fillRect/>
                      </a:stretch>
                    </p:blipFill>
                    <p:spPr bwMode="auto">
                      <a:xfrm>
                        <a:off x="6635750" y="5472113"/>
                        <a:ext cx="1582738" cy="3127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Image 9">
            <a:extLst>
              <a:ext uri="{FF2B5EF4-FFF2-40B4-BE49-F238E27FC236}">
                <a16:creationId xmlns:a16="http://schemas.microsoft.com/office/drawing/2014/main" id="{4B397617-0B12-4B8B-9E8C-E75AEA055D55}"/>
              </a:ext>
            </a:extLst>
          </p:cNvPr>
          <p:cNvPicPr>
            <a:picLocks noChangeAspect="1"/>
          </p:cNvPicPr>
          <p:nvPr/>
        </p:nvPicPr>
        <p:blipFill>
          <a:blip r:embed="rId14"/>
          <a:stretch>
            <a:fillRect/>
          </a:stretch>
        </p:blipFill>
        <p:spPr>
          <a:xfrm rot="1147750">
            <a:off x="1275625" y="4664121"/>
            <a:ext cx="2358719" cy="1680444"/>
          </a:xfrm>
          <a:prstGeom prst="rect">
            <a:avLst/>
          </a:prstGeom>
        </p:spPr>
      </p:pic>
      <p:sp>
        <p:nvSpPr>
          <p:cNvPr id="16" name="Text Box 7">
            <a:extLst>
              <a:ext uri="{FF2B5EF4-FFF2-40B4-BE49-F238E27FC236}">
                <a16:creationId xmlns:a16="http://schemas.microsoft.com/office/drawing/2014/main" id="{F31F9F98-841B-477B-BDB0-3A86D3016A2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049461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ED59DB33-A3A7-48D4-B386-B493BACF63BB}"/>
              </a:ext>
            </a:extLst>
          </p:cNvPr>
          <p:cNvGraphicFramePr>
            <a:graphicFrameLocks noChangeAspect="1"/>
          </p:cNvGraphicFramePr>
          <p:nvPr>
            <p:extLst>
              <p:ext uri="{D42A27DB-BD31-4B8C-83A1-F6EECF244321}">
                <p14:modId xmlns:p14="http://schemas.microsoft.com/office/powerpoint/2010/main" val="1053975406"/>
              </p:ext>
            </p:extLst>
          </p:nvPr>
        </p:nvGraphicFramePr>
        <p:xfrm>
          <a:off x="251424" y="1877145"/>
          <a:ext cx="3211034" cy="978164"/>
        </p:xfrm>
        <a:graphic>
          <a:graphicData uri="http://schemas.openxmlformats.org/presentationml/2006/ole">
            <mc:AlternateContent xmlns:mc="http://schemas.openxmlformats.org/markup-compatibility/2006">
              <mc:Choice xmlns:v="urn:schemas-microsoft-com:vml" Requires="v">
                <p:oleObj spid="_x0000_s25602" name="CS ChemDraw Drawing" r:id="rId5" imgW="2140689" imgH="652109" progId="ChemDraw.Document.6.0">
                  <p:embed/>
                </p:oleObj>
              </mc:Choice>
              <mc:Fallback>
                <p:oleObj name="CS ChemDraw Drawing" r:id="rId5" imgW="2140689" imgH="652109"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24" y="1877145"/>
                        <a:ext cx="3211034" cy="978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10</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Ellipse 9">
            <a:extLst>
              <a:ext uri="{FF2B5EF4-FFF2-40B4-BE49-F238E27FC236}">
                <a16:creationId xmlns:a16="http://schemas.microsoft.com/office/drawing/2014/main" id="{4A1B50B8-49A0-4B5A-B65C-C850C1F2E1B1}"/>
              </a:ext>
            </a:extLst>
          </p:cNvPr>
          <p:cNvSpPr>
            <a:spLocks noChangeAspect="1"/>
          </p:cNvSpPr>
          <p:nvPr/>
        </p:nvSpPr>
        <p:spPr>
          <a:xfrm>
            <a:off x="1397444" y="2171340"/>
            <a:ext cx="6931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7F6CC10D-F29E-4B23-8E58-0351F426062B}"/>
              </a:ext>
            </a:extLst>
          </p:cNvPr>
          <p:cNvSpPr>
            <a:spLocks noChangeAspect="1"/>
          </p:cNvSpPr>
          <p:nvPr/>
        </p:nvSpPr>
        <p:spPr>
          <a:xfrm>
            <a:off x="1509650" y="2173015"/>
            <a:ext cx="6931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120CCC62-B89A-4E30-BE4D-20D2D2555F02}"/>
              </a:ext>
            </a:extLst>
          </p:cNvPr>
          <p:cNvSpPr/>
          <p:nvPr/>
        </p:nvSpPr>
        <p:spPr>
          <a:xfrm>
            <a:off x="1517301" y="1890648"/>
            <a:ext cx="924448" cy="240100"/>
          </a:xfrm>
          <a:custGeom>
            <a:avLst/>
            <a:gdLst>
              <a:gd name="connsiteX0" fmla="*/ 0 w 924448"/>
              <a:gd name="connsiteY0" fmla="*/ 240100 h 240100"/>
              <a:gd name="connsiteX1" fmla="*/ 331596 w 924448"/>
              <a:gd name="connsiteY1" fmla="*/ 8988 h 240100"/>
              <a:gd name="connsiteX2" fmla="*/ 924448 w 924448"/>
              <a:gd name="connsiteY2" fmla="*/ 69278 h 240100"/>
            </a:gdLst>
            <a:ahLst/>
            <a:cxnLst>
              <a:cxn ang="0">
                <a:pos x="connsiteX0" y="connsiteY0"/>
              </a:cxn>
              <a:cxn ang="0">
                <a:pos x="connsiteX1" y="connsiteY1"/>
              </a:cxn>
              <a:cxn ang="0">
                <a:pos x="connsiteX2" y="connsiteY2"/>
              </a:cxn>
            </a:cxnLst>
            <a:rect l="l" t="t" r="r" b="b"/>
            <a:pathLst>
              <a:path w="924448" h="240100">
                <a:moveTo>
                  <a:pt x="0" y="240100"/>
                </a:moveTo>
                <a:cubicBezTo>
                  <a:pt x="88760" y="138779"/>
                  <a:pt x="177521" y="37458"/>
                  <a:pt x="331596" y="8988"/>
                </a:cubicBezTo>
                <a:cubicBezTo>
                  <a:pt x="485671" y="-19482"/>
                  <a:pt x="705059" y="24898"/>
                  <a:pt x="924448" y="69278"/>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Objet 14">
            <a:extLst>
              <a:ext uri="{FF2B5EF4-FFF2-40B4-BE49-F238E27FC236}">
                <a16:creationId xmlns:a16="http://schemas.microsoft.com/office/drawing/2014/main" id="{119894CF-8F3E-405E-AEFD-F2CB92AB6CFF}"/>
              </a:ext>
            </a:extLst>
          </p:cNvPr>
          <p:cNvGraphicFramePr>
            <a:graphicFrameLocks noChangeAspect="1"/>
          </p:cNvGraphicFramePr>
          <p:nvPr>
            <p:extLst>
              <p:ext uri="{D42A27DB-BD31-4B8C-83A1-F6EECF244321}">
                <p14:modId xmlns:p14="http://schemas.microsoft.com/office/powerpoint/2010/main" val="3753116665"/>
              </p:ext>
            </p:extLst>
          </p:nvPr>
        </p:nvGraphicFramePr>
        <p:xfrm>
          <a:off x="3605213" y="1990403"/>
          <a:ext cx="1681162" cy="898525"/>
        </p:xfrm>
        <a:graphic>
          <a:graphicData uri="http://schemas.openxmlformats.org/presentationml/2006/ole">
            <mc:AlternateContent xmlns:mc="http://schemas.openxmlformats.org/markup-compatibility/2006">
              <mc:Choice xmlns:v="urn:schemas-microsoft-com:vml" Requires="v">
                <p:oleObj spid="_x0000_s25603" name="CS ChemDraw Drawing" r:id="rId8" imgW="1121153" imgH="600075" progId="ChemDraw.Document.6.0">
                  <p:embed/>
                </p:oleObj>
              </mc:Choice>
              <mc:Fallback>
                <p:oleObj name="CS ChemDraw Drawing" r:id="rId8" imgW="1121153" imgH="600075" progId="ChemDraw.Document.6.0">
                  <p:embed/>
                  <p:pic>
                    <p:nvPicPr>
                      <p:cNvPr id="6" name="Objet 5">
                        <a:extLst>
                          <a:ext uri="{FF2B5EF4-FFF2-40B4-BE49-F238E27FC236}">
                            <a16:creationId xmlns:a16="http://schemas.microsoft.com/office/drawing/2014/main" id="{ED59DB33-A3A7-48D4-B386-B493BACF63BB}"/>
                          </a:ext>
                        </a:extLst>
                      </p:cNvPr>
                      <p:cNvPicPr>
                        <a:picLocks noChangeAspect="1" noChangeArrowheads="1"/>
                      </p:cNvPicPr>
                      <p:nvPr/>
                    </p:nvPicPr>
                    <p:blipFill>
                      <a:blip r:embed="rId9"/>
                      <a:srcRect/>
                      <a:stretch>
                        <a:fillRect/>
                      </a:stretch>
                    </p:blipFill>
                    <p:spPr bwMode="auto">
                      <a:xfrm>
                        <a:off x="3605213" y="1990403"/>
                        <a:ext cx="1681162"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a:extLst>
              <a:ext uri="{FF2B5EF4-FFF2-40B4-BE49-F238E27FC236}">
                <a16:creationId xmlns:a16="http://schemas.microsoft.com/office/drawing/2014/main" id="{A8C20629-3232-4B23-B4B3-744AC9DAE75F}"/>
              </a:ext>
            </a:extLst>
          </p:cNvPr>
          <p:cNvGraphicFramePr>
            <a:graphicFrameLocks noChangeAspect="1"/>
          </p:cNvGraphicFramePr>
          <p:nvPr>
            <p:extLst>
              <p:ext uri="{D42A27DB-BD31-4B8C-83A1-F6EECF244321}">
                <p14:modId xmlns:p14="http://schemas.microsoft.com/office/powerpoint/2010/main" val="1170698867"/>
              </p:ext>
            </p:extLst>
          </p:nvPr>
        </p:nvGraphicFramePr>
        <p:xfrm>
          <a:off x="242888" y="3873991"/>
          <a:ext cx="3482975" cy="1109663"/>
        </p:xfrm>
        <a:graphic>
          <a:graphicData uri="http://schemas.openxmlformats.org/presentationml/2006/ole">
            <mc:AlternateContent xmlns:mc="http://schemas.openxmlformats.org/markup-compatibility/2006">
              <mc:Choice xmlns:v="urn:schemas-microsoft-com:vml" Requires="v">
                <p:oleObj spid="_x0000_s25604" name="CS ChemDraw Drawing" r:id="rId10" imgW="2321978" imgH="738606" progId="ChemDraw.Document.6.0">
                  <p:embed/>
                </p:oleObj>
              </mc:Choice>
              <mc:Fallback>
                <p:oleObj name="CS ChemDraw Drawing" r:id="rId10" imgW="2321978" imgH="738606" progId="ChemDraw.Document.6.0">
                  <p:embed/>
                  <p:pic>
                    <p:nvPicPr>
                      <p:cNvPr id="0" name="Object 4"/>
                      <p:cNvPicPr>
                        <a:picLocks noChangeAspect="1" noChangeArrowheads="1"/>
                      </p:cNvPicPr>
                      <p:nvPr/>
                    </p:nvPicPr>
                    <p:blipFill>
                      <a:blip r:embed="rId11"/>
                      <a:srcRect/>
                      <a:stretch>
                        <a:fillRect/>
                      </a:stretch>
                    </p:blipFill>
                    <p:spPr bwMode="auto">
                      <a:xfrm>
                        <a:off x="242888" y="3873991"/>
                        <a:ext cx="3482975"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orme libre : forme 18">
            <a:extLst>
              <a:ext uri="{FF2B5EF4-FFF2-40B4-BE49-F238E27FC236}">
                <a16:creationId xmlns:a16="http://schemas.microsoft.com/office/drawing/2014/main" id="{79CEE159-14C9-4918-9D44-A837CDAEDB4E}"/>
              </a:ext>
            </a:extLst>
          </p:cNvPr>
          <p:cNvSpPr/>
          <p:nvPr/>
        </p:nvSpPr>
        <p:spPr>
          <a:xfrm>
            <a:off x="1989574" y="3714317"/>
            <a:ext cx="1155560" cy="392914"/>
          </a:xfrm>
          <a:custGeom>
            <a:avLst/>
            <a:gdLst>
              <a:gd name="connsiteX0" fmla="*/ 1155560 w 1155560"/>
              <a:gd name="connsiteY0" fmla="*/ 392914 h 392914"/>
              <a:gd name="connsiteX1" fmla="*/ 793819 w 1155560"/>
              <a:gd name="connsiteY1" fmla="*/ 101512 h 392914"/>
              <a:gd name="connsiteX2" fmla="*/ 271305 w 1155560"/>
              <a:gd name="connsiteY2" fmla="*/ 1029 h 392914"/>
              <a:gd name="connsiteX3" fmla="*/ 0 w 1155560"/>
              <a:gd name="connsiteY3" fmla="*/ 151754 h 392914"/>
            </a:gdLst>
            <a:ahLst/>
            <a:cxnLst>
              <a:cxn ang="0">
                <a:pos x="connsiteX0" y="connsiteY0"/>
              </a:cxn>
              <a:cxn ang="0">
                <a:pos x="connsiteX1" y="connsiteY1"/>
              </a:cxn>
              <a:cxn ang="0">
                <a:pos x="connsiteX2" y="connsiteY2"/>
              </a:cxn>
              <a:cxn ang="0">
                <a:pos x="connsiteX3" y="connsiteY3"/>
              </a:cxn>
            </a:cxnLst>
            <a:rect l="l" t="t" r="r" b="b"/>
            <a:pathLst>
              <a:path w="1155560" h="392914">
                <a:moveTo>
                  <a:pt x="1155560" y="392914"/>
                </a:moveTo>
                <a:cubicBezTo>
                  <a:pt x="1048377" y="279870"/>
                  <a:pt x="941195" y="166826"/>
                  <a:pt x="793819" y="101512"/>
                </a:cubicBezTo>
                <a:cubicBezTo>
                  <a:pt x="646443" y="36198"/>
                  <a:pt x="403608" y="-7345"/>
                  <a:pt x="271305" y="1029"/>
                </a:cubicBezTo>
                <a:cubicBezTo>
                  <a:pt x="139002" y="9403"/>
                  <a:pt x="69501" y="80578"/>
                  <a:pt x="0" y="151754"/>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 forme 19">
            <a:extLst>
              <a:ext uri="{FF2B5EF4-FFF2-40B4-BE49-F238E27FC236}">
                <a16:creationId xmlns:a16="http://schemas.microsoft.com/office/drawing/2014/main" id="{A10D14A0-ECC4-4C43-B0E3-FBC79419C88D}"/>
              </a:ext>
            </a:extLst>
          </p:cNvPr>
          <p:cNvSpPr/>
          <p:nvPr/>
        </p:nvSpPr>
        <p:spPr>
          <a:xfrm>
            <a:off x="1446963" y="3792715"/>
            <a:ext cx="180870" cy="354710"/>
          </a:xfrm>
          <a:custGeom>
            <a:avLst/>
            <a:gdLst>
              <a:gd name="connsiteX0" fmla="*/ 180870 w 180870"/>
              <a:gd name="connsiteY0" fmla="*/ 354710 h 354710"/>
              <a:gd name="connsiteX1" fmla="*/ 120580 w 180870"/>
              <a:gd name="connsiteY1" fmla="*/ 3017 h 354710"/>
              <a:gd name="connsiteX2" fmla="*/ 0 w 180870"/>
              <a:gd name="connsiteY2" fmla="*/ 214033 h 354710"/>
            </a:gdLst>
            <a:ahLst/>
            <a:cxnLst>
              <a:cxn ang="0">
                <a:pos x="connsiteX0" y="connsiteY0"/>
              </a:cxn>
              <a:cxn ang="0">
                <a:pos x="connsiteX1" y="connsiteY1"/>
              </a:cxn>
              <a:cxn ang="0">
                <a:pos x="connsiteX2" y="connsiteY2"/>
              </a:cxn>
            </a:cxnLst>
            <a:rect l="l" t="t" r="r" b="b"/>
            <a:pathLst>
              <a:path w="180870" h="354710">
                <a:moveTo>
                  <a:pt x="180870" y="354710"/>
                </a:moveTo>
                <a:cubicBezTo>
                  <a:pt x="165797" y="190586"/>
                  <a:pt x="150725" y="26463"/>
                  <a:pt x="120580" y="3017"/>
                </a:cubicBezTo>
                <a:cubicBezTo>
                  <a:pt x="90435" y="-20429"/>
                  <a:pt x="45217" y="96802"/>
                  <a:pt x="0" y="214033"/>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Objet 20">
            <a:extLst>
              <a:ext uri="{FF2B5EF4-FFF2-40B4-BE49-F238E27FC236}">
                <a16:creationId xmlns:a16="http://schemas.microsoft.com/office/drawing/2014/main" id="{8313C1A7-D44C-4F09-94CC-EE649B64C61B}"/>
              </a:ext>
            </a:extLst>
          </p:cNvPr>
          <p:cNvGraphicFramePr>
            <a:graphicFrameLocks noChangeAspect="1"/>
          </p:cNvGraphicFramePr>
          <p:nvPr>
            <p:extLst>
              <p:ext uri="{D42A27DB-BD31-4B8C-83A1-F6EECF244321}">
                <p14:modId xmlns:p14="http://schemas.microsoft.com/office/powerpoint/2010/main" val="571269441"/>
              </p:ext>
            </p:extLst>
          </p:nvPr>
        </p:nvGraphicFramePr>
        <p:xfrm>
          <a:off x="3766056" y="3718416"/>
          <a:ext cx="2981325" cy="1420812"/>
        </p:xfrm>
        <a:graphic>
          <a:graphicData uri="http://schemas.openxmlformats.org/presentationml/2006/ole">
            <mc:AlternateContent xmlns:mc="http://schemas.openxmlformats.org/markup-compatibility/2006">
              <mc:Choice xmlns:v="urn:schemas-microsoft-com:vml" Requires="v">
                <p:oleObj spid="_x0000_s25605" name="CS ChemDraw Drawing" r:id="rId12" imgW="1988434" imgH="944375" progId="ChemDraw.Document.6.0">
                  <p:embed/>
                </p:oleObj>
              </mc:Choice>
              <mc:Fallback>
                <p:oleObj name="CS ChemDraw Drawing" r:id="rId12" imgW="1988434" imgH="944375" progId="ChemDraw.Document.6.0">
                  <p:embed/>
                  <p:pic>
                    <p:nvPicPr>
                      <p:cNvPr id="18" name="Objet 17">
                        <a:extLst>
                          <a:ext uri="{FF2B5EF4-FFF2-40B4-BE49-F238E27FC236}">
                            <a16:creationId xmlns:a16="http://schemas.microsoft.com/office/drawing/2014/main" id="{A8C20629-3232-4B23-B4B3-744AC9DAE75F}"/>
                          </a:ext>
                        </a:extLst>
                      </p:cNvPr>
                      <p:cNvPicPr>
                        <a:picLocks noChangeAspect="1" noChangeArrowheads="1"/>
                      </p:cNvPicPr>
                      <p:nvPr/>
                    </p:nvPicPr>
                    <p:blipFill>
                      <a:blip r:embed="rId13"/>
                      <a:srcRect/>
                      <a:stretch>
                        <a:fillRect/>
                      </a:stretch>
                    </p:blipFill>
                    <p:spPr bwMode="auto">
                      <a:xfrm>
                        <a:off x="3766056" y="3718416"/>
                        <a:ext cx="2981325"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a:extLst>
              <a:ext uri="{FF2B5EF4-FFF2-40B4-BE49-F238E27FC236}">
                <a16:creationId xmlns:a16="http://schemas.microsoft.com/office/drawing/2014/main" id="{213D655E-BADE-4B30-BE9A-40F164EF31B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2" name="Rectangle 21">
            <a:extLst>
              <a:ext uri="{FF2B5EF4-FFF2-40B4-BE49-F238E27FC236}">
                <a16:creationId xmlns:a16="http://schemas.microsoft.com/office/drawing/2014/main" id="{1D179099-F9F0-4618-BB55-03A228525E57}"/>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3560180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41485" cy="369332"/>
          </a:xfrm>
          <a:prstGeom prst="rect">
            <a:avLst/>
          </a:prstGeom>
          <a:noFill/>
          <a:ln w="9525">
            <a:noFill/>
            <a:miter lim="800000"/>
            <a:headEnd/>
            <a:tailEnd/>
          </a:ln>
          <a:effectLst/>
        </p:spPr>
        <p:txBody>
          <a:bodyPr wrap="none">
            <a:spAutoFit/>
          </a:bodyPr>
          <a:lstStyle/>
          <a:p>
            <a:r>
              <a:rPr lang="fr-FR" sz="1800" b="1" u="sng" dirty="0"/>
              <a:t>Exercice 11</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EBE8609A-D732-4790-B98D-A81487FE5063}"/>
              </a:ext>
            </a:extLst>
          </p:cNvPr>
          <p:cNvGraphicFramePr>
            <a:graphicFrameLocks noChangeAspect="1"/>
          </p:cNvGraphicFramePr>
          <p:nvPr>
            <p:extLst>
              <p:ext uri="{D42A27DB-BD31-4B8C-83A1-F6EECF244321}">
                <p14:modId xmlns:p14="http://schemas.microsoft.com/office/powerpoint/2010/main" val="3273272632"/>
              </p:ext>
            </p:extLst>
          </p:nvPr>
        </p:nvGraphicFramePr>
        <p:xfrm>
          <a:off x="2283223" y="1314115"/>
          <a:ext cx="1891883" cy="1281749"/>
        </p:xfrm>
        <a:graphic>
          <a:graphicData uri="http://schemas.openxmlformats.org/presentationml/2006/ole">
            <mc:AlternateContent xmlns:mc="http://schemas.openxmlformats.org/markup-compatibility/2006">
              <mc:Choice xmlns:v="urn:schemas-microsoft-com:vml" Requires="v">
                <p:oleObj spid="_x0000_s26626" name="CS ChemDraw Drawing" r:id="rId6" imgW="1261255" imgH="854499" progId="ChemDraw.Document.6.0">
                  <p:embed/>
                </p:oleObj>
              </mc:Choice>
              <mc:Fallback>
                <p:oleObj name="CS ChemDraw Drawing" r:id="rId6" imgW="1261255" imgH="854499" progId="ChemDraw.Document.6.0">
                  <p:embed/>
                  <p:pic>
                    <p:nvPicPr>
                      <p:cNvPr id="0" name=""/>
                      <p:cNvPicPr/>
                      <p:nvPr/>
                    </p:nvPicPr>
                    <p:blipFill>
                      <a:blip r:embed="rId7"/>
                      <a:stretch>
                        <a:fillRect/>
                      </a:stretch>
                    </p:blipFill>
                    <p:spPr>
                      <a:xfrm>
                        <a:off x="2283223" y="1314115"/>
                        <a:ext cx="1891883" cy="1281749"/>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6724F30A-0A80-4140-B560-58F17E937CC3}"/>
              </a:ext>
            </a:extLst>
          </p:cNvPr>
          <p:cNvGraphicFramePr>
            <a:graphicFrameLocks noChangeAspect="1"/>
          </p:cNvGraphicFramePr>
          <p:nvPr>
            <p:extLst>
              <p:ext uri="{D42A27DB-BD31-4B8C-83A1-F6EECF244321}">
                <p14:modId xmlns:p14="http://schemas.microsoft.com/office/powerpoint/2010/main" val="1614998271"/>
              </p:ext>
            </p:extLst>
          </p:nvPr>
        </p:nvGraphicFramePr>
        <p:xfrm>
          <a:off x="4263413" y="1575503"/>
          <a:ext cx="1640712" cy="621362"/>
        </p:xfrm>
        <a:graphic>
          <a:graphicData uri="http://schemas.openxmlformats.org/presentationml/2006/ole">
            <mc:AlternateContent xmlns:mc="http://schemas.openxmlformats.org/markup-compatibility/2006">
              <mc:Choice xmlns:v="urn:schemas-microsoft-com:vml" Requires="v">
                <p:oleObj spid="_x0000_s26627" name="CS ChemDraw Drawing" r:id="rId8" imgW="1093808" imgH="414241" progId="ChemDraw.Document.6.0">
                  <p:embed/>
                </p:oleObj>
              </mc:Choice>
              <mc:Fallback>
                <p:oleObj name="CS ChemDraw Drawing" r:id="rId8" imgW="1093808" imgH="414241" progId="ChemDraw.Document.6.0">
                  <p:embed/>
                  <p:pic>
                    <p:nvPicPr>
                      <p:cNvPr id="0" name=""/>
                      <p:cNvPicPr/>
                      <p:nvPr/>
                    </p:nvPicPr>
                    <p:blipFill>
                      <a:blip r:embed="rId9"/>
                      <a:stretch>
                        <a:fillRect/>
                      </a:stretch>
                    </p:blipFill>
                    <p:spPr>
                      <a:xfrm>
                        <a:off x="4263413" y="1575503"/>
                        <a:ext cx="1640712" cy="621362"/>
                      </a:xfrm>
                      <a:prstGeom prst="rect">
                        <a:avLst/>
                      </a:prstGeom>
                    </p:spPr>
                  </p:pic>
                </p:oleObj>
              </mc:Fallback>
            </mc:AlternateContent>
          </a:graphicData>
        </a:graphic>
      </p:graphicFrame>
      <p:graphicFrame>
        <p:nvGraphicFramePr>
          <p:cNvPr id="14" name="Objet 13">
            <a:extLst>
              <a:ext uri="{FF2B5EF4-FFF2-40B4-BE49-F238E27FC236}">
                <a16:creationId xmlns:a16="http://schemas.microsoft.com/office/drawing/2014/main" id="{C79B38B3-EB7B-480D-886E-9A3F37F33DFF}"/>
              </a:ext>
            </a:extLst>
          </p:cNvPr>
          <p:cNvGraphicFramePr>
            <a:graphicFrameLocks noChangeAspect="1"/>
          </p:cNvGraphicFramePr>
          <p:nvPr>
            <p:extLst>
              <p:ext uri="{D42A27DB-BD31-4B8C-83A1-F6EECF244321}">
                <p14:modId xmlns:p14="http://schemas.microsoft.com/office/powerpoint/2010/main" val="2024886319"/>
              </p:ext>
            </p:extLst>
          </p:nvPr>
        </p:nvGraphicFramePr>
        <p:xfrm>
          <a:off x="5904125" y="1421176"/>
          <a:ext cx="2223569" cy="1551377"/>
        </p:xfrm>
        <a:graphic>
          <a:graphicData uri="http://schemas.openxmlformats.org/presentationml/2006/ole">
            <mc:AlternateContent xmlns:mc="http://schemas.openxmlformats.org/markup-compatibility/2006">
              <mc:Choice xmlns:v="urn:schemas-microsoft-com:vml" Requires="v">
                <p:oleObj spid="_x0000_s26628" name="CS ChemDraw Drawing" r:id="rId10" imgW="1482379" imgH="1034251" progId="ChemDraw.Document.6.0">
                  <p:embed/>
                </p:oleObj>
              </mc:Choice>
              <mc:Fallback>
                <p:oleObj name="CS ChemDraw Drawing" r:id="rId10" imgW="1482379" imgH="1034251" progId="ChemDraw.Document.6.0">
                  <p:embed/>
                  <p:pic>
                    <p:nvPicPr>
                      <p:cNvPr id="0" name=""/>
                      <p:cNvPicPr/>
                      <p:nvPr/>
                    </p:nvPicPr>
                    <p:blipFill>
                      <a:blip r:embed="rId11"/>
                      <a:stretch>
                        <a:fillRect/>
                      </a:stretch>
                    </p:blipFill>
                    <p:spPr>
                      <a:xfrm>
                        <a:off x="5904125" y="1421176"/>
                        <a:ext cx="2223569" cy="1551377"/>
                      </a:xfrm>
                      <a:prstGeom prst="rect">
                        <a:avLst/>
                      </a:prstGeom>
                    </p:spPr>
                  </p:pic>
                </p:oleObj>
              </mc:Fallback>
            </mc:AlternateContent>
          </a:graphicData>
        </a:graphic>
      </p:graphicFrame>
      <p:sp>
        <p:nvSpPr>
          <p:cNvPr id="16" name="ZoneTexte 15">
            <a:extLst>
              <a:ext uri="{FF2B5EF4-FFF2-40B4-BE49-F238E27FC236}">
                <a16:creationId xmlns:a16="http://schemas.microsoft.com/office/drawing/2014/main" id="{FA9B3010-8A37-4253-85ED-A8EB8052321E}"/>
              </a:ext>
            </a:extLst>
          </p:cNvPr>
          <p:cNvSpPr txBox="1"/>
          <p:nvPr/>
        </p:nvSpPr>
        <p:spPr>
          <a:xfrm>
            <a:off x="6581405" y="1848977"/>
            <a:ext cx="304892" cy="461665"/>
          </a:xfrm>
          <a:prstGeom prst="rect">
            <a:avLst/>
          </a:prstGeom>
          <a:noFill/>
        </p:spPr>
        <p:txBody>
          <a:bodyPr wrap="none" rtlCol="0">
            <a:spAutoFit/>
          </a:bodyPr>
          <a:lstStyle/>
          <a:p>
            <a:r>
              <a:rPr lang="fr-FR" sz="2400" b="1" dirty="0"/>
              <a:t>*</a:t>
            </a:r>
          </a:p>
        </p:txBody>
      </p:sp>
      <p:graphicFrame>
        <p:nvGraphicFramePr>
          <p:cNvPr id="17" name="Objet 16">
            <a:extLst>
              <a:ext uri="{FF2B5EF4-FFF2-40B4-BE49-F238E27FC236}">
                <a16:creationId xmlns:a16="http://schemas.microsoft.com/office/drawing/2014/main" id="{E042FAF8-CD38-44DC-88FB-6A2DA9998935}"/>
              </a:ext>
            </a:extLst>
          </p:cNvPr>
          <p:cNvGraphicFramePr>
            <a:graphicFrameLocks noChangeAspect="1"/>
          </p:cNvGraphicFramePr>
          <p:nvPr>
            <p:extLst>
              <p:ext uri="{D42A27DB-BD31-4B8C-83A1-F6EECF244321}">
                <p14:modId xmlns:p14="http://schemas.microsoft.com/office/powerpoint/2010/main" val="1799329175"/>
              </p:ext>
            </p:extLst>
          </p:nvPr>
        </p:nvGraphicFramePr>
        <p:xfrm>
          <a:off x="6067357" y="3153919"/>
          <a:ext cx="949325" cy="1149350"/>
        </p:xfrm>
        <a:graphic>
          <a:graphicData uri="http://schemas.openxmlformats.org/presentationml/2006/ole">
            <mc:AlternateContent xmlns:mc="http://schemas.openxmlformats.org/markup-compatibility/2006">
              <mc:Choice xmlns:v="urn:schemas-microsoft-com:vml" Requires="v">
                <p:oleObj spid="_x0000_s26629" name="CS ChemDraw Drawing" r:id="rId12" imgW="633666" imgH="765974" progId="ChemDraw.Document.6.0">
                  <p:embed/>
                </p:oleObj>
              </mc:Choice>
              <mc:Fallback>
                <p:oleObj name="CS ChemDraw Drawing" r:id="rId12" imgW="633666" imgH="765974" progId="ChemDraw.Document.6.0">
                  <p:embed/>
                  <p:pic>
                    <p:nvPicPr>
                      <p:cNvPr id="0" name=""/>
                      <p:cNvPicPr/>
                      <p:nvPr/>
                    </p:nvPicPr>
                    <p:blipFill>
                      <a:blip r:embed="rId13"/>
                      <a:stretch>
                        <a:fillRect/>
                      </a:stretch>
                    </p:blipFill>
                    <p:spPr>
                      <a:xfrm>
                        <a:off x="6067357" y="3153919"/>
                        <a:ext cx="949325" cy="1149350"/>
                      </a:xfrm>
                      <a:prstGeom prst="rect">
                        <a:avLst/>
                      </a:prstGeom>
                    </p:spPr>
                  </p:pic>
                </p:oleObj>
              </mc:Fallback>
            </mc:AlternateContent>
          </a:graphicData>
        </a:graphic>
      </p:graphicFrame>
      <p:graphicFrame>
        <p:nvGraphicFramePr>
          <p:cNvPr id="41" name="Objet 40">
            <a:extLst>
              <a:ext uri="{FF2B5EF4-FFF2-40B4-BE49-F238E27FC236}">
                <a16:creationId xmlns:a16="http://schemas.microsoft.com/office/drawing/2014/main" id="{9F5E1CC5-F9F6-416D-9641-4C44DA1DC161}"/>
              </a:ext>
            </a:extLst>
          </p:cNvPr>
          <p:cNvGraphicFramePr>
            <a:graphicFrameLocks noChangeAspect="1"/>
          </p:cNvGraphicFramePr>
          <p:nvPr>
            <p:extLst>
              <p:ext uri="{D42A27DB-BD31-4B8C-83A1-F6EECF244321}">
                <p14:modId xmlns:p14="http://schemas.microsoft.com/office/powerpoint/2010/main" val="102918580"/>
              </p:ext>
            </p:extLst>
          </p:nvPr>
        </p:nvGraphicFramePr>
        <p:xfrm>
          <a:off x="5774512" y="4438031"/>
          <a:ext cx="2223569" cy="1311144"/>
        </p:xfrm>
        <a:graphic>
          <a:graphicData uri="http://schemas.openxmlformats.org/presentationml/2006/ole">
            <mc:AlternateContent xmlns:mc="http://schemas.openxmlformats.org/markup-compatibility/2006">
              <mc:Choice xmlns:v="urn:schemas-microsoft-com:vml" Requires="v">
                <p:oleObj spid="_x0000_s26630" name="CS ChemDraw Drawing" r:id="rId14" imgW="1482379" imgH="874096" progId="ChemDraw.Document.6.0">
                  <p:embed/>
                </p:oleObj>
              </mc:Choice>
              <mc:Fallback>
                <p:oleObj name="CS ChemDraw Drawing" r:id="rId14" imgW="1482379" imgH="874096" progId="ChemDraw.Document.6.0">
                  <p:embed/>
                  <p:pic>
                    <p:nvPicPr>
                      <p:cNvPr id="0" name=""/>
                      <p:cNvPicPr/>
                      <p:nvPr/>
                    </p:nvPicPr>
                    <p:blipFill>
                      <a:blip r:embed="rId15"/>
                      <a:stretch>
                        <a:fillRect/>
                      </a:stretch>
                    </p:blipFill>
                    <p:spPr>
                      <a:xfrm>
                        <a:off x="5774512" y="4438031"/>
                        <a:ext cx="2223569" cy="1311144"/>
                      </a:xfrm>
                      <a:prstGeom prst="rect">
                        <a:avLst/>
                      </a:prstGeom>
                    </p:spPr>
                  </p:pic>
                </p:oleObj>
              </mc:Fallback>
            </mc:AlternateContent>
          </a:graphicData>
        </a:graphic>
      </p:graphicFrame>
      <p:sp>
        <p:nvSpPr>
          <p:cNvPr id="42" name="ZoneTexte 41">
            <a:extLst>
              <a:ext uri="{FF2B5EF4-FFF2-40B4-BE49-F238E27FC236}">
                <a16:creationId xmlns:a16="http://schemas.microsoft.com/office/drawing/2014/main" id="{66860955-F0BC-4575-B70B-92213D52369C}"/>
              </a:ext>
            </a:extLst>
          </p:cNvPr>
          <p:cNvSpPr txBox="1"/>
          <p:nvPr/>
        </p:nvSpPr>
        <p:spPr>
          <a:xfrm>
            <a:off x="6433370" y="4834422"/>
            <a:ext cx="304892" cy="461665"/>
          </a:xfrm>
          <a:prstGeom prst="rect">
            <a:avLst/>
          </a:prstGeom>
          <a:noFill/>
        </p:spPr>
        <p:txBody>
          <a:bodyPr wrap="none" rtlCol="0">
            <a:spAutoFit/>
          </a:bodyPr>
          <a:lstStyle/>
          <a:p>
            <a:r>
              <a:rPr lang="fr-FR" sz="2400" b="1" dirty="0"/>
              <a:t>*</a:t>
            </a:r>
          </a:p>
        </p:txBody>
      </p:sp>
      <p:sp>
        <p:nvSpPr>
          <p:cNvPr id="44" name="ZoneTexte 43">
            <a:extLst>
              <a:ext uri="{FF2B5EF4-FFF2-40B4-BE49-F238E27FC236}">
                <a16:creationId xmlns:a16="http://schemas.microsoft.com/office/drawing/2014/main" id="{DBEDED81-961C-4820-ACC2-8BB9B3B30906}"/>
              </a:ext>
            </a:extLst>
          </p:cNvPr>
          <p:cNvSpPr txBox="1"/>
          <p:nvPr/>
        </p:nvSpPr>
        <p:spPr>
          <a:xfrm>
            <a:off x="2919099" y="1735199"/>
            <a:ext cx="304892" cy="461665"/>
          </a:xfrm>
          <a:prstGeom prst="rect">
            <a:avLst/>
          </a:prstGeom>
          <a:noFill/>
        </p:spPr>
        <p:txBody>
          <a:bodyPr wrap="none" rtlCol="0">
            <a:spAutoFit/>
          </a:bodyPr>
          <a:lstStyle/>
          <a:p>
            <a:r>
              <a:rPr lang="fr-FR" sz="2400" b="1" dirty="0"/>
              <a:t>*</a:t>
            </a:r>
          </a:p>
        </p:txBody>
      </p:sp>
      <p:sp>
        <p:nvSpPr>
          <p:cNvPr id="46" name="ZoneTexte 45">
            <a:extLst>
              <a:ext uri="{FF2B5EF4-FFF2-40B4-BE49-F238E27FC236}">
                <a16:creationId xmlns:a16="http://schemas.microsoft.com/office/drawing/2014/main" id="{7DAFC928-BFBF-4CEA-B852-1624D95C1453}"/>
              </a:ext>
            </a:extLst>
          </p:cNvPr>
          <p:cNvSpPr txBox="1"/>
          <p:nvPr/>
        </p:nvSpPr>
        <p:spPr>
          <a:xfrm>
            <a:off x="6864433" y="1850652"/>
            <a:ext cx="304892" cy="461665"/>
          </a:xfrm>
          <a:prstGeom prst="rect">
            <a:avLst/>
          </a:prstGeom>
          <a:noFill/>
        </p:spPr>
        <p:txBody>
          <a:bodyPr wrap="none" rtlCol="0">
            <a:spAutoFit/>
          </a:bodyPr>
          <a:lstStyle/>
          <a:p>
            <a:r>
              <a:rPr lang="fr-FR" sz="2400" b="1" dirty="0"/>
              <a:t>*</a:t>
            </a:r>
          </a:p>
        </p:txBody>
      </p:sp>
      <p:sp>
        <p:nvSpPr>
          <p:cNvPr id="48" name="ZoneTexte 47">
            <a:extLst>
              <a:ext uri="{FF2B5EF4-FFF2-40B4-BE49-F238E27FC236}">
                <a16:creationId xmlns:a16="http://schemas.microsoft.com/office/drawing/2014/main" id="{4D409352-D1E2-4215-ADE8-71120BC5E8D7}"/>
              </a:ext>
            </a:extLst>
          </p:cNvPr>
          <p:cNvSpPr txBox="1"/>
          <p:nvPr/>
        </p:nvSpPr>
        <p:spPr>
          <a:xfrm>
            <a:off x="6804144" y="4822989"/>
            <a:ext cx="304892" cy="461665"/>
          </a:xfrm>
          <a:prstGeom prst="rect">
            <a:avLst/>
          </a:prstGeom>
          <a:noFill/>
        </p:spPr>
        <p:txBody>
          <a:bodyPr wrap="none" rtlCol="0">
            <a:spAutoFit/>
          </a:bodyPr>
          <a:lstStyle/>
          <a:p>
            <a:r>
              <a:rPr lang="fr-FR" sz="2400" b="1" dirty="0"/>
              <a:t>*</a:t>
            </a:r>
          </a:p>
        </p:txBody>
      </p:sp>
      <p:graphicFrame>
        <p:nvGraphicFramePr>
          <p:cNvPr id="5" name="Objet 4">
            <a:extLst>
              <a:ext uri="{FF2B5EF4-FFF2-40B4-BE49-F238E27FC236}">
                <a16:creationId xmlns:a16="http://schemas.microsoft.com/office/drawing/2014/main" id="{8D4E6B9E-36C1-4479-8116-DB13813AC7AC}"/>
              </a:ext>
            </a:extLst>
          </p:cNvPr>
          <p:cNvGraphicFramePr>
            <a:graphicFrameLocks noChangeAspect="1"/>
          </p:cNvGraphicFramePr>
          <p:nvPr>
            <p:extLst>
              <p:ext uri="{D42A27DB-BD31-4B8C-83A1-F6EECF244321}">
                <p14:modId xmlns:p14="http://schemas.microsoft.com/office/powerpoint/2010/main" val="3330751283"/>
              </p:ext>
            </p:extLst>
          </p:nvPr>
        </p:nvGraphicFramePr>
        <p:xfrm>
          <a:off x="2901625" y="3718427"/>
          <a:ext cx="2298700" cy="1296988"/>
        </p:xfrm>
        <a:graphic>
          <a:graphicData uri="http://schemas.openxmlformats.org/presentationml/2006/ole">
            <mc:AlternateContent xmlns:mc="http://schemas.openxmlformats.org/markup-compatibility/2006">
              <mc:Choice xmlns:v="urn:schemas-microsoft-com:vml" Requires="v">
                <p:oleObj spid="_x0000_s26631" name="CS ChemDraw Drawing" r:id="rId16" imgW="1535719" imgH="865311" progId="ChemDraw.Document.6.0">
                  <p:embed/>
                </p:oleObj>
              </mc:Choice>
              <mc:Fallback>
                <p:oleObj name="CS ChemDraw Drawing" r:id="rId16" imgW="1535719" imgH="865311" progId="ChemDraw.Document.6.0">
                  <p:embed/>
                  <p:pic>
                    <p:nvPicPr>
                      <p:cNvPr id="41" name="Objet 40">
                        <a:extLst>
                          <a:ext uri="{FF2B5EF4-FFF2-40B4-BE49-F238E27FC236}">
                            <a16:creationId xmlns:a16="http://schemas.microsoft.com/office/drawing/2014/main" id="{9F5E1CC5-F9F6-416D-9641-4C44DA1DC161}"/>
                          </a:ext>
                        </a:extLst>
                      </p:cNvPr>
                      <p:cNvPicPr/>
                      <p:nvPr/>
                    </p:nvPicPr>
                    <p:blipFill>
                      <a:blip r:embed="rId17"/>
                      <a:stretch>
                        <a:fillRect/>
                      </a:stretch>
                    </p:blipFill>
                    <p:spPr>
                      <a:xfrm>
                        <a:off x="2901625" y="3718427"/>
                        <a:ext cx="2298700" cy="1296988"/>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1F4C0AD4-0D2B-4B9B-938E-2120980ADEF3}"/>
              </a:ext>
            </a:extLst>
          </p:cNvPr>
          <p:cNvSpPr txBox="1"/>
          <p:nvPr/>
        </p:nvSpPr>
        <p:spPr>
          <a:xfrm>
            <a:off x="3605656" y="4107347"/>
            <a:ext cx="304892" cy="461665"/>
          </a:xfrm>
          <a:prstGeom prst="rect">
            <a:avLst/>
          </a:prstGeom>
          <a:noFill/>
        </p:spPr>
        <p:txBody>
          <a:bodyPr wrap="none" rtlCol="0">
            <a:spAutoFit/>
          </a:bodyPr>
          <a:lstStyle/>
          <a:p>
            <a:r>
              <a:rPr lang="fr-FR" sz="2400" b="1" dirty="0"/>
              <a:t>*</a:t>
            </a:r>
          </a:p>
        </p:txBody>
      </p:sp>
      <p:sp>
        <p:nvSpPr>
          <p:cNvPr id="8" name="ZoneTexte 7">
            <a:extLst>
              <a:ext uri="{FF2B5EF4-FFF2-40B4-BE49-F238E27FC236}">
                <a16:creationId xmlns:a16="http://schemas.microsoft.com/office/drawing/2014/main" id="{8AC21A24-B95D-4BC8-8E4E-61099CE25493}"/>
              </a:ext>
            </a:extLst>
          </p:cNvPr>
          <p:cNvSpPr txBox="1"/>
          <p:nvPr/>
        </p:nvSpPr>
        <p:spPr>
          <a:xfrm>
            <a:off x="3976430" y="4095914"/>
            <a:ext cx="304892" cy="461665"/>
          </a:xfrm>
          <a:prstGeom prst="rect">
            <a:avLst/>
          </a:prstGeom>
          <a:noFill/>
        </p:spPr>
        <p:txBody>
          <a:bodyPr wrap="none" rtlCol="0">
            <a:spAutoFit/>
          </a:bodyPr>
          <a:lstStyle/>
          <a:p>
            <a:r>
              <a:rPr lang="fr-FR" sz="2400" b="1" dirty="0"/>
              <a:t>*</a:t>
            </a:r>
          </a:p>
        </p:txBody>
      </p:sp>
      <p:graphicFrame>
        <p:nvGraphicFramePr>
          <p:cNvPr id="10" name="Objet 9">
            <a:extLst>
              <a:ext uri="{FF2B5EF4-FFF2-40B4-BE49-F238E27FC236}">
                <a16:creationId xmlns:a16="http://schemas.microsoft.com/office/drawing/2014/main" id="{0FDC9A8C-3897-4664-9FE0-14A074833368}"/>
              </a:ext>
            </a:extLst>
          </p:cNvPr>
          <p:cNvGraphicFramePr>
            <a:graphicFrameLocks noChangeAspect="1"/>
          </p:cNvGraphicFramePr>
          <p:nvPr>
            <p:extLst>
              <p:ext uri="{D42A27DB-BD31-4B8C-83A1-F6EECF244321}">
                <p14:modId xmlns:p14="http://schemas.microsoft.com/office/powerpoint/2010/main" val="1265914121"/>
              </p:ext>
            </p:extLst>
          </p:nvPr>
        </p:nvGraphicFramePr>
        <p:xfrm>
          <a:off x="2853386" y="5223705"/>
          <a:ext cx="2393950" cy="1277937"/>
        </p:xfrm>
        <a:graphic>
          <a:graphicData uri="http://schemas.openxmlformats.org/presentationml/2006/ole">
            <mc:AlternateContent xmlns:mc="http://schemas.openxmlformats.org/markup-compatibility/2006">
              <mc:Choice xmlns:v="urn:schemas-microsoft-com:vml" Requires="v">
                <p:oleObj spid="_x0000_s26632" name="CS ChemDraw Drawing" r:id="rId18" imgW="1598174" imgH="852809" progId="ChemDraw.Document.6.0">
                  <p:embed/>
                </p:oleObj>
              </mc:Choice>
              <mc:Fallback>
                <p:oleObj name="CS ChemDraw Drawing" r:id="rId18" imgW="1598174" imgH="852809" progId="ChemDraw.Document.6.0">
                  <p:embed/>
                  <p:pic>
                    <p:nvPicPr>
                      <p:cNvPr id="5" name="Objet 4">
                        <a:extLst>
                          <a:ext uri="{FF2B5EF4-FFF2-40B4-BE49-F238E27FC236}">
                            <a16:creationId xmlns:a16="http://schemas.microsoft.com/office/drawing/2014/main" id="{8D4E6B9E-36C1-4479-8116-DB13813AC7AC}"/>
                          </a:ext>
                        </a:extLst>
                      </p:cNvPr>
                      <p:cNvPicPr/>
                      <p:nvPr/>
                    </p:nvPicPr>
                    <p:blipFill>
                      <a:blip r:embed="rId19"/>
                      <a:stretch>
                        <a:fillRect/>
                      </a:stretch>
                    </p:blipFill>
                    <p:spPr>
                      <a:xfrm>
                        <a:off x="2853386" y="5223705"/>
                        <a:ext cx="2393950" cy="1277937"/>
                      </a:xfrm>
                      <a:prstGeom prst="rect">
                        <a:avLst/>
                      </a:prstGeom>
                    </p:spPr>
                  </p:pic>
                </p:oleObj>
              </mc:Fallback>
            </mc:AlternateContent>
          </a:graphicData>
        </a:graphic>
      </p:graphicFrame>
      <p:sp>
        <p:nvSpPr>
          <p:cNvPr id="11" name="ZoneTexte 10">
            <a:extLst>
              <a:ext uri="{FF2B5EF4-FFF2-40B4-BE49-F238E27FC236}">
                <a16:creationId xmlns:a16="http://schemas.microsoft.com/office/drawing/2014/main" id="{ADC712E5-32DA-46D1-8E08-01F2AEB42B3E}"/>
              </a:ext>
            </a:extLst>
          </p:cNvPr>
          <p:cNvSpPr txBox="1"/>
          <p:nvPr/>
        </p:nvSpPr>
        <p:spPr>
          <a:xfrm>
            <a:off x="3605656" y="5602464"/>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9632E6DE-6E9D-44B6-B6AA-B3229971CD6C}"/>
              </a:ext>
            </a:extLst>
          </p:cNvPr>
          <p:cNvSpPr txBox="1"/>
          <p:nvPr/>
        </p:nvSpPr>
        <p:spPr>
          <a:xfrm>
            <a:off x="3976430" y="5591031"/>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AD02E327-B0D7-4895-9261-9487A8276497}"/>
              </a:ext>
            </a:extLst>
          </p:cNvPr>
          <p:cNvSpPr txBox="1"/>
          <p:nvPr/>
        </p:nvSpPr>
        <p:spPr>
          <a:xfrm>
            <a:off x="3894218" y="5087509"/>
            <a:ext cx="304892" cy="338554"/>
          </a:xfrm>
          <a:prstGeom prst="rect">
            <a:avLst/>
          </a:prstGeom>
          <a:noFill/>
        </p:spPr>
        <p:txBody>
          <a:bodyPr wrap="none" rtlCol="0">
            <a:spAutoFit/>
          </a:bodyPr>
          <a:lstStyle/>
          <a:p>
            <a:r>
              <a:rPr lang="fr-FR" dirty="0"/>
              <a:t>+</a:t>
            </a:r>
          </a:p>
        </p:txBody>
      </p:sp>
      <p:sp>
        <p:nvSpPr>
          <p:cNvPr id="18" name="ZoneTexte 17">
            <a:extLst>
              <a:ext uri="{FF2B5EF4-FFF2-40B4-BE49-F238E27FC236}">
                <a16:creationId xmlns:a16="http://schemas.microsoft.com/office/drawing/2014/main" id="{E2F1C1DF-9492-45B0-B3C7-5D97D10E92B8}"/>
              </a:ext>
            </a:extLst>
          </p:cNvPr>
          <p:cNvSpPr txBox="1"/>
          <p:nvPr/>
        </p:nvSpPr>
        <p:spPr>
          <a:xfrm>
            <a:off x="3705110" y="4676861"/>
            <a:ext cx="595035" cy="338554"/>
          </a:xfrm>
          <a:prstGeom prst="rect">
            <a:avLst/>
          </a:prstGeom>
          <a:noFill/>
        </p:spPr>
        <p:txBody>
          <a:bodyPr wrap="none" rtlCol="0">
            <a:spAutoFit/>
          </a:bodyPr>
          <a:lstStyle/>
          <a:p>
            <a:r>
              <a:rPr lang="fr-FR" dirty="0"/>
              <a:t>50%</a:t>
            </a:r>
          </a:p>
        </p:txBody>
      </p:sp>
      <p:sp>
        <p:nvSpPr>
          <p:cNvPr id="20" name="ZoneTexte 19">
            <a:extLst>
              <a:ext uri="{FF2B5EF4-FFF2-40B4-BE49-F238E27FC236}">
                <a16:creationId xmlns:a16="http://schemas.microsoft.com/office/drawing/2014/main" id="{F6726B7F-110F-4708-8D08-6010DA7A5DDD}"/>
              </a:ext>
            </a:extLst>
          </p:cNvPr>
          <p:cNvSpPr txBox="1"/>
          <p:nvPr/>
        </p:nvSpPr>
        <p:spPr>
          <a:xfrm>
            <a:off x="3749146" y="6183142"/>
            <a:ext cx="595035" cy="338554"/>
          </a:xfrm>
          <a:prstGeom prst="rect">
            <a:avLst/>
          </a:prstGeom>
          <a:noFill/>
        </p:spPr>
        <p:txBody>
          <a:bodyPr wrap="none" rtlCol="0">
            <a:spAutoFit/>
          </a:bodyPr>
          <a:lstStyle/>
          <a:p>
            <a:r>
              <a:rPr lang="fr-FR" dirty="0"/>
              <a:t>50%</a:t>
            </a:r>
          </a:p>
        </p:txBody>
      </p:sp>
      <p:sp>
        <p:nvSpPr>
          <p:cNvPr id="22" name="Accolade fermante 21">
            <a:extLst>
              <a:ext uri="{FF2B5EF4-FFF2-40B4-BE49-F238E27FC236}">
                <a16:creationId xmlns:a16="http://schemas.microsoft.com/office/drawing/2014/main" id="{ECE6CE07-B1A8-4AA7-A947-62D6768870E7}"/>
              </a:ext>
            </a:extLst>
          </p:cNvPr>
          <p:cNvSpPr/>
          <p:nvPr/>
        </p:nvSpPr>
        <p:spPr>
          <a:xfrm>
            <a:off x="5090476" y="3718427"/>
            <a:ext cx="657020" cy="2867046"/>
          </a:xfrm>
          <a:prstGeom prst="rightBrace">
            <a:avLst/>
          </a:prstGeom>
          <a:ln w="158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a:extLst>
              <a:ext uri="{FF2B5EF4-FFF2-40B4-BE49-F238E27FC236}">
                <a16:creationId xmlns:a16="http://schemas.microsoft.com/office/drawing/2014/main" id="{721D3220-92AC-454F-AE19-AFCD5AB44EA9}"/>
              </a:ext>
            </a:extLst>
          </p:cNvPr>
          <p:cNvSpPr/>
          <p:nvPr/>
        </p:nvSpPr>
        <p:spPr>
          <a:xfrm rot="2942157" flipH="1" flipV="1">
            <a:off x="2421353" y="4219103"/>
            <a:ext cx="2480632" cy="2046121"/>
          </a:xfrm>
          <a:prstGeom prst="arc">
            <a:avLst/>
          </a:prstGeom>
          <a:ln w="38100">
            <a:solidFill>
              <a:schemeClr val="tx1"/>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24" name="ZoneTexte 23">
            <a:extLst>
              <a:ext uri="{FF2B5EF4-FFF2-40B4-BE49-F238E27FC236}">
                <a16:creationId xmlns:a16="http://schemas.microsoft.com/office/drawing/2014/main" id="{C0BD2BD7-AB92-4248-9D85-927FC2B33DD1}"/>
              </a:ext>
            </a:extLst>
          </p:cNvPr>
          <p:cNvSpPr txBox="1"/>
          <p:nvPr/>
        </p:nvSpPr>
        <p:spPr>
          <a:xfrm>
            <a:off x="161412" y="4710999"/>
            <a:ext cx="2380780" cy="584775"/>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diastéréoisomères, donc </a:t>
            </a:r>
          </a:p>
          <a:p>
            <a:r>
              <a:rPr lang="fr-FR" dirty="0">
                <a:latin typeface="Times New Roman" panose="02020603050405020304" pitchFamily="18" charset="0"/>
                <a:cs typeface="Times New Roman" panose="02020603050405020304" pitchFamily="18" charset="0"/>
              </a:rPr>
              <a:t>mélange optiquement actif</a:t>
            </a:r>
          </a:p>
        </p:txBody>
      </p:sp>
      <p:sp>
        <p:nvSpPr>
          <p:cNvPr id="26" name="Accolade fermante 25">
            <a:extLst>
              <a:ext uri="{FF2B5EF4-FFF2-40B4-BE49-F238E27FC236}">
                <a16:creationId xmlns:a16="http://schemas.microsoft.com/office/drawing/2014/main" id="{553AD868-25A8-42FD-BE2B-5221ABC998C3}"/>
              </a:ext>
            </a:extLst>
          </p:cNvPr>
          <p:cNvSpPr/>
          <p:nvPr/>
        </p:nvSpPr>
        <p:spPr>
          <a:xfrm rot="5400000" flipH="1">
            <a:off x="3632227" y="2490329"/>
            <a:ext cx="677138" cy="2103393"/>
          </a:xfrm>
          <a:prstGeom prst="rightBrace">
            <a:avLst>
              <a:gd name="adj1" fmla="val 8333"/>
              <a:gd name="adj2" fmla="val 51276"/>
            </a:avLst>
          </a:prstGeom>
          <a:ln w="158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ZoneTexte 29">
            <a:extLst>
              <a:ext uri="{FF2B5EF4-FFF2-40B4-BE49-F238E27FC236}">
                <a16:creationId xmlns:a16="http://schemas.microsoft.com/office/drawing/2014/main" id="{3A9FAAB1-DE8E-4A30-9FFC-8F9AB795048F}"/>
              </a:ext>
            </a:extLst>
          </p:cNvPr>
          <p:cNvSpPr txBox="1"/>
          <p:nvPr/>
        </p:nvSpPr>
        <p:spPr>
          <a:xfrm>
            <a:off x="3578349" y="2894991"/>
            <a:ext cx="732765" cy="338554"/>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A et B</a:t>
            </a:r>
          </a:p>
        </p:txBody>
      </p:sp>
      <p:sp>
        <p:nvSpPr>
          <p:cNvPr id="31" name="Forme libre : forme 30">
            <a:extLst>
              <a:ext uri="{FF2B5EF4-FFF2-40B4-BE49-F238E27FC236}">
                <a16:creationId xmlns:a16="http://schemas.microsoft.com/office/drawing/2014/main" id="{4322EFDE-0B30-43F7-B6D7-2A211F1511C8}"/>
              </a:ext>
            </a:extLst>
          </p:cNvPr>
          <p:cNvSpPr/>
          <p:nvPr/>
        </p:nvSpPr>
        <p:spPr>
          <a:xfrm>
            <a:off x="2756632" y="1209112"/>
            <a:ext cx="2167128" cy="712412"/>
          </a:xfrm>
          <a:custGeom>
            <a:avLst/>
            <a:gdLst>
              <a:gd name="connsiteX0" fmla="*/ 2167128 w 2167128"/>
              <a:gd name="connsiteY0" fmla="*/ 712412 h 712412"/>
              <a:gd name="connsiteX1" fmla="*/ 2093976 w 2167128"/>
              <a:gd name="connsiteY1" fmla="*/ 620972 h 712412"/>
              <a:gd name="connsiteX2" fmla="*/ 2048256 w 2167128"/>
              <a:gd name="connsiteY2" fmla="*/ 383228 h 712412"/>
              <a:gd name="connsiteX3" fmla="*/ 1773936 w 2167128"/>
              <a:gd name="connsiteY3" fmla="*/ 90620 h 712412"/>
              <a:gd name="connsiteX4" fmla="*/ 1078992 w 2167128"/>
              <a:gd name="connsiteY4" fmla="*/ 8324 h 712412"/>
              <a:gd name="connsiteX5" fmla="*/ 484632 w 2167128"/>
              <a:gd name="connsiteY5" fmla="*/ 81476 h 712412"/>
              <a:gd name="connsiteX6" fmla="*/ 0 w 2167128"/>
              <a:gd name="connsiteY6" fmla="*/ 703268 h 71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128" h="712412">
                <a:moveTo>
                  <a:pt x="2167128" y="712412"/>
                </a:moveTo>
                <a:cubicBezTo>
                  <a:pt x="2140458" y="694124"/>
                  <a:pt x="2113788" y="675836"/>
                  <a:pt x="2093976" y="620972"/>
                </a:cubicBezTo>
                <a:cubicBezTo>
                  <a:pt x="2074164" y="566108"/>
                  <a:pt x="2101596" y="471620"/>
                  <a:pt x="2048256" y="383228"/>
                </a:cubicBezTo>
                <a:cubicBezTo>
                  <a:pt x="1994916" y="294836"/>
                  <a:pt x="1935480" y="153104"/>
                  <a:pt x="1773936" y="90620"/>
                </a:cubicBezTo>
                <a:cubicBezTo>
                  <a:pt x="1612392" y="28136"/>
                  <a:pt x="1293876" y="9848"/>
                  <a:pt x="1078992" y="8324"/>
                </a:cubicBezTo>
                <a:cubicBezTo>
                  <a:pt x="864108" y="6800"/>
                  <a:pt x="664464" y="-34348"/>
                  <a:pt x="484632" y="81476"/>
                </a:cubicBezTo>
                <a:cubicBezTo>
                  <a:pt x="304800" y="197300"/>
                  <a:pt x="152400" y="450284"/>
                  <a:pt x="0" y="703268"/>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 forme 31">
            <a:extLst>
              <a:ext uri="{FF2B5EF4-FFF2-40B4-BE49-F238E27FC236}">
                <a16:creationId xmlns:a16="http://schemas.microsoft.com/office/drawing/2014/main" id="{6B0D977C-9056-4747-B786-D1B54998089A}"/>
              </a:ext>
            </a:extLst>
          </p:cNvPr>
          <p:cNvSpPr/>
          <p:nvPr/>
        </p:nvSpPr>
        <p:spPr>
          <a:xfrm>
            <a:off x="2436946" y="2194560"/>
            <a:ext cx="475825" cy="485818"/>
          </a:xfrm>
          <a:custGeom>
            <a:avLst/>
            <a:gdLst>
              <a:gd name="connsiteX0" fmla="*/ 237744 w 475825"/>
              <a:gd name="connsiteY0" fmla="*/ 0 h 485818"/>
              <a:gd name="connsiteX1" fmla="*/ 475488 w 475825"/>
              <a:gd name="connsiteY1" fmla="*/ 256032 h 485818"/>
              <a:gd name="connsiteX2" fmla="*/ 192024 w 475825"/>
              <a:gd name="connsiteY2" fmla="*/ 484632 h 485818"/>
              <a:gd name="connsiteX3" fmla="*/ 0 w 475825"/>
              <a:gd name="connsiteY3" fmla="*/ 329184 h 485818"/>
            </a:gdLst>
            <a:ahLst/>
            <a:cxnLst>
              <a:cxn ang="0">
                <a:pos x="connsiteX0" y="connsiteY0"/>
              </a:cxn>
              <a:cxn ang="0">
                <a:pos x="connsiteX1" y="connsiteY1"/>
              </a:cxn>
              <a:cxn ang="0">
                <a:pos x="connsiteX2" y="connsiteY2"/>
              </a:cxn>
              <a:cxn ang="0">
                <a:pos x="connsiteX3" y="connsiteY3"/>
              </a:cxn>
            </a:cxnLst>
            <a:rect l="l" t="t" r="r" b="b"/>
            <a:pathLst>
              <a:path w="475825" h="485818">
                <a:moveTo>
                  <a:pt x="237744" y="0"/>
                </a:moveTo>
                <a:cubicBezTo>
                  <a:pt x="360426" y="87630"/>
                  <a:pt x="483108" y="175260"/>
                  <a:pt x="475488" y="256032"/>
                </a:cubicBezTo>
                <a:cubicBezTo>
                  <a:pt x="467868" y="336804"/>
                  <a:pt x="271272" y="472440"/>
                  <a:pt x="192024" y="484632"/>
                </a:cubicBezTo>
                <a:cubicBezTo>
                  <a:pt x="112776" y="496824"/>
                  <a:pt x="56388" y="413004"/>
                  <a:pt x="0" y="329184"/>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 forme 34">
            <a:extLst>
              <a:ext uri="{FF2B5EF4-FFF2-40B4-BE49-F238E27FC236}">
                <a16:creationId xmlns:a16="http://schemas.microsoft.com/office/drawing/2014/main" id="{907C7BB2-6017-4BD9-A7A3-80CB2DB48C6F}"/>
              </a:ext>
            </a:extLst>
          </p:cNvPr>
          <p:cNvSpPr/>
          <p:nvPr/>
        </p:nvSpPr>
        <p:spPr>
          <a:xfrm>
            <a:off x="6322983" y="2642616"/>
            <a:ext cx="444840" cy="621792"/>
          </a:xfrm>
          <a:custGeom>
            <a:avLst/>
            <a:gdLst>
              <a:gd name="connsiteX0" fmla="*/ 439075 w 444840"/>
              <a:gd name="connsiteY0" fmla="*/ 0 h 621792"/>
              <a:gd name="connsiteX1" fmla="*/ 393355 w 444840"/>
              <a:gd name="connsiteY1" fmla="*/ 320040 h 621792"/>
              <a:gd name="connsiteX2" fmla="*/ 64171 w 444840"/>
              <a:gd name="connsiteY2" fmla="*/ 320040 h 621792"/>
              <a:gd name="connsiteX3" fmla="*/ 163 w 444840"/>
              <a:gd name="connsiteY3" fmla="*/ 621792 h 621792"/>
            </a:gdLst>
            <a:ahLst/>
            <a:cxnLst>
              <a:cxn ang="0">
                <a:pos x="connsiteX0" y="connsiteY0"/>
              </a:cxn>
              <a:cxn ang="0">
                <a:pos x="connsiteX1" y="connsiteY1"/>
              </a:cxn>
              <a:cxn ang="0">
                <a:pos x="connsiteX2" y="connsiteY2"/>
              </a:cxn>
              <a:cxn ang="0">
                <a:pos x="connsiteX3" y="connsiteY3"/>
              </a:cxn>
            </a:cxnLst>
            <a:rect l="l" t="t" r="r" b="b"/>
            <a:pathLst>
              <a:path w="444840" h="621792">
                <a:moveTo>
                  <a:pt x="439075" y="0"/>
                </a:moveTo>
                <a:cubicBezTo>
                  <a:pt x="447457" y="133350"/>
                  <a:pt x="455839" y="266700"/>
                  <a:pt x="393355" y="320040"/>
                </a:cubicBezTo>
                <a:cubicBezTo>
                  <a:pt x="330871" y="373380"/>
                  <a:pt x="129703" y="269748"/>
                  <a:pt x="64171" y="320040"/>
                </a:cubicBezTo>
                <a:cubicBezTo>
                  <a:pt x="-1361" y="370332"/>
                  <a:pt x="-599" y="496062"/>
                  <a:pt x="163" y="621792"/>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CE4981C-FD1A-4986-9324-D0912BA82818}"/>
              </a:ext>
            </a:extLst>
          </p:cNvPr>
          <p:cNvSpPr txBox="1"/>
          <p:nvPr/>
        </p:nvSpPr>
        <p:spPr>
          <a:xfrm>
            <a:off x="8061554" y="4856030"/>
            <a:ext cx="756938" cy="369332"/>
          </a:xfrm>
          <a:prstGeom prst="rect">
            <a:avLst/>
          </a:prstGeom>
          <a:noFill/>
        </p:spPr>
        <p:txBody>
          <a:bodyPr wrap="none" rtlCol="0">
            <a:spAutoFit/>
          </a:bodyPr>
          <a:lstStyle/>
          <a:p>
            <a:r>
              <a:rPr lang="fr-FR" sz="1800" dirty="0">
                <a:latin typeface="Times New Roman" panose="02020603050405020304" pitchFamily="18" charset="0"/>
                <a:cs typeface="Times New Roman" panose="02020603050405020304" pitchFamily="18" charset="0"/>
              </a:rPr>
              <a:t>+ KCl</a:t>
            </a:r>
          </a:p>
        </p:txBody>
      </p:sp>
      <p:sp>
        <p:nvSpPr>
          <p:cNvPr id="19" name="Text Box 8">
            <a:extLst>
              <a:ext uri="{FF2B5EF4-FFF2-40B4-BE49-F238E27FC236}">
                <a16:creationId xmlns:a16="http://schemas.microsoft.com/office/drawing/2014/main" id="{6F08868F-3FD7-4AC8-80BA-4D69B2BF23FE}"/>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8" name="Rectangle 37">
            <a:extLst>
              <a:ext uri="{FF2B5EF4-FFF2-40B4-BE49-F238E27FC236}">
                <a16:creationId xmlns:a16="http://schemas.microsoft.com/office/drawing/2014/main" id="{EE97B7EF-5ED5-4604-8979-9BAE2EBFC557}"/>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295402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12</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a:extLst>
              <a:ext uri="{FF2B5EF4-FFF2-40B4-BE49-F238E27FC236}">
                <a16:creationId xmlns:a16="http://schemas.microsoft.com/office/drawing/2014/main" id="{8DD30CE6-79E5-40F3-94E0-CFA65118DF97}"/>
              </a:ext>
            </a:extLst>
          </p:cNvPr>
          <p:cNvSpPr>
            <a:spLocks noChangeArrowheads="1"/>
          </p:cNvSpPr>
          <p:nvPr/>
        </p:nvSpPr>
        <p:spPr bwMode="auto">
          <a:xfrm>
            <a:off x="251424" y="15113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3" name="Objet 22">
            <a:extLst>
              <a:ext uri="{FF2B5EF4-FFF2-40B4-BE49-F238E27FC236}">
                <a16:creationId xmlns:a16="http://schemas.microsoft.com/office/drawing/2014/main" id="{BE1D986C-EB6B-4E66-BE6A-8DA309338B4F}"/>
              </a:ext>
            </a:extLst>
          </p:cNvPr>
          <p:cNvGraphicFramePr>
            <a:graphicFrameLocks noChangeAspect="1"/>
          </p:cNvGraphicFramePr>
          <p:nvPr>
            <p:extLst>
              <p:ext uri="{D42A27DB-BD31-4B8C-83A1-F6EECF244321}">
                <p14:modId xmlns:p14="http://schemas.microsoft.com/office/powerpoint/2010/main" val="163817836"/>
              </p:ext>
            </p:extLst>
          </p:nvPr>
        </p:nvGraphicFramePr>
        <p:xfrm>
          <a:off x="431447" y="1754442"/>
          <a:ext cx="1677846" cy="1331248"/>
        </p:xfrm>
        <a:graphic>
          <a:graphicData uri="http://schemas.openxmlformats.org/presentationml/2006/ole">
            <mc:AlternateContent xmlns:mc="http://schemas.openxmlformats.org/markup-compatibility/2006">
              <mc:Choice xmlns:v="urn:schemas-microsoft-com:vml" Requires="v">
                <p:oleObj spid="_x0000_s27650" name="CS ChemDraw Drawing" r:id="rId6" imgW="1342277" imgH="1064998" progId="ChemDraw.Document.6.0">
                  <p:embed/>
                </p:oleObj>
              </mc:Choice>
              <mc:Fallback>
                <p:oleObj name="CS ChemDraw Drawing" r:id="rId6" imgW="1342277" imgH="1064998" progId="ChemDraw.Document.6.0">
                  <p:embed/>
                  <p:pic>
                    <p:nvPicPr>
                      <p:cNvPr id="0" name=""/>
                      <p:cNvPicPr/>
                      <p:nvPr/>
                    </p:nvPicPr>
                    <p:blipFill>
                      <a:blip r:embed="rId7"/>
                      <a:stretch>
                        <a:fillRect/>
                      </a:stretch>
                    </p:blipFill>
                    <p:spPr>
                      <a:xfrm>
                        <a:off x="431447" y="1754442"/>
                        <a:ext cx="1677846" cy="1331248"/>
                      </a:xfrm>
                      <a:prstGeom prst="rect">
                        <a:avLst/>
                      </a:prstGeom>
                    </p:spPr>
                  </p:pic>
                </p:oleObj>
              </mc:Fallback>
            </mc:AlternateContent>
          </a:graphicData>
        </a:graphic>
      </p:graphicFrame>
      <p:graphicFrame>
        <p:nvGraphicFramePr>
          <p:cNvPr id="25" name="Objet 24">
            <a:extLst>
              <a:ext uri="{FF2B5EF4-FFF2-40B4-BE49-F238E27FC236}">
                <a16:creationId xmlns:a16="http://schemas.microsoft.com/office/drawing/2014/main" id="{9AA54CA3-D6BF-4169-B281-B3836C987746}"/>
              </a:ext>
            </a:extLst>
          </p:cNvPr>
          <p:cNvGraphicFramePr>
            <a:graphicFrameLocks noChangeAspect="1"/>
          </p:cNvGraphicFramePr>
          <p:nvPr>
            <p:extLst>
              <p:ext uri="{D42A27DB-BD31-4B8C-83A1-F6EECF244321}">
                <p14:modId xmlns:p14="http://schemas.microsoft.com/office/powerpoint/2010/main" val="10418126"/>
              </p:ext>
            </p:extLst>
          </p:nvPr>
        </p:nvGraphicFramePr>
        <p:xfrm>
          <a:off x="2303912" y="1821347"/>
          <a:ext cx="696711" cy="631836"/>
        </p:xfrm>
        <a:graphic>
          <a:graphicData uri="http://schemas.openxmlformats.org/presentationml/2006/ole">
            <mc:AlternateContent xmlns:mc="http://schemas.openxmlformats.org/markup-compatibility/2006">
              <mc:Choice xmlns:v="urn:schemas-microsoft-com:vml" Requires="v">
                <p:oleObj spid="_x0000_s27651" name="CS ChemDraw Drawing" r:id="rId8" imgW="557369" imgH="505469" progId="ChemDraw.Document.6.0">
                  <p:embed/>
                </p:oleObj>
              </mc:Choice>
              <mc:Fallback>
                <p:oleObj name="CS ChemDraw Drawing" r:id="rId8" imgW="557369" imgH="505469" progId="ChemDraw.Document.6.0">
                  <p:embed/>
                  <p:pic>
                    <p:nvPicPr>
                      <p:cNvPr id="0" name=""/>
                      <p:cNvPicPr/>
                      <p:nvPr/>
                    </p:nvPicPr>
                    <p:blipFill>
                      <a:blip r:embed="rId9"/>
                      <a:stretch>
                        <a:fillRect/>
                      </a:stretch>
                    </p:blipFill>
                    <p:spPr>
                      <a:xfrm>
                        <a:off x="2303912" y="1821347"/>
                        <a:ext cx="696711" cy="631836"/>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FCCE310F-9802-4539-8C57-F7973A936011}"/>
              </a:ext>
            </a:extLst>
          </p:cNvPr>
          <p:cNvGraphicFramePr>
            <a:graphicFrameLocks noChangeAspect="1"/>
          </p:cNvGraphicFramePr>
          <p:nvPr>
            <p:extLst>
              <p:ext uri="{D42A27DB-BD31-4B8C-83A1-F6EECF244321}">
                <p14:modId xmlns:p14="http://schemas.microsoft.com/office/powerpoint/2010/main" val="629831436"/>
              </p:ext>
            </p:extLst>
          </p:nvPr>
        </p:nvGraphicFramePr>
        <p:xfrm>
          <a:off x="3138316" y="1642807"/>
          <a:ext cx="1675736" cy="1319421"/>
        </p:xfrm>
        <a:graphic>
          <a:graphicData uri="http://schemas.openxmlformats.org/presentationml/2006/ole">
            <mc:AlternateContent xmlns:mc="http://schemas.openxmlformats.org/markup-compatibility/2006">
              <mc:Choice xmlns:v="urn:schemas-microsoft-com:vml" Requires="v">
                <p:oleObj spid="_x0000_s27652" name="CS ChemDraw Drawing" r:id="rId10" imgW="1340589" imgH="1055537" progId="ChemDraw.Document.6.0">
                  <p:embed/>
                </p:oleObj>
              </mc:Choice>
              <mc:Fallback>
                <p:oleObj name="CS ChemDraw Drawing" r:id="rId10" imgW="1340589" imgH="1055537" progId="ChemDraw.Document.6.0">
                  <p:embed/>
                  <p:pic>
                    <p:nvPicPr>
                      <p:cNvPr id="0" name=""/>
                      <p:cNvPicPr/>
                      <p:nvPr/>
                    </p:nvPicPr>
                    <p:blipFill>
                      <a:blip r:embed="rId11"/>
                      <a:stretch>
                        <a:fillRect/>
                      </a:stretch>
                    </p:blipFill>
                    <p:spPr>
                      <a:xfrm>
                        <a:off x="3138316" y="1642807"/>
                        <a:ext cx="1675736" cy="1319421"/>
                      </a:xfrm>
                      <a:prstGeom prst="rect">
                        <a:avLst/>
                      </a:prstGeom>
                    </p:spPr>
                  </p:pic>
                </p:oleObj>
              </mc:Fallback>
            </mc:AlternateContent>
          </a:graphicData>
        </a:graphic>
      </p:graphicFrame>
      <p:graphicFrame>
        <p:nvGraphicFramePr>
          <p:cNvPr id="29" name="Objet 28">
            <a:extLst>
              <a:ext uri="{FF2B5EF4-FFF2-40B4-BE49-F238E27FC236}">
                <a16:creationId xmlns:a16="http://schemas.microsoft.com/office/drawing/2014/main" id="{C30FF203-A751-4E09-ADEB-A382BE220D54}"/>
              </a:ext>
            </a:extLst>
          </p:cNvPr>
          <p:cNvGraphicFramePr>
            <a:graphicFrameLocks noChangeAspect="1"/>
          </p:cNvGraphicFramePr>
          <p:nvPr>
            <p:extLst>
              <p:ext uri="{D42A27DB-BD31-4B8C-83A1-F6EECF244321}">
                <p14:modId xmlns:p14="http://schemas.microsoft.com/office/powerpoint/2010/main" val="603945094"/>
              </p:ext>
            </p:extLst>
          </p:nvPr>
        </p:nvGraphicFramePr>
        <p:xfrm>
          <a:off x="4931696" y="2067622"/>
          <a:ext cx="549858" cy="117414"/>
        </p:xfrm>
        <a:graphic>
          <a:graphicData uri="http://schemas.openxmlformats.org/presentationml/2006/ole">
            <mc:AlternateContent xmlns:mc="http://schemas.openxmlformats.org/markup-compatibility/2006">
              <mc:Choice xmlns:v="urn:schemas-microsoft-com:vml" Requires="v">
                <p:oleObj spid="_x0000_s27653" name="CS ChemDraw Drawing" r:id="rId12" imgW="439886" imgH="93931" progId="ChemDraw.Document.6.0">
                  <p:embed/>
                </p:oleObj>
              </mc:Choice>
              <mc:Fallback>
                <p:oleObj name="CS ChemDraw Drawing" r:id="rId12" imgW="439886" imgH="93931" progId="ChemDraw.Document.6.0">
                  <p:embed/>
                  <p:pic>
                    <p:nvPicPr>
                      <p:cNvPr id="0" name=""/>
                      <p:cNvPicPr/>
                      <p:nvPr/>
                    </p:nvPicPr>
                    <p:blipFill>
                      <a:blip r:embed="rId13"/>
                      <a:stretch>
                        <a:fillRect/>
                      </a:stretch>
                    </p:blipFill>
                    <p:spPr>
                      <a:xfrm>
                        <a:off x="4931696" y="2067622"/>
                        <a:ext cx="549858" cy="117414"/>
                      </a:xfrm>
                      <a:prstGeom prst="rect">
                        <a:avLst/>
                      </a:prstGeom>
                    </p:spPr>
                  </p:pic>
                </p:oleObj>
              </mc:Fallback>
            </mc:AlternateContent>
          </a:graphicData>
        </a:graphic>
      </p:graphicFrame>
      <p:graphicFrame>
        <p:nvGraphicFramePr>
          <p:cNvPr id="34" name="Objet 33">
            <a:extLst>
              <a:ext uri="{FF2B5EF4-FFF2-40B4-BE49-F238E27FC236}">
                <a16:creationId xmlns:a16="http://schemas.microsoft.com/office/drawing/2014/main" id="{353ACB5A-8B3D-4369-858C-B273D89AC1F5}"/>
              </a:ext>
            </a:extLst>
          </p:cNvPr>
          <p:cNvGraphicFramePr>
            <a:graphicFrameLocks noChangeAspect="1"/>
          </p:cNvGraphicFramePr>
          <p:nvPr>
            <p:extLst>
              <p:ext uri="{D42A27DB-BD31-4B8C-83A1-F6EECF244321}">
                <p14:modId xmlns:p14="http://schemas.microsoft.com/office/powerpoint/2010/main" val="438063947"/>
              </p:ext>
            </p:extLst>
          </p:nvPr>
        </p:nvGraphicFramePr>
        <p:xfrm>
          <a:off x="5509666" y="1493691"/>
          <a:ext cx="1826389" cy="1557628"/>
        </p:xfrm>
        <a:graphic>
          <a:graphicData uri="http://schemas.openxmlformats.org/presentationml/2006/ole">
            <mc:AlternateContent xmlns:mc="http://schemas.openxmlformats.org/markup-compatibility/2006">
              <mc:Choice xmlns:v="urn:schemas-microsoft-com:vml" Requires="v">
                <p:oleObj spid="_x0000_s27654" name="CS ChemDraw Drawing" r:id="rId14" imgW="1461111" imgH="1246102" progId="ChemDraw.Document.6.0">
                  <p:embed/>
                </p:oleObj>
              </mc:Choice>
              <mc:Fallback>
                <p:oleObj name="CS ChemDraw Drawing" r:id="rId14" imgW="1461111" imgH="1246102" progId="ChemDraw.Document.6.0">
                  <p:embed/>
                  <p:pic>
                    <p:nvPicPr>
                      <p:cNvPr id="0" name=""/>
                      <p:cNvPicPr/>
                      <p:nvPr/>
                    </p:nvPicPr>
                    <p:blipFill>
                      <a:blip r:embed="rId15"/>
                      <a:stretch>
                        <a:fillRect/>
                      </a:stretch>
                    </p:blipFill>
                    <p:spPr>
                      <a:xfrm>
                        <a:off x="5509666" y="1493691"/>
                        <a:ext cx="1826389" cy="1557628"/>
                      </a:xfrm>
                      <a:prstGeom prst="rect">
                        <a:avLst/>
                      </a:prstGeom>
                    </p:spPr>
                  </p:pic>
                </p:oleObj>
              </mc:Fallback>
            </mc:AlternateContent>
          </a:graphicData>
        </a:graphic>
      </p:graphicFrame>
      <p:graphicFrame>
        <p:nvGraphicFramePr>
          <p:cNvPr id="38" name="Objet 37">
            <a:extLst>
              <a:ext uri="{FF2B5EF4-FFF2-40B4-BE49-F238E27FC236}">
                <a16:creationId xmlns:a16="http://schemas.microsoft.com/office/drawing/2014/main" id="{8DCE7913-3AF9-4915-8539-662F349D724A}"/>
              </a:ext>
            </a:extLst>
          </p:cNvPr>
          <p:cNvGraphicFramePr>
            <a:graphicFrameLocks noChangeAspect="1"/>
          </p:cNvGraphicFramePr>
          <p:nvPr>
            <p:extLst>
              <p:ext uri="{D42A27DB-BD31-4B8C-83A1-F6EECF244321}">
                <p14:modId xmlns:p14="http://schemas.microsoft.com/office/powerpoint/2010/main" val="3151869706"/>
              </p:ext>
            </p:extLst>
          </p:nvPr>
        </p:nvGraphicFramePr>
        <p:xfrm>
          <a:off x="6385593" y="3087642"/>
          <a:ext cx="1862680" cy="1649278"/>
        </p:xfrm>
        <a:graphic>
          <a:graphicData uri="http://schemas.openxmlformats.org/presentationml/2006/ole">
            <mc:AlternateContent xmlns:mc="http://schemas.openxmlformats.org/markup-compatibility/2006">
              <mc:Choice xmlns:v="urn:schemas-microsoft-com:vml" Requires="v">
                <p:oleObj spid="_x0000_s27655" name="CS ChemDraw Drawing" r:id="rId16" imgW="1490144" imgH="1319422" progId="ChemDraw.Document.6.0">
                  <p:embed/>
                </p:oleObj>
              </mc:Choice>
              <mc:Fallback>
                <p:oleObj name="CS ChemDraw Drawing" r:id="rId16" imgW="1490144" imgH="1319422" progId="ChemDraw.Document.6.0">
                  <p:embed/>
                  <p:pic>
                    <p:nvPicPr>
                      <p:cNvPr id="0" name=""/>
                      <p:cNvPicPr/>
                      <p:nvPr/>
                    </p:nvPicPr>
                    <p:blipFill>
                      <a:blip r:embed="rId17"/>
                      <a:stretch>
                        <a:fillRect/>
                      </a:stretch>
                    </p:blipFill>
                    <p:spPr>
                      <a:xfrm>
                        <a:off x="6385593" y="3087642"/>
                        <a:ext cx="1862680" cy="1649278"/>
                      </a:xfrm>
                      <a:prstGeom prst="rect">
                        <a:avLst/>
                      </a:prstGeom>
                    </p:spPr>
                  </p:pic>
                </p:oleObj>
              </mc:Fallback>
            </mc:AlternateContent>
          </a:graphicData>
        </a:graphic>
      </p:graphicFrame>
      <p:graphicFrame>
        <p:nvGraphicFramePr>
          <p:cNvPr id="39" name="Objet 38">
            <a:extLst>
              <a:ext uri="{FF2B5EF4-FFF2-40B4-BE49-F238E27FC236}">
                <a16:creationId xmlns:a16="http://schemas.microsoft.com/office/drawing/2014/main" id="{4350591F-E5D1-4F8B-A6E0-783A4CAD3786}"/>
              </a:ext>
            </a:extLst>
          </p:cNvPr>
          <p:cNvGraphicFramePr>
            <a:graphicFrameLocks noChangeAspect="1"/>
          </p:cNvGraphicFramePr>
          <p:nvPr>
            <p:extLst>
              <p:ext uri="{D42A27DB-BD31-4B8C-83A1-F6EECF244321}">
                <p14:modId xmlns:p14="http://schemas.microsoft.com/office/powerpoint/2010/main" val="200344147"/>
              </p:ext>
            </p:extLst>
          </p:nvPr>
        </p:nvGraphicFramePr>
        <p:xfrm>
          <a:off x="5350630" y="4904863"/>
          <a:ext cx="1898971" cy="1552136"/>
        </p:xfrm>
        <a:graphic>
          <a:graphicData uri="http://schemas.openxmlformats.org/presentationml/2006/ole">
            <mc:AlternateContent xmlns:mc="http://schemas.openxmlformats.org/markup-compatibility/2006">
              <mc:Choice xmlns:v="urn:schemas-microsoft-com:vml" Requires="v">
                <p:oleObj spid="_x0000_s27656" name="CS ChemDraw Drawing" r:id="rId18" imgW="1519177" imgH="1241709" progId="ChemDraw.Document.6.0">
                  <p:embed/>
                </p:oleObj>
              </mc:Choice>
              <mc:Fallback>
                <p:oleObj name="CS ChemDraw Drawing" r:id="rId18" imgW="1519177" imgH="1241709" progId="ChemDraw.Document.6.0">
                  <p:embed/>
                  <p:pic>
                    <p:nvPicPr>
                      <p:cNvPr id="0" name=""/>
                      <p:cNvPicPr/>
                      <p:nvPr/>
                    </p:nvPicPr>
                    <p:blipFill>
                      <a:blip r:embed="rId19"/>
                      <a:stretch>
                        <a:fillRect/>
                      </a:stretch>
                    </p:blipFill>
                    <p:spPr>
                      <a:xfrm>
                        <a:off x="5350630" y="4904863"/>
                        <a:ext cx="1898971" cy="1552136"/>
                      </a:xfrm>
                      <a:prstGeom prst="rect">
                        <a:avLst/>
                      </a:prstGeom>
                    </p:spPr>
                  </p:pic>
                </p:oleObj>
              </mc:Fallback>
            </mc:AlternateContent>
          </a:graphicData>
        </a:graphic>
      </p:graphicFrame>
      <p:graphicFrame>
        <p:nvGraphicFramePr>
          <p:cNvPr id="40" name="Objet 39">
            <a:extLst>
              <a:ext uri="{FF2B5EF4-FFF2-40B4-BE49-F238E27FC236}">
                <a16:creationId xmlns:a16="http://schemas.microsoft.com/office/drawing/2014/main" id="{D2431658-681E-49A4-9660-6E17B72FCB95}"/>
              </a:ext>
            </a:extLst>
          </p:cNvPr>
          <p:cNvGraphicFramePr>
            <a:graphicFrameLocks noChangeAspect="1"/>
          </p:cNvGraphicFramePr>
          <p:nvPr>
            <p:extLst>
              <p:ext uri="{D42A27DB-BD31-4B8C-83A1-F6EECF244321}">
                <p14:modId xmlns:p14="http://schemas.microsoft.com/office/powerpoint/2010/main" val="2729820999"/>
              </p:ext>
            </p:extLst>
          </p:nvPr>
        </p:nvGraphicFramePr>
        <p:xfrm>
          <a:off x="4412855" y="5295137"/>
          <a:ext cx="793770" cy="616631"/>
        </p:xfrm>
        <a:graphic>
          <a:graphicData uri="http://schemas.openxmlformats.org/presentationml/2006/ole">
            <mc:AlternateContent xmlns:mc="http://schemas.openxmlformats.org/markup-compatibility/2006">
              <mc:Choice xmlns:v="urn:schemas-microsoft-com:vml" Requires="v">
                <p:oleObj spid="_x0000_s27657" name="CS ChemDraw Drawing" r:id="rId20" imgW="635016" imgH="493305" progId="ChemDraw.Document.6.0">
                  <p:embed/>
                </p:oleObj>
              </mc:Choice>
              <mc:Fallback>
                <p:oleObj name="CS ChemDraw Drawing" r:id="rId20" imgW="635016" imgH="493305" progId="ChemDraw.Document.6.0">
                  <p:embed/>
                  <p:pic>
                    <p:nvPicPr>
                      <p:cNvPr id="0" name=""/>
                      <p:cNvPicPr/>
                      <p:nvPr/>
                    </p:nvPicPr>
                    <p:blipFill>
                      <a:blip r:embed="rId21"/>
                      <a:stretch>
                        <a:fillRect/>
                      </a:stretch>
                    </p:blipFill>
                    <p:spPr>
                      <a:xfrm>
                        <a:off x="4412855" y="5295137"/>
                        <a:ext cx="793770" cy="616631"/>
                      </a:xfrm>
                      <a:prstGeom prst="rect">
                        <a:avLst/>
                      </a:prstGeom>
                    </p:spPr>
                  </p:pic>
                </p:oleObj>
              </mc:Fallback>
            </mc:AlternateContent>
          </a:graphicData>
        </a:graphic>
      </p:graphicFrame>
      <p:graphicFrame>
        <p:nvGraphicFramePr>
          <p:cNvPr id="43" name="Objet 42">
            <a:extLst>
              <a:ext uri="{FF2B5EF4-FFF2-40B4-BE49-F238E27FC236}">
                <a16:creationId xmlns:a16="http://schemas.microsoft.com/office/drawing/2014/main" id="{D30F6DA6-002E-483F-8A6E-61B42006B597}"/>
              </a:ext>
            </a:extLst>
          </p:cNvPr>
          <p:cNvGraphicFramePr>
            <a:graphicFrameLocks noChangeAspect="1"/>
          </p:cNvGraphicFramePr>
          <p:nvPr>
            <p:extLst>
              <p:ext uri="{D42A27DB-BD31-4B8C-83A1-F6EECF244321}">
                <p14:modId xmlns:p14="http://schemas.microsoft.com/office/powerpoint/2010/main" val="622950434"/>
              </p:ext>
            </p:extLst>
          </p:nvPr>
        </p:nvGraphicFramePr>
        <p:xfrm>
          <a:off x="2303912" y="4935582"/>
          <a:ext cx="1896861" cy="1553826"/>
        </p:xfrm>
        <a:graphic>
          <a:graphicData uri="http://schemas.openxmlformats.org/presentationml/2006/ole">
            <mc:AlternateContent xmlns:mc="http://schemas.openxmlformats.org/markup-compatibility/2006">
              <mc:Choice xmlns:v="urn:schemas-microsoft-com:vml" Requires="v">
                <p:oleObj spid="_x0000_s27658" name="CS ChemDraw Drawing" r:id="rId22" imgW="1517489" imgH="1243061" progId="ChemDraw.Document.6.0">
                  <p:embed/>
                </p:oleObj>
              </mc:Choice>
              <mc:Fallback>
                <p:oleObj name="CS ChemDraw Drawing" r:id="rId22" imgW="1517489" imgH="1243061" progId="ChemDraw.Document.6.0">
                  <p:embed/>
                  <p:pic>
                    <p:nvPicPr>
                      <p:cNvPr id="0" name=""/>
                      <p:cNvPicPr/>
                      <p:nvPr/>
                    </p:nvPicPr>
                    <p:blipFill>
                      <a:blip r:embed="rId23"/>
                      <a:stretch>
                        <a:fillRect/>
                      </a:stretch>
                    </p:blipFill>
                    <p:spPr>
                      <a:xfrm>
                        <a:off x="2303912" y="4935582"/>
                        <a:ext cx="1896861" cy="1553826"/>
                      </a:xfrm>
                      <a:prstGeom prst="rect">
                        <a:avLst/>
                      </a:prstGeom>
                    </p:spPr>
                  </p:pic>
                </p:oleObj>
              </mc:Fallback>
            </mc:AlternateContent>
          </a:graphicData>
        </a:graphic>
      </p:graphicFrame>
      <p:sp>
        <p:nvSpPr>
          <p:cNvPr id="64" name="Forme libre 58">
            <a:extLst>
              <a:ext uri="{FF2B5EF4-FFF2-40B4-BE49-F238E27FC236}">
                <a16:creationId xmlns:a16="http://schemas.microsoft.com/office/drawing/2014/main" id="{2A0C6407-1C3C-4A66-84B2-AD60069AD199}"/>
              </a:ext>
            </a:extLst>
          </p:cNvPr>
          <p:cNvSpPr/>
          <p:nvPr/>
        </p:nvSpPr>
        <p:spPr>
          <a:xfrm rot="15004183">
            <a:off x="1154784" y="1817470"/>
            <a:ext cx="292100" cy="272199"/>
          </a:xfrm>
          <a:custGeom>
            <a:avLst/>
            <a:gdLst>
              <a:gd name="connsiteX0" fmla="*/ 95693 w 292396"/>
              <a:gd name="connsiteY0" fmla="*/ 191386 h 191386"/>
              <a:gd name="connsiteX1" fmla="*/ 276447 w 292396"/>
              <a:gd name="connsiteY1" fmla="*/ 42530 h 191386"/>
              <a:gd name="connsiteX2" fmla="*/ 0 w 292396"/>
              <a:gd name="connsiteY2" fmla="*/ 0 h 191386"/>
            </a:gdLst>
            <a:ahLst/>
            <a:cxnLst>
              <a:cxn ang="0">
                <a:pos x="connsiteX0" y="connsiteY0"/>
              </a:cxn>
              <a:cxn ang="0">
                <a:pos x="connsiteX1" y="connsiteY1"/>
              </a:cxn>
              <a:cxn ang="0">
                <a:pos x="connsiteX2" y="connsiteY2"/>
              </a:cxn>
            </a:cxnLst>
            <a:rect l="l" t="t" r="r" b="b"/>
            <a:pathLst>
              <a:path w="292396" h="191386">
                <a:moveTo>
                  <a:pt x="95693" y="191386"/>
                </a:moveTo>
                <a:cubicBezTo>
                  <a:pt x="194044" y="132907"/>
                  <a:pt x="292396" y="74428"/>
                  <a:pt x="276447" y="42530"/>
                </a:cubicBezTo>
                <a:cubicBezTo>
                  <a:pt x="260498" y="10632"/>
                  <a:pt x="130249" y="5316"/>
                  <a:pt x="0" y="0"/>
                </a:cubicBezTo>
              </a:path>
            </a:pathLst>
          </a:custGeom>
          <a:ln w="28575">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5" name="Forme libre 59">
            <a:extLst>
              <a:ext uri="{FF2B5EF4-FFF2-40B4-BE49-F238E27FC236}">
                <a16:creationId xmlns:a16="http://schemas.microsoft.com/office/drawing/2014/main" id="{0928B46A-FBEE-411F-9AAE-A8D7B8634E58}"/>
              </a:ext>
            </a:extLst>
          </p:cNvPr>
          <p:cNvSpPr/>
          <p:nvPr/>
        </p:nvSpPr>
        <p:spPr>
          <a:xfrm flipV="1">
            <a:off x="4043878" y="1880052"/>
            <a:ext cx="369383" cy="316118"/>
          </a:xfrm>
          <a:custGeom>
            <a:avLst/>
            <a:gdLst>
              <a:gd name="connsiteX0" fmla="*/ 0 w 182526"/>
              <a:gd name="connsiteY0" fmla="*/ 233916 h 251637"/>
              <a:gd name="connsiteX1" fmla="*/ 180754 w 182526"/>
              <a:gd name="connsiteY1" fmla="*/ 212651 h 251637"/>
              <a:gd name="connsiteX2" fmla="*/ 10633 w 182526"/>
              <a:gd name="connsiteY2" fmla="*/ 0 h 251637"/>
            </a:gdLst>
            <a:ahLst/>
            <a:cxnLst>
              <a:cxn ang="0">
                <a:pos x="connsiteX0" y="connsiteY0"/>
              </a:cxn>
              <a:cxn ang="0">
                <a:pos x="connsiteX1" y="connsiteY1"/>
              </a:cxn>
              <a:cxn ang="0">
                <a:pos x="connsiteX2" y="connsiteY2"/>
              </a:cxn>
            </a:cxnLst>
            <a:rect l="l" t="t" r="r" b="b"/>
            <a:pathLst>
              <a:path w="182526" h="251637">
                <a:moveTo>
                  <a:pt x="0" y="233916"/>
                </a:moveTo>
                <a:cubicBezTo>
                  <a:pt x="89491" y="242776"/>
                  <a:pt x="178982" y="251637"/>
                  <a:pt x="180754" y="212651"/>
                </a:cubicBezTo>
                <a:cubicBezTo>
                  <a:pt x="182526" y="173665"/>
                  <a:pt x="96579" y="86832"/>
                  <a:pt x="10633" y="0"/>
                </a:cubicBezTo>
              </a:path>
            </a:pathLst>
          </a:custGeom>
          <a:ln w="28575">
            <a:solidFill>
              <a:srgbClr val="FF00FF"/>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6" name="Forme libre 60">
            <a:extLst>
              <a:ext uri="{FF2B5EF4-FFF2-40B4-BE49-F238E27FC236}">
                <a16:creationId xmlns:a16="http://schemas.microsoft.com/office/drawing/2014/main" id="{2E4BBA1F-FEBB-43DB-BE2D-CC7C006B0B45}"/>
              </a:ext>
            </a:extLst>
          </p:cNvPr>
          <p:cNvSpPr/>
          <p:nvPr/>
        </p:nvSpPr>
        <p:spPr>
          <a:xfrm rot="20431208" flipV="1">
            <a:off x="4504107" y="2516314"/>
            <a:ext cx="300037" cy="462817"/>
          </a:xfrm>
          <a:custGeom>
            <a:avLst/>
            <a:gdLst>
              <a:gd name="connsiteX0" fmla="*/ 33669 w 299483"/>
              <a:gd name="connsiteY0" fmla="*/ 361508 h 361508"/>
              <a:gd name="connsiteX1" fmla="*/ 44302 w 299483"/>
              <a:gd name="connsiteY1" fmla="*/ 10633 h 361508"/>
              <a:gd name="connsiteX2" fmla="*/ 299483 w 299483"/>
              <a:gd name="connsiteY2" fmla="*/ 297712 h 361508"/>
            </a:gdLst>
            <a:ahLst/>
            <a:cxnLst>
              <a:cxn ang="0">
                <a:pos x="connsiteX0" y="connsiteY0"/>
              </a:cxn>
              <a:cxn ang="0">
                <a:pos x="connsiteX1" y="connsiteY1"/>
              </a:cxn>
              <a:cxn ang="0">
                <a:pos x="connsiteX2" y="connsiteY2"/>
              </a:cxn>
            </a:cxnLst>
            <a:rect l="l" t="t" r="r" b="b"/>
            <a:pathLst>
              <a:path w="299483" h="361508">
                <a:moveTo>
                  <a:pt x="33669" y="361508"/>
                </a:moveTo>
                <a:cubicBezTo>
                  <a:pt x="16834" y="191387"/>
                  <a:pt x="0" y="21266"/>
                  <a:pt x="44302" y="10633"/>
                </a:cubicBezTo>
                <a:cubicBezTo>
                  <a:pt x="88604" y="0"/>
                  <a:pt x="194043" y="148856"/>
                  <a:pt x="299483" y="297712"/>
                </a:cubicBezTo>
              </a:path>
            </a:pathLst>
          </a:custGeom>
          <a:ln w="28575">
            <a:solidFill>
              <a:srgbClr val="FF00FF"/>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7" name="Forme libre 61">
            <a:extLst>
              <a:ext uri="{FF2B5EF4-FFF2-40B4-BE49-F238E27FC236}">
                <a16:creationId xmlns:a16="http://schemas.microsoft.com/office/drawing/2014/main" id="{E4C033D1-7338-46F5-BFCE-8D3369AFCB8F}"/>
              </a:ext>
            </a:extLst>
          </p:cNvPr>
          <p:cNvSpPr/>
          <p:nvPr/>
        </p:nvSpPr>
        <p:spPr>
          <a:xfrm rot="20948380">
            <a:off x="6776961" y="2210146"/>
            <a:ext cx="446088" cy="324254"/>
          </a:xfrm>
          <a:custGeom>
            <a:avLst/>
            <a:gdLst>
              <a:gd name="connsiteX0" fmla="*/ 446568 w 446568"/>
              <a:gd name="connsiteY0" fmla="*/ 400493 h 506819"/>
              <a:gd name="connsiteX1" fmla="*/ 265814 w 446568"/>
              <a:gd name="connsiteY1" fmla="*/ 17721 h 506819"/>
              <a:gd name="connsiteX2" fmla="*/ 0 w 446568"/>
              <a:gd name="connsiteY2" fmla="*/ 506819 h 506819"/>
            </a:gdLst>
            <a:ahLst/>
            <a:cxnLst>
              <a:cxn ang="0">
                <a:pos x="connsiteX0" y="connsiteY0"/>
              </a:cxn>
              <a:cxn ang="0">
                <a:pos x="connsiteX1" y="connsiteY1"/>
              </a:cxn>
              <a:cxn ang="0">
                <a:pos x="connsiteX2" y="connsiteY2"/>
              </a:cxn>
            </a:cxnLst>
            <a:rect l="l" t="t" r="r" b="b"/>
            <a:pathLst>
              <a:path w="446568" h="506819">
                <a:moveTo>
                  <a:pt x="446568" y="400493"/>
                </a:moveTo>
                <a:cubicBezTo>
                  <a:pt x="393405" y="200246"/>
                  <a:pt x="340242" y="0"/>
                  <a:pt x="265814" y="17721"/>
                </a:cubicBezTo>
                <a:cubicBezTo>
                  <a:pt x="191386" y="35442"/>
                  <a:pt x="95693" y="271130"/>
                  <a:pt x="0" y="506819"/>
                </a:cubicBezTo>
              </a:path>
            </a:pathLst>
          </a:custGeom>
          <a:ln w="28575">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9" name="Forme libre 64">
            <a:extLst>
              <a:ext uri="{FF2B5EF4-FFF2-40B4-BE49-F238E27FC236}">
                <a16:creationId xmlns:a16="http://schemas.microsoft.com/office/drawing/2014/main" id="{CFEE48A4-9066-494A-9335-99AC7ACB0998}"/>
              </a:ext>
            </a:extLst>
          </p:cNvPr>
          <p:cNvSpPr/>
          <p:nvPr/>
        </p:nvSpPr>
        <p:spPr>
          <a:xfrm rot="1243575">
            <a:off x="7927875" y="3709663"/>
            <a:ext cx="261938" cy="396875"/>
          </a:xfrm>
          <a:custGeom>
            <a:avLst/>
            <a:gdLst>
              <a:gd name="connsiteX0" fmla="*/ 28353 w 262270"/>
              <a:gd name="connsiteY0" fmla="*/ 396949 h 396949"/>
              <a:gd name="connsiteX1" fmla="*/ 38986 w 262270"/>
              <a:gd name="connsiteY1" fmla="*/ 14177 h 396949"/>
              <a:gd name="connsiteX2" fmla="*/ 262270 w 262270"/>
              <a:gd name="connsiteY2" fmla="*/ 311889 h 396949"/>
            </a:gdLst>
            <a:ahLst/>
            <a:cxnLst>
              <a:cxn ang="0">
                <a:pos x="connsiteX0" y="connsiteY0"/>
              </a:cxn>
              <a:cxn ang="0">
                <a:pos x="connsiteX1" y="connsiteY1"/>
              </a:cxn>
              <a:cxn ang="0">
                <a:pos x="connsiteX2" y="connsiteY2"/>
              </a:cxn>
            </a:cxnLst>
            <a:rect l="l" t="t" r="r" b="b"/>
            <a:pathLst>
              <a:path w="262270" h="396949">
                <a:moveTo>
                  <a:pt x="28353" y="396949"/>
                </a:moveTo>
                <a:cubicBezTo>
                  <a:pt x="14176" y="212651"/>
                  <a:pt x="0" y="28354"/>
                  <a:pt x="38986" y="14177"/>
                </a:cubicBezTo>
                <a:cubicBezTo>
                  <a:pt x="77972" y="0"/>
                  <a:pt x="170121" y="155944"/>
                  <a:pt x="262270" y="311889"/>
                </a:cubicBezTo>
              </a:path>
            </a:pathLst>
          </a:custGeom>
          <a:ln w="28575">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45" name="Forme libre : forme 44">
            <a:extLst>
              <a:ext uri="{FF2B5EF4-FFF2-40B4-BE49-F238E27FC236}">
                <a16:creationId xmlns:a16="http://schemas.microsoft.com/office/drawing/2014/main" id="{F21F7571-C335-4787-B742-CDC6C0A7D232}"/>
              </a:ext>
            </a:extLst>
          </p:cNvPr>
          <p:cNvSpPr/>
          <p:nvPr/>
        </p:nvSpPr>
        <p:spPr>
          <a:xfrm>
            <a:off x="1738365" y="1540401"/>
            <a:ext cx="954593" cy="352946"/>
          </a:xfrm>
          <a:custGeom>
            <a:avLst/>
            <a:gdLst>
              <a:gd name="connsiteX0" fmla="*/ 954593 w 954593"/>
              <a:gd name="connsiteY0" fmla="*/ 352946 h 352946"/>
              <a:gd name="connsiteX1" fmla="*/ 663191 w 954593"/>
              <a:gd name="connsiteY1" fmla="*/ 21350 h 352946"/>
              <a:gd name="connsiteX2" fmla="*/ 271305 w 954593"/>
              <a:gd name="connsiteY2" fmla="*/ 51495 h 352946"/>
              <a:gd name="connsiteX3" fmla="*/ 0 w 954593"/>
              <a:gd name="connsiteY3" fmla="*/ 202220 h 352946"/>
            </a:gdLst>
            <a:ahLst/>
            <a:cxnLst>
              <a:cxn ang="0">
                <a:pos x="connsiteX0" y="connsiteY0"/>
              </a:cxn>
              <a:cxn ang="0">
                <a:pos x="connsiteX1" y="connsiteY1"/>
              </a:cxn>
              <a:cxn ang="0">
                <a:pos x="connsiteX2" y="connsiteY2"/>
              </a:cxn>
              <a:cxn ang="0">
                <a:pos x="connsiteX3" y="connsiteY3"/>
              </a:cxn>
            </a:cxnLst>
            <a:rect l="l" t="t" r="r" b="b"/>
            <a:pathLst>
              <a:path w="954593" h="352946">
                <a:moveTo>
                  <a:pt x="954593" y="352946"/>
                </a:moveTo>
                <a:cubicBezTo>
                  <a:pt x="865832" y="212269"/>
                  <a:pt x="777072" y="71592"/>
                  <a:pt x="663191" y="21350"/>
                </a:cubicBezTo>
                <a:cubicBezTo>
                  <a:pt x="549310" y="-28892"/>
                  <a:pt x="381837" y="21350"/>
                  <a:pt x="271305" y="51495"/>
                </a:cubicBezTo>
                <a:cubicBezTo>
                  <a:pt x="160773" y="81640"/>
                  <a:pt x="80386" y="141930"/>
                  <a:pt x="0" y="202220"/>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77C6FD7D-D852-46FE-9B46-C812CAFBE8CB}"/>
              </a:ext>
            </a:extLst>
          </p:cNvPr>
          <p:cNvSpPr/>
          <p:nvPr/>
        </p:nvSpPr>
        <p:spPr>
          <a:xfrm>
            <a:off x="6521380" y="1836543"/>
            <a:ext cx="1793406" cy="2146861"/>
          </a:xfrm>
          <a:custGeom>
            <a:avLst/>
            <a:gdLst>
              <a:gd name="connsiteX0" fmla="*/ 0 w 1793406"/>
              <a:gd name="connsiteY0" fmla="*/ 529076 h 2146861"/>
              <a:gd name="connsiteX1" fmla="*/ 512466 w 1793406"/>
              <a:gd name="connsiteY1" fmla="*/ 36707 h 2146861"/>
              <a:gd name="connsiteX2" fmla="*/ 1396721 w 1793406"/>
              <a:gd name="connsiteY2" fmla="*/ 137190 h 2146861"/>
              <a:gd name="connsiteX3" fmla="*/ 1788607 w 1793406"/>
              <a:gd name="connsiteY3" fmla="*/ 941059 h 2146861"/>
              <a:gd name="connsiteX4" fmla="*/ 1155561 w 1793406"/>
              <a:gd name="connsiteY4" fmla="*/ 2146861 h 21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406" h="2146861">
                <a:moveTo>
                  <a:pt x="0" y="529076"/>
                </a:moveTo>
                <a:cubicBezTo>
                  <a:pt x="139839" y="315548"/>
                  <a:pt x="279679" y="102021"/>
                  <a:pt x="512466" y="36707"/>
                </a:cubicBezTo>
                <a:cubicBezTo>
                  <a:pt x="745253" y="-28607"/>
                  <a:pt x="1184031" y="-13535"/>
                  <a:pt x="1396721" y="137190"/>
                </a:cubicBezTo>
                <a:cubicBezTo>
                  <a:pt x="1609411" y="287915"/>
                  <a:pt x="1828800" y="606114"/>
                  <a:pt x="1788607" y="941059"/>
                </a:cubicBezTo>
                <a:cubicBezTo>
                  <a:pt x="1748414" y="1276004"/>
                  <a:pt x="1451987" y="1711432"/>
                  <a:pt x="1155561" y="2146861"/>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8">
            <a:extLst>
              <a:ext uri="{FF2B5EF4-FFF2-40B4-BE49-F238E27FC236}">
                <a16:creationId xmlns:a16="http://schemas.microsoft.com/office/drawing/2014/main" id="{0A56B51E-EE3B-43BE-889F-69FA6A2ACFA8}"/>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6" name="Rectangle 25">
            <a:extLst>
              <a:ext uri="{FF2B5EF4-FFF2-40B4-BE49-F238E27FC236}">
                <a16:creationId xmlns:a16="http://schemas.microsoft.com/office/drawing/2014/main" id="{84B7765F-A1E0-47BC-AF10-32943CA8546A}"/>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11748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12</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a:extLst>
              <a:ext uri="{FF2B5EF4-FFF2-40B4-BE49-F238E27FC236}">
                <a16:creationId xmlns:a16="http://schemas.microsoft.com/office/drawing/2014/main" id="{8DD30CE6-79E5-40F3-94E0-CFA65118DF97}"/>
              </a:ext>
            </a:extLst>
          </p:cNvPr>
          <p:cNvSpPr>
            <a:spLocks noChangeArrowheads="1"/>
          </p:cNvSpPr>
          <p:nvPr/>
        </p:nvSpPr>
        <p:spPr bwMode="auto">
          <a:xfrm>
            <a:off x="251424" y="15113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5" name="Objet 24">
            <a:extLst>
              <a:ext uri="{FF2B5EF4-FFF2-40B4-BE49-F238E27FC236}">
                <a16:creationId xmlns:a16="http://schemas.microsoft.com/office/drawing/2014/main" id="{9AA54CA3-D6BF-4169-B281-B3836C987746}"/>
              </a:ext>
            </a:extLst>
          </p:cNvPr>
          <p:cNvGraphicFramePr>
            <a:graphicFrameLocks noChangeAspect="1"/>
          </p:cNvGraphicFramePr>
          <p:nvPr>
            <p:extLst>
              <p:ext uri="{D42A27DB-BD31-4B8C-83A1-F6EECF244321}">
                <p14:modId xmlns:p14="http://schemas.microsoft.com/office/powerpoint/2010/main" val="2426187125"/>
              </p:ext>
            </p:extLst>
          </p:nvPr>
        </p:nvGraphicFramePr>
        <p:xfrm>
          <a:off x="1800225" y="1835150"/>
          <a:ext cx="696913" cy="696913"/>
        </p:xfrm>
        <a:graphic>
          <a:graphicData uri="http://schemas.openxmlformats.org/presentationml/2006/ole">
            <mc:AlternateContent xmlns:mc="http://schemas.openxmlformats.org/markup-compatibility/2006">
              <mc:Choice xmlns:v="urn:schemas-microsoft-com:vml" Requires="v">
                <p:oleObj spid="_x0000_s28674" name="CS ChemDraw Drawing" r:id="rId6" imgW="557369" imgH="557502" progId="ChemDraw.Document.6.0">
                  <p:embed/>
                </p:oleObj>
              </mc:Choice>
              <mc:Fallback>
                <p:oleObj name="CS ChemDraw Drawing" r:id="rId6" imgW="557369" imgH="557502" progId="ChemDraw.Document.6.0">
                  <p:embed/>
                  <p:pic>
                    <p:nvPicPr>
                      <p:cNvPr id="25" name="Objet 24">
                        <a:extLst>
                          <a:ext uri="{FF2B5EF4-FFF2-40B4-BE49-F238E27FC236}">
                            <a16:creationId xmlns:a16="http://schemas.microsoft.com/office/drawing/2014/main" id="{9AA54CA3-D6BF-4169-B281-B3836C987746}"/>
                          </a:ext>
                        </a:extLst>
                      </p:cNvPr>
                      <p:cNvPicPr/>
                      <p:nvPr/>
                    </p:nvPicPr>
                    <p:blipFill>
                      <a:blip r:embed="rId7"/>
                      <a:stretch>
                        <a:fillRect/>
                      </a:stretch>
                    </p:blipFill>
                    <p:spPr>
                      <a:xfrm>
                        <a:off x="1800225" y="1835150"/>
                        <a:ext cx="696913" cy="696913"/>
                      </a:xfrm>
                      <a:prstGeom prst="rect">
                        <a:avLst/>
                      </a:prstGeom>
                    </p:spPr>
                  </p:pic>
                </p:oleObj>
              </mc:Fallback>
            </mc:AlternateContent>
          </a:graphicData>
        </a:graphic>
      </p:graphicFrame>
      <p:graphicFrame>
        <p:nvGraphicFramePr>
          <p:cNvPr id="43" name="Objet 42">
            <a:extLst>
              <a:ext uri="{FF2B5EF4-FFF2-40B4-BE49-F238E27FC236}">
                <a16:creationId xmlns:a16="http://schemas.microsoft.com/office/drawing/2014/main" id="{D30F6DA6-002E-483F-8A6E-61B42006B597}"/>
              </a:ext>
            </a:extLst>
          </p:cNvPr>
          <p:cNvGraphicFramePr>
            <a:graphicFrameLocks noChangeAspect="1"/>
          </p:cNvGraphicFramePr>
          <p:nvPr>
            <p:extLst>
              <p:ext uri="{D42A27DB-BD31-4B8C-83A1-F6EECF244321}">
                <p14:modId xmlns:p14="http://schemas.microsoft.com/office/powerpoint/2010/main" val="547378257"/>
              </p:ext>
            </p:extLst>
          </p:nvPr>
        </p:nvGraphicFramePr>
        <p:xfrm>
          <a:off x="2601913" y="1166813"/>
          <a:ext cx="2471737" cy="1801812"/>
        </p:xfrm>
        <a:graphic>
          <a:graphicData uri="http://schemas.openxmlformats.org/presentationml/2006/ole">
            <mc:AlternateContent xmlns:mc="http://schemas.openxmlformats.org/markup-compatibility/2006">
              <mc:Choice xmlns:v="urn:schemas-microsoft-com:vml" Requires="v">
                <p:oleObj spid="_x0000_s28675" name="CS ChemDraw Drawing" r:id="rId8" imgW="1977631" imgH="1438355" progId="ChemDraw.Document.6.0">
                  <p:embed/>
                </p:oleObj>
              </mc:Choice>
              <mc:Fallback>
                <p:oleObj name="CS ChemDraw Drawing" r:id="rId8" imgW="1977631" imgH="1438355" progId="ChemDraw.Document.6.0">
                  <p:embed/>
                  <p:pic>
                    <p:nvPicPr>
                      <p:cNvPr id="43" name="Objet 42">
                        <a:extLst>
                          <a:ext uri="{FF2B5EF4-FFF2-40B4-BE49-F238E27FC236}">
                            <a16:creationId xmlns:a16="http://schemas.microsoft.com/office/drawing/2014/main" id="{D30F6DA6-002E-483F-8A6E-61B42006B597}"/>
                          </a:ext>
                        </a:extLst>
                      </p:cNvPr>
                      <p:cNvPicPr/>
                      <p:nvPr/>
                    </p:nvPicPr>
                    <p:blipFill>
                      <a:blip r:embed="rId9"/>
                      <a:stretch>
                        <a:fillRect/>
                      </a:stretch>
                    </p:blipFill>
                    <p:spPr>
                      <a:xfrm>
                        <a:off x="2601913" y="1166813"/>
                        <a:ext cx="2471737" cy="1801812"/>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2B3FE530-BEA7-43C6-81F7-C613CE80F375}"/>
              </a:ext>
            </a:extLst>
          </p:cNvPr>
          <p:cNvGraphicFramePr>
            <a:graphicFrameLocks noChangeAspect="1"/>
          </p:cNvGraphicFramePr>
          <p:nvPr>
            <p:extLst>
              <p:ext uri="{D42A27DB-BD31-4B8C-83A1-F6EECF244321}">
                <p14:modId xmlns:p14="http://schemas.microsoft.com/office/powerpoint/2010/main" val="1323392633"/>
              </p:ext>
            </p:extLst>
          </p:nvPr>
        </p:nvGraphicFramePr>
        <p:xfrm>
          <a:off x="188913" y="1716088"/>
          <a:ext cx="1611312" cy="839787"/>
        </p:xfrm>
        <a:graphic>
          <a:graphicData uri="http://schemas.openxmlformats.org/presentationml/2006/ole">
            <mc:AlternateContent xmlns:mc="http://schemas.openxmlformats.org/markup-compatibility/2006">
              <mc:Choice xmlns:v="urn:schemas-microsoft-com:vml" Requires="v">
                <p:oleObj spid="_x0000_s28676" name="CS ChemDraw Drawing" r:id="rId10" imgW="1288937" imgH="671706" progId="ChemDraw.Document.6.0">
                  <p:embed/>
                </p:oleObj>
              </mc:Choice>
              <mc:Fallback>
                <p:oleObj name="CS ChemDraw Drawing" r:id="rId10" imgW="1288937" imgH="671706" progId="ChemDraw.Document.6.0">
                  <p:embed/>
                  <p:pic>
                    <p:nvPicPr>
                      <p:cNvPr id="0" name=""/>
                      <p:cNvPicPr/>
                      <p:nvPr/>
                    </p:nvPicPr>
                    <p:blipFill>
                      <a:blip r:embed="rId11"/>
                      <a:stretch>
                        <a:fillRect/>
                      </a:stretch>
                    </p:blipFill>
                    <p:spPr>
                      <a:xfrm>
                        <a:off x="188913" y="1716088"/>
                        <a:ext cx="1611312" cy="839787"/>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963DA72A-5D0F-4DDB-B91F-5BB84ECBC642}"/>
              </a:ext>
            </a:extLst>
          </p:cNvPr>
          <p:cNvGraphicFramePr>
            <a:graphicFrameLocks noChangeAspect="1"/>
          </p:cNvGraphicFramePr>
          <p:nvPr>
            <p:extLst>
              <p:ext uri="{D42A27DB-BD31-4B8C-83A1-F6EECF244321}">
                <p14:modId xmlns:p14="http://schemas.microsoft.com/office/powerpoint/2010/main" val="168579607"/>
              </p:ext>
            </p:extLst>
          </p:nvPr>
        </p:nvGraphicFramePr>
        <p:xfrm>
          <a:off x="5187090" y="1868470"/>
          <a:ext cx="696711" cy="631836"/>
        </p:xfrm>
        <a:graphic>
          <a:graphicData uri="http://schemas.openxmlformats.org/presentationml/2006/ole">
            <mc:AlternateContent xmlns:mc="http://schemas.openxmlformats.org/markup-compatibility/2006">
              <mc:Choice xmlns:v="urn:schemas-microsoft-com:vml" Requires="v">
                <p:oleObj spid="_x0000_s28677" name="CS ChemDraw Drawing" r:id="rId12" imgW="557369" imgH="505469" progId="ChemDraw.Document.6.0">
                  <p:embed/>
                </p:oleObj>
              </mc:Choice>
              <mc:Fallback>
                <p:oleObj name="CS ChemDraw Drawing" r:id="rId12" imgW="557369" imgH="505469" progId="ChemDraw.Document.6.0">
                  <p:embed/>
                  <p:pic>
                    <p:nvPicPr>
                      <p:cNvPr id="25" name="Objet 24">
                        <a:extLst>
                          <a:ext uri="{FF2B5EF4-FFF2-40B4-BE49-F238E27FC236}">
                            <a16:creationId xmlns:a16="http://schemas.microsoft.com/office/drawing/2014/main" id="{9AA54CA3-D6BF-4169-B281-B3836C987746}"/>
                          </a:ext>
                        </a:extLst>
                      </p:cNvPr>
                      <p:cNvPicPr/>
                      <p:nvPr/>
                    </p:nvPicPr>
                    <p:blipFill>
                      <a:blip r:embed="rId13"/>
                      <a:stretch>
                        <a:fillRect/>
                      </a:stretch>
                    </p:blipFill>
                    <p:spPr>
                      <a:xfrm>
                        <a:off x="5187090" y="1868470"/>
                        <a:ext cx="696711" cy="631836"/>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DFD41C70-20B0-406E-AB3C-D23125E713EE}"/>
              </a:ext>
            </a:extLst>
          </p:cNvPr>
          <p:cNvGraphicFramePr>
            <a:graphicFrameLocks noChangeAspect="1"/>
          </p:cNvGraphicFramePr>
          <p:nvPr>
            <p:extLst>
              <p:ext uri="{D42A27DB-BD31-4B8C-83A1-F6EECF244321}">
                <p14:modId xmlns:p14="http://schemas.microsoft.com/office/powerpoint/2010/main" val="3849103537"/>
              </p:ext>
            </p:extLst>
          </p:nvPr>
        </p:nvGraphicFramePr>
        <p:xfrm>
          <a:off x="5997575" y="1235075"/>
          <a:ext cx="2470150" cy="1801813"/>
        </p:xfrm>
        <a:graphic>
          <a:graphicData uri="http://schemas.openxmlformats.org/presentationml/2006/ole">
            <mc:AlternateContent xmlns:mc="http://schemas.openxmlformats.org/markup-compatibility/2006">
              <mc:Choice xmlns:v="urn:schemas-microsoft-com:vml" Requires="v">
                <p:oleObj spid="_x0000_s28678" name="CS ChemDraw Drawing" r:id="rId14" imgW="1976281" imgH="1438355" progId="ChemDraw.Document.6.0">
                  <p:embed/>
                </p:oleObj>
              </mc:Choice>
              <mc:Fallback>
                <p:oleObj name="CS ChemDraw Drawing" r:id="rId14" imgW="1976281" imgH="1438355" progId="ChemDraw.Document.6.0">
                  <p:embed/>
                  <p:pic>
                    <p:nvPicPr>
                      <p:cNvPr id="43" name="Objet 42">
                        <a:extLst>
                          <a:ext uri="{FF2B5EF4-FFF2-40B4-BE49-F238E27FC236}">
                            <a16:creationId xmlns:a16="http://schemas.microsoft.com/office/drawing/2014/main" id="{D30F6DA6-002E-483F-8A6E-61B42006B597}"/>
                          </a:ext>
                        </a:extLst>
                      </p:cNvPr>
                      <p:cNvPicPr/>
                      <p:nvPr/>
                    </p:nvPicPr>
                    <p:blipFill>
                      <a:blip r:embed="rId15"/>
                      <a:stretch>
                        <a:fillRect/>
                      </a:stretch>
                    </p:blipFill>
                    <p:spPr>
                      <a:xfrm>
                        <a:off x="5997575" y="1235075"/>
                        <a:ext cx="2470150" cy="1801813"/>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F4FE2E39-1E1C-43A2-888B-EF1505021ECD}"/>
              </a:ext>
            </a:extLst>
          </p:cNvPr>
          <p:cNvGraphicFramePr>
            <a:graphicFrameLocks noChangeAspect="1"/>
          </p:cNvGraphicFramePr>
          <p:nvPr>
            <p:extLst>
              <p:ext uri="{D42A27DB-BD31-4B8C-83A1-F6EECF244321}">
                <p14:modId xmlns:p14="http://schemas.microsoft.com/office/powerpoint/2010/main" val="3168227837"/>
              </p:ext>
            </p:extLst>
          </p:nvPr>
        </p:nvGraphicFramePr>
        <p:xfrm>
          <a:off x="6037258" y="3943972"/>
          <a:ext cx="2625725" cy="1827212"/>
        </p:xfrm>
        <a:graphic>
          <a:graphicData uri="http://schemas.openxmlformats.org/presentationml/2006/ole">
            <mc:AlternateContent xmlns:mc="http://schemas.openxmlformats.org/markup-compatibility/2006">
              <mc:Choice xmlns:v="urn:schemas-microsoft-com:vml" Requires="v">
                <p:oleObj spid="_x0000_s28679" name="CS ChemDraw Drawing" r:id="rId16" imgW="2101528" imgH="1458290" progId="ChemDraw.Document.6.0">
                  <p:embed/>
                </p:oleObj>
              </mc:Choice>
              <mc:Fallback>
                <p:oleObj name="CS ChemDraw Drawing" r:id="rId16" imgW="2101528" imgH="1458290" progId="ChemDraw.Document.6.0">
                  <p:embed/>
                  <p:pic>
                    <p:nvPicPr>
                      <p:cNvPr id="8" name="Objet 7">
                        <a:extLst>
                          <a:ext uri="{FF2B5EF4-FFF2-40B4-BE49-F238E27FC236}">
                            <a16:creationId xmlns:a16="http://schemas.microsoft.com/office/drawing/2014/main" id="{DFD41C70-20B0-406E-AB3C-D23125E713EE}"/>
                          </a:ext>
                        </a:extLst>
                      </p:cNvPr>
                      <p:cNvPicPr/>
                      <p:nvPr/>
                    </p:nvPicPr>
                    <p:blipFill>
                      <a:blip r:embed="rId17"/>
                      <a:stretch>
                        <a:fillRect/>
                      </a:stretch>
                    </p:blipFill>
                    <p:spPr>
                      <a:xfrm>
                        <a:off x="6037258" y="3943972"/>
                        <a:ext cx="2625725" cy="1827212"/>
                      </a:xfrm>
                      <a:prstGeom prst="rect">
                        <a:avLst/>
                      </a:prstGeom>
                    </p:spPr>
                  </p:pic>
                </p:oleObj>
              </mc:Fallback>
            </mc:AlternateContent>
          </a:graphicData>
        </a:graphic>
      </p:graphicFrame>
      <p:graphicFrame>
        <p:nvGraphicFramePr>
          <p:cNvPr id="35" name="Objet 34">
            <a:extLst>
              <a:ext uri="{FF2B5EF4-FFF2-40B4-BE49-F238E27FC236}">
                <a16:creationId xmlns:a16="http://schemas.microsoft.com/office/drawing/2014/main" id="{35F6DAD0-9726-437B-A5BD-64DE4A5F6F51}"/>
              </a:ext>
            </a:extLst>
          </p:cNvPr>
          <p:cNvGraphicFramePr>
            <a:graphicFrameLocks noChangeAspect="1"/>
          </p:cNvGraphicFramePr>
          <p:nvPr>
            <p:extLst>
              <p:ext uri="{D42A27DB-BD31-4B8C-83A1-F6EECF244321}">
                <p14:modId xmlns:p14="http://schemas.microsoft.com/office/powerpoint/2010/main" val="3985144967"/>
              </p:ext>
            </p:extLst>
          </p:nvPr>
        </p:nvGraphicFramePr>
        <p:xfrm>
          <a:off x="7313613" y="3089275"/>
          <a:ext cx="627062" cy="777875"/>
        </p:xfrm>
        <a:graphic>
          <a:graphicData uri="http://schemas.openxmlformats.org/presentationml/2006/ole">
            <mc:AlternateContent xmlns:mc="http://schemas.openxmlformats.org/markup-compatibility/2006">
              <mc:Choice xmlns:v="urn:schemas-microsoft-com:vml" Requires="v">
                <p:oleObj spid="_x0000_s28680" name="CS ChemDraw Drawing" r:id="rId18" imgW="499641" imgH="624402" progId="ChemDraw.Document.6.0">
                  <p:embed/>
                </p:oleObj>
              </mc:Choice>
              <mc:Fallback>
                <p:oleObj name="CS ChemDraw Drawing" r:id="rId18" imgW="499641" imgH="624402" progId="ChemDraw.Document.6.0">
                  <p:embed/>
                  <p:pic>
                    <p:nvPicPr>
                      <p:cNvPr id="40" name="Objet 39">
                        <a:extLst>
                          <a:ext uri="{FF2B5EF4-FFF2-40B4-BE49-F238E27FC236}">
                            <a16:creationId xmlns:a16="http://schemas.microsoft.com/office/drawing/2014/main" id="{D2431658-681E-49A4-9660-6E17B72FCB95}"/>
                          </a:ext>
                        </a:extLst>
                      </p:cNvPr>
                      <p:cNvPicPr/>
                      <p:nvPr/>
                    </p:nvPicPr>
                    <p:blipFill>
                      <a:blip r:embed="rId19"/>
                      <a:stretch>
                        <a:fillRect/>
                      </a:stretch>
                    </p:blipFill>
                    <p:spPr>
                      <a:xfrm>
                        <a:off x="7313613" y="3089275"/>
                        <a:ext cx="627062" cy="777875"/>
                      </a:xfrm>
                      <a:prstGeom prst="rect">
                        <a:avLst/>
                      </a:prstGeom>
                    </p:spPr>
                  </p:pic>
                </p:oleObj>
              </mc:Fallback>
            </mc:AlternateContent>
          </a:graphicData>
        </a:graphic>
      </p:graphicFrame>
      <p:sp>
        <p:nvSpPr>
          <p:cNvPr id="10" name="Forme libre : forme 9">
            <a:extLst>
              <a:ext uri="{FF2B5EF4-FFF2-40B4-BE49-F238E27FC236}">
                <a16:creationId xmlns:a16="http://schemas.microsoft.com/office/drawing/2014/main" id="{08DB2FDA-748A-471A-B968-C4D017CB4D8A}"/>
              </a:ext>
            </a:extLst>
          </p:cNvPr>
          <p:cNvSpPr/>
          <p:nvPr/>
        </p:nvSpPr>
        <p:spPr>
          <a:xfrm>
            <a:off x="2517826" y="1026967"/>
            <a:ext cx="3079106" cy="1404734"/>
          </a:xfrm>
          <a:custGeom>
            <a:avLst/>
            <a:gdLst>
              <a:gd name="connsiteX0" fmla="*/ 3079106 w 3079106"/>
              <a:gd name="connsiteY0" fmla="*/ 852075 h 1404734"/>
              <a:gd name="connsiteX1" fmla="*/ 2446060 w 3079106"/>
              <a:gd name="connsiteY1" fmla="*/ 369754 h 1404734"/>
              <a:gd name="connsiteX2" fmla="*/ 1390983 w 3079106"/>
              <a:gd name="connsiteY2" fmla="*/ 58255 h 1404734"/>
              <a:gd name="connsiteX3" fmla="*/ 124890 w 3079106"/>
              <a:gd name="connsiteY3" fmla="*/ 68303 h 1404734"/>
              <a:gd name="connsiteX4" fmla="*/ 114842 w 3079106"/>
              <a:gd name="connsiteY4" fmla="*/ 751591 h 1404734"/>
              <a:gd name="connsiteX5" fmla="*/ 727792 w 3079106"/>
              <a:gd name="connsiteY5" fmla="*/ 1404734 h 140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106" h="1404734">
                <a:moveTo>
                  <a:pt x="3079106" y="852075"/>
                </a:moveTo>
                <a:cubicBezTo>
                  <a:pt x="2903260" y="677066"/>
                  <a:pt x="2727414" y="502057"/>
                  <a:pt x="2446060" y="369754"/>
                </a:cubicBezTo>
                <a:cubicBezTo>
                  <a:pt x="2164706" y="237451"/>
                  <a:pt x="1777845" y="108497"/>
                  <a:pt x="1390983" y="58255"/>
                </a:cubicBezTo>
                <a:cubicBezTo>
                  <a:pt x="1004121" y="8013"/>
                  <a:pt x="337580" y="-47253"/>
                  <a:pt x="124890" y="68303"/>
                </a:cubicBezTo>
                <a:cubicBezTo>
                  <a:pt x="-87800" y="183859"/>
                  <a:pt x="14358" y="528853"/>
                  <a:pt x="114842" y="751591"/>
                </a:cubicBezTo>
                <a:cubicBezTo>
                  <a:pt x="215326" y="974329"/>
                  <a:pt x="471559" y="1189531"/>
                  <a:pt x="727792" y="1404734"/>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7DA21596-3863-4DC3-9D88-E1CE024A486E}"/>
              </a:ext>
            </a:extLst>
          </p:cNvPr>
          <p:cNvSpPr/>
          <p:nvPr/>
        </p:nvSpPr>
        <p:spPr>
          <a:xfrm>
            <a:off x="3526971" y="2210637"/>
            <a:ext cx="293089" cy="312455"/>
          </a:xfrm>
          <a:custGeom>
            <a:avLst/>
            <a:gdLst>
              <a:gd name="connsiteX0" fmla="*/ 0 w 293089"/>
              <a:gd name="connsiteY0" fmla="*/ 130628 h 312455"/>
              <a:gd name="connsiteX1" fmla="*/ 90436 w 293089"/>
              <a:gd name="connsiteY1" fmla="*/ 241160 h 312455"/>
              <a:gd name="connsiteX2" fmla="*/ 200967 w 293089"/>
              <a:gd name="connsiteY2" fmla="*/ 311499 h 312455"/>
              <a:gd name="connsiteX3" fmla="*/ 291403 w 293089"/>
              <a:gd name="connsiteY3" fmla="*/ 190918 h 312455"/>
              <a:gd name="connsiteX4" fmla="*/ 251209 w 293089"/>
              <a:gd name="connsiteY4" fmla="*/ 0 h 31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9" h="312455">
                <a:moveTo>
                  <a:pt x="0" y="130628"/>
                </a:moveTo>
                <a:cubicBezTo>
                  <a:pt x="28471" y="170821"/>
                  <a:pt x="56942" y="211015"/>
                  <a:pt x="90436" y="241160"/>
                </a:cubicBezTo>
                <a:cubicBezTo>
                  <a:pt x="123930" y="271305"/>
                  <a:pt x="167473" y="319873"/>
                  <a:pt x="200967" y="311499"/>
                </a:cubicBezTo>
                <a:cubicBezTo>
                  <a:pt x="234462" y="303125"/>
                  <a:pt x="283029" y="242835"/>
                  <a:pt x="291403" y="190918"/>
                </a:cubicBezTo>
                <a:cubicBezTo>
                  <a:pt x="299777" y="139001"/>
                  <a:pt x="275493" y="69500"/>
                  <a:pt x="251209" y="0"/>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8B6D7834-31E6-4636-8BEE-E54FE8C816FC}"/>
              </a:ext>
            </a:extLst>
          </p:cNvPr>
          <p:cNvSpPr/>
          <p:nvPr/>
        </p:nvSpPr>
        <p:spPr>
          <a:xfrm>
            <a:off x="7323221" y="2054793"/>
            <a:ext cx="334126" cy="303396"/>
          </a:xfrm>
          <a:custGeom>
            <a:avLst/>
            <a:gdLst>
              <a:gd name="connsiteX0" fmla="*/ 0 w 334126"/>
              <a:gd name="connsiteY0" fmla="*/ 94849 h 303396"/>
              <a:gd name="connsiteX1" fmla="*/ 148390 w 334126"/>
              <a:gd name="connsiteY1" fmla="*/ 2607 h 303396"/>
              <a:gd name="connsiteX2" fmla="*/ 288758 w 334126"/>
              <a:gd name="connsiteY2" fmla="*/ 38702 h 303396"/>
              <a:gd name="connsiteX3" fmla="*/ 320842 w 334126"/>
              <a:gd name="connsiteY3" fmla="*/ 175060 h 303396"/>
              <a:gd name="connsiteX4" fmla="*/ 88232 w 334126"/>
              <a:gd name="connsiteY4" fmla="*/ 275323 h 303396"/>
              <a:gd name="connsiteX5" fmla="*/ 36095 w 334126"/>
              <a:gd name="connsiteY5" fmla="*/ 303396 h 30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6" h="303396">
                <a:moveTo>
                  <a:pt x="0" y="94849"/>
                </a:moveTo>
                <a:cubicBezTo>
                  <a:pt x="50132" y="53407"/>
                  <a:pt x="100264" y="11965"/>
                  <a:pt x="148390" y="2607"/>
                </a:cubicBezTo>
                <a:cubicBezTo>
                  <a:pt x="196516" y="-6751"/>
                  <a:pt x="260016" y="9960"/>
                  <a:pt x="288758" y="38702"/>
                </a:cubicBezTo>
                <a:cubicBezTo>
                  <a:pt x="317500" y="67444"/>
                  <a:pt x="354263" y="135623"/>
                  <a:pt x="320842" y="175060"/>
                </a:cubicBezTo>
                <a:cubicBezTo>
                  <a:pt x="287421" y="214497"/>
                  <a:pt x="135690" y="253934"/>
                  <a:pt x="88232" y="275323"/>
                </a:cubicBezTo>
                <a:cubicBezTo>
                  <a:pt x="40774" y="296712"/>
                  <a:pt x="38434" y="300054"/>
                  <a:pt x="36095" y="303396"/>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E6F5A753-4015-4112-9D81-0B73861237E6}"/>
              </a:ext>
            </a:extLst>
          </p:cNvPr>
          <p:cNvSpPr/>
          <p:nvPr/>
        </p:nvSpPr>
        <p:spPr>
          <a:xfrm>
            <a:off x="7668126" y="2265947"/>
            <a:ext cx="411661" cy="255867"/>
          </a:xfrm>
          <a:custGeom>
            <a:avLst/>
            <a:gdLst>
              <a:gd name="connsiteX0" fmla="*/ 0 w 411661"/>
              <a:gd name="connsiteY0" fmla="*/ 100264 h 255867"/>
              <a:gd name="connsiteX1" fmla="*/ 220579 w 411661"/>
              <a:gd name="connsiteY1" fmla="*/ 248653 h 255867"/>
              <a:gd name="connsiteX2" fmla="*/ 409074 w 411661"/>
              <a:gd name="connsiteY2" fmla="*/ 208548 h 255867"/>
              <a:gd name="connsiteX3" fmla="*/ 312821 w 411661"/>
              <a:gd name="connsiteY3" fmla="*/ 0 h 255867"/>
            </a:gdLst>
            <a:ahLst/>
            <a:cxnLst>
              <a:cxn ang="0">
                <a:pos x="connsiteX0" y="connsiteY0"/>
              </a:cxn>
              <a:cxn ang="0">
                <a:pos x="connsiteX1" y="connsiteY1"/>
              </a:cxn>
              <a:cxn ang="0">
                <a:pos x="connsiteX2" y="connsiteY2"/>
              </a:cxn>
              <a:cxn ang="0">
                <a:pos x="connsiteX3" y="connsiteY3"/>
              </a:cxn>
            </a:cxnLst>
            <a:rect l="l" t="t" r="r" b="b"/>
            <a:pathLst>
              <a:path w="411661" h="255867">
                <a:moveTo>
                  <a:pt x="0" y="100264"/>
                </a:moveTo>
                <a:cubicBezTo>
                  <a:pt x="76200" y="165435"/>
                  <a:pt x="152400" y="230606"/>
                  <a:pt x="220579" y="248653"/>
                </a:cubicBezTo>
                <a:cubicBezTo>
                  <a:pt x="288758" y="266700"/>
                  <a:pt x="393700" y="249990"/>
                  <a:pt x="409074" y="208548"/>
                </a:cubicBezTo>
                <a:cubicBezTo>
                  <a:pt x="424448" y="167106"/>
                  <a:pt x="368634" y="83553"/>
                  <a:pt x="312821" y="0"/>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Box 8">
            <a:extLst>
              <a:ext uri="{FF2B5EF4-FFF2-40B4-BE49-F238E27FC236}">
                <a16:creationId xmlns:a16="http://schemas.microsoft.com/office/drawing/2014/main" id="{9FD96F14-460B-40C4-A877-701B1C44045D}"/>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1" name="Rectangle 20">
            <a:extLst>
              <a:ext uri="{FF2B5EF4-FFF2-40B4-BE49-F238E27FC236}">
                <a16:creationId xmlns:a16="http://schemas.microsoft.com/office/drawing/2014/main" id="{CC9CBE38-78A9-4D28-97A0-8FA2A83C9F8E}"/>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128879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 name="Text Box 7">
            <a:extLst>
              <a:ext uri="{FF2B5EF4-FFF2-40B4-BE49-F238E27FC236}">
                <a16:creationId xmlns:a16="http://schemas.microsoft.com/office/drawing/2014/main" id="{8A0B4FE4-E38E-4259-A394-85CE396B68DB}"/>
              </a:ext>
            </a:extLst>
          </p:cNvPr>
          <p:cNvSpPr txBox="1">
            <a:spLocks noChangeArrowheads="1"/>
          </p:cNvSpPr>
          <p:nvPr/>
        </p:nvSpPr>
        <p:spPr bwMode="auto">
          <a:xfrm>
            <a:off x="3634344" y="80963"/>
            <a:ext cx="1875322" cy="307777"/>
          </a:xfrm>
          <a:prstGeom prst="rect">
            <a:avLst/>
          </a:prstGeom>
          <a:noFill/>
          <a:ln w="9525">
            <a:noFill/>
            <a:miter lim="800000"/>
            <a:headEnd/>
            <a:tailEnd/>
          </a:ln>
        </p:spPr>
        <p:txBody>
          <a:bodyPr wrap="none">
            <a:spAutoFit/>
          </a:bodyPr>
          <a:lstStyle/>
          <a:p>
            <a:pPr algn="ctr"/>
            <a:r>
              <a:rPr lang="fr-FR" sz="1400" b="1" i="1" dirty="0"/>
              <a:t>UE2 PASS-Lyon Est</a:t>
            </a:r>
            <a:endParaRPr lang="fr-FR" sz="1200" b="1" dirty="0"/>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12</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a:extLst>
              <a:ext uri="{FF2B5EF4-FFF2-40B4-BE49-F238E27FC236}">
                <a16:creationId xmlns:a16="http://schemas.microsoft.com/office/drawing/2014/main" id="{8DD30CE6-79E5-40F3-94E0-CFA65118DF97}"/>
              </a:ext>
            </a:extLst>
          </p:cNvPr>
          <p:cNvSpPr>
            <a:spLocks noChangeArrowheads="1"/>
          </p:cNvSpPr>
          <p:nvPr/>
        </p:nvSpPr>
        <p:spPr bwMode="auto">
          <a:xfrm>
            <a:off x="251424" y="15113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F57639A6-C84A-4FA2-BA22-E677BC5A4777}"/>
              </a:ext>
            </a:extLst>
          </p:cNvPr>
          <p:cNvGraphicFramePr>
            <a:graphicFrameLocks noChangeAspect="1"/>
          </p:cNvGraphicFramePr>
          <p:nvPr>
            <p:extLst>
              <p:ext uri="{D42A27DB-BD31-4B8C-83A1-F6EECF244321}">
                <p14:modId xmlns:p14="http://schemas.microsoft.com/office/powerpoint/2010/main" val="2231137947"/>
              </p:ext>
            </p:extLst>
          </p:nvPr>
        </p:nvGraphicFramePr>
        <p:xfrm>
          <a:off x="3793331" y="1429551"/>
          <a:ext cx="3136901" cy="1544638"/>
        </p:xfrm>
        <a:graphic>
          <a:graphicData uri="http://schemas.openxmlformats.org/presentationml/2006/ole">
            <mc:AlternateContent xmlns:mc="http://schemas.openxmlformats.org/markup-compatibility/2006">
              <mc:Choice xmlns:v="urn:schemas-microsoft-com:vml" Requires="v">
                <p:oleObj spid="_x0000_s29698" name="CS ChemDraw Drawing" r:id="rId6" imgW="2509681" imgH="1235627" progId="ChemDraw.Document.6.0">
                  <p:embed/>
                </p:oleObj>
              </mc:Choice>
              <mc:Fallback>
                <p:oleObj name="CS ChemDraw Drawing" r:id="rId6" imgW="2509681" imgH="1235627" progId="ChemDraw.Document.6.0">
                  <p:embed/>
                  <p:pic>
                    <p:nvPicPr>
                      <p:cNvPr id="0" name=""/>
                      <p:cNvPicPr/>
                      <p:nvPr/>
                    </p:nvPicPr>
                    <p:blipFill>
                      <a:blip r:embed="rId7"/>
                      <a:stretch>
                        <a:fillRect/>
                      </a:stretch>
                    </p:blipFill>
                    <p:spPr>
                      <a:xfrm>
                        <a:off x="3793331" y="1429551"/>
                        <a:ext cx="3136901" cy="1544638"/>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78F332FB-C630-4A69-84B2-35D5831B1009}"/>
              </a:ext>
            </a:extLst>
          </p:cNvPr>
          <p:cNvGraphicFramePr>
            <a:graphicFrameLocks noChangeAspect="1"/>
          </p:cNvGraphicFramePr>
          <p:nvPr>
            <p:extLst>
              <p:ext uri="{D42A27DB-BD31-4B8C-83A1-F6EECF244321}">
                <p14:modId xmlns:p14="http://schemas.microsoft.com/office/powerpoint/2010/main" val="4176902601"/>
              </p:ext>
            </p:extLst>
          </p:nvPr>
        </p:nvGraphicFramePr>
        <p:xfrm>
          <a:off x="684316" y="1488833"/>
          <a:ext cx="1862680" cy="1035603"/>
        </p:xfrm>
        <a:graphic>
          <a:graphicData uri="http://schemas.openxmlformats.org/presentationml/2006/ole">
            <mc:AlternateContent xmlns:mc="http://schemas.openxmlformats.org/markup-compatibility/2006">
              <mc:Choice xmlns:v="urn:schemas-microsoft-com:vml" Requires="v">
                <p:oleObj spid="_x0000_s29699" name="CS ChemDraw Drawing" r:id="rId8" imgW="1490144" imgH="828482" progId="ChemDraw.Document.6.0">
                  <p:embed/>
                </p:oleObj>
              </mc:Choice>
              <mc:Fallback>
                <p:oleObj name="CS ChemDraw Drawing" r:id="rId8" imgW="1490144" imgH="828482" progId="ChemDraw.Document.6.0">
                  <p:embed/>
                  <p:pic>
                    <p:nvPicPr>
                      <p:cNvPr id="0" name=""/>
                      <p:cNvPicPr/>
                      <p:nvPr/>
                    </p:nvPicPr>
                    <p:blipFill>
                      <a:blip r:embed="rId9"/>
                      <a:stretch>
                        <a:fillRect/>
                      </a:stretch>
                    </p:blipFill>
                    <p:spPr>
                      <a:xfrm>
                        <a:off x="684316" y="1488833"/>
                        <a:ext cx="1862680" cy="1035603"/>
                      </a:xfrm>
                      <a:prstGeom prst="rect">
                        <a:avLst/>
                      </a:prstGeom>
                    </p:spPr>
                  </p:pic>
                </p:oleObj>
              </mc:Fallback>
            </mc:AlternateContent>
          </a:graphicData>
        </a:graphic>
      </p:graphicFrame>
      <p:sp>
        <p:nvSpPr>
          <p:cNvPr id="15" name="ZoneTexte 14">
            <a:extLst>
              <a:ext uri="{FF2B5EF4-FFF2-40B4-BE49-F238E27FC236}">
                <a16:creationId xmlns:a16="http://schemas.microsoft.com/office/drawing/2014/main" id="{C193D220-4682-4629-9811-EFD6541EBD69}"/>
              </a:ext>
            </a:extLst>
          </p:cNvPr>
          <p:cNvSpPr txBox="1"/>
          <p:nvPr/>
        </p:nvSpPr>
        <p:spPr>
          <a:xfrm>
            <a:off x="2822689" y="1795920"/>
            <a:ext cx="811655" cy="379591"/>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HO</a:t>
            </a:r>
            <a:r>
              <a:rPr lang="fr-FR" sz="2800" baseline="30000"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r>
              <a:rPr lang="fr-FR" dirty="0">
                <a:latin typeface="Symbol" panose="05050102010706020507" pitchFamily="18" charset="2"/>
                <a:cs typeface="Times New Roman" panose="02020603050405020304" pitchFamily="18" charset="0"/>
              </a:rPr>
              <a:t>D</a:t>
            </a:r>
          </a:p>
        </p:txBody>
      </p:sp>
      <p:cxnSp>
        <p:nvCxnSpPr>
          <p:cNvPr id="10" name="Connecteur droit avec flèche 9">
            <a:extLst>
              <a:ext uri="{FF2B5EF4-FFF2-40B4-BE49-F238E27FC236}">
                <a16:creationId xmlns:a16="http://schemas.microsoft.com/office/drawing/2014/main" id="{01B6179C-C744-412F-AFA6-3785C5ADF099}"/>
              </a:ext>
            </a:extLst>
          </p:cNvPr>
          <p:cNvCxnSpPr>
            <a:cxnSpLocks/>
          </p:cNvCxnSpPr>
          <p:nvPr/>
        </p:nvCxnSpPr>
        <p:spPr>
          <a:xfrm>
            <a:off x="2731129" y="2166129"/>
            <a:ext cx="903215"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t 12">
            <a:extLst>
              <a:ext uri="{FF2B5EF4-FFF2-40B4-BE49-F238E27FC236}">
                <a16:creationId xmlns:a16="http://schemas.microsoft.com/office/drawing/2014/main" id="{AA17BCDE-34DF-4121-80AC-0969A3B5D4C4}"/>
              </a:ext>
            </a:extLst>
          </p:cNvPr>
          <p:cNvGraphicFramePr>
            <a:graphicFrameLocks noChangeAspect="1"/>
          </p:cNvGraphicFramePr>
          <p:nvPr>
            <p:extLst>
              <p:ext uri="{D42A27DB-BD31-4B8C-83A1-F6EECF244321}">
                <p14:modId xmlns:p14="http://schemas.microsoft.com/office/powerpoint/2010/main" val="2265841686"/>
              </p:ext>
            </p:extLst>
          </p:nvPr>
        </p:nvGraphicFramePr>
        <p:xfrm>
          <a:off x="587979" y="3591551"/>
          <a:ext cx="1264715" cy="843433"/>
        </p:xfrm>
        <a:graphic>
          <a:graphicData uri="http://schemas.openxmlformats.org/presentationml/2006/ole">
            <mc:AlternateContent xmlns:mc="http://schemas.openxmlformats.org/markup-compatibility/2006">
              <mc:Choice xmlns:v="urn:schemas-microsoft-com:vml" Requires="v">
                <p:oleObj spid="_x0000_s29700" name="CS ChemDraw Drawing" r:id="rId10" imgW="1011772" imgH="674746" progId="ChemDraw.Document.6.0">
                  <p:embed/>
                </p:oleObj>
              </mc:Choice>
              <mc:Fallback>
                <p:oleObj name="CS ChemDraw Drawing" r:id="rId10" imgW="1011772" imgH="674746" progId="ChemDraw.Document.6.0">
                  <p:embed/>
                  <p:pic>
                    <p:nvPicPr>
                      <p:cNvPr id="0" name=""/>
                      <p:cNvPicPr/>
                      <p:nvPr/>
                    </p:nvPicPr>
                    <p:blipFill>
                      <a:blip r:embed="rId11"/>
                      <a:stretch>
                        <a:fillRect/>
                      </a:stretch>
                    </p:blipFill>
                    <p:spPr>
                      <a:xfrm>
                        <a:off x="587979" y="3591551"/>
                        <a:ext cx="1264715" cy="843433"/>
                      </a:xfrm>
                      <a:prstGeom prst="rect">
                        <a:avLst/>
                      </a:prstGeom>
                    </p:spPr>
                  </p:pic>
                </p:oleObj>
              </mc:Fallback>
            </mc:AlternateContent>
          </a:graphicData>
        </a:graphic>
      </p:graphicFrame>
      <p:graphicFrame>
        <p:nvGraphicFramePr>
          <p:cNvPr id="14" name="Objet 13">
            <a:extLst>
              <a:ext uri="{FF2B5EF4-FFF2-40B4-BE49-F238E27FC236}">
                <a16:creationId xmlns:a16="http://schemas.microsoft.com/office/drawing/2014/main" id="{8A7CD30F-B4E9-400B-A9FA-64120F6E988C}"/>
              </a:ext>
            </a:extLst>
          </p:cNvPr>
          <p:cNvGraphicFramePr>
            <a:graphicFrameLocks noChangeAspect="1"/>
          </p:cNvGraphicFramePr>
          <p:nvPr>
            <p:extLst>
              <p:ext uri="{D42A27DB-BD31-4B8C-83A1-F6EECF244321}">
                <p14:modId xmlns:p14="http://schemas.microsoft.com/office/powerpoint/2010/main" val="3378101085"/>
              </p:ext>
            </p:extLst>
          </p:nvPr>
        </p:nvGraphicFramePr>
        <p:xfrm>
          <a:off x="3270041" y="3297540"/>
          <a:ext cx="1864790" cy="1317733"/>
        </p:xfrm>
        <a:graphic>
          <a:graphicData uri="http://schemas.openxmlformats.org/presentationml/2006/ole">
            <mc:AlternateContent xmlns:mc="http://schemas.openxmlformats.org/markup-compatibility/2006">
              <mc:Choice xmlns:v="urn:schemas-microsoft-com:vml" Requires="v">
                <p:oleObj spid="_x0000_s29701" name="CS ChemDraw Drawing" r:id="rId12" imgW="1491832" imgH="1054186" progId="ChemDraw.Document.6.0">
                  <p:embed/>
                </p:oleObj>
              </mc:Choice>
              <mc:Fallback>
                <p:oleObj name="CS ChemDraw Drawing" r:id="rId12" imgW="1491832" imgH="1054186" progId="ChemDraw.Document.6.0">
                  <p:embed/>
                  <p:pic>
                    <p:nvPicPr>
                      <p:cNvPr id="0" name=""/>
                      <p:cNvPicPr/>
                      <p:nvPr/>
                    </p:nvPicPr>
                    <p:blipFill>
                      <a:blip r:embed="rId13"/>
                      <a:stretch>
                        <a:fillRect/>
                      </a:stretch>
                    </p:blipFill>
                    <p:spPr>
                      <a:xfrm>
                        <a:off x="3270041" y="3297540"/>
                        <a:ext cx="1864790" cy="1317733"/>
                      </a:xfrm>
                      <a:prstGeom prst="rect">
                        <a:avLst/>
                      </a:prstGeom>
                    </p:spPr>
                  </p:pic>
                </p:oleObj>
              </mc:Fallback>
            </mc:AlternateContent>
          </a:graphicData>
        </a:graphic>
      </p:graphicFrame>
      <p:sp>
        <p:nvSpPr>
          <p:cNvPr id="22" name="ZoneTexte 21">
            <a:extLst>
              <a:ext uri="{FF2B5EF4-FFF2-40B4-BE49-F238E27FC236}">
                <a16:creationId xmlns:a16="http://schemas.microsoft.com/office/drawing/2014/main" id="{92297A26-3583-431B-BF44-0E95DE1800C4}"/>
              </a:ext>
            </a:extLst>
          </p:cNvPr>
          <p:cNvSpPr txBox="1"/>
          <p:nvPr/>
        </p:nvSpPr>
        <p:spPr>
          <a:xfrm>
            <a:off x="2186948" y="3665561"/>
            <a:ext cx="811655" cy="379591"/>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HO</a:t>
            </a:r>
            <a:r>
              <a:rPr lang="fr-FR" sz="2800" baseline="30000"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r>
              <a:rPr lang="fr-FR" dirty="0">
                <a:latin typeface="Symbol" panose="05050102010706020507" pitchFamily="18" charset="2"/>
                <a:cs typeface="Times New Roman" panose="02020603050405020304" pitchFamily="18" charset="0"/>
              </a:rPr>
              <a:t>D</a:t>
            </a:r>
          </a:p>
        </p:txBody>
      </p:sp>
      <p:cxnSp>
        <p:nvCxnSpPr>
          <p:cNvPr id="23" name="Connecteur droit avec flèche 22">
            <a:extLst>
              <a:ext uri="{FF2B5EF4-FFF2-40B4-BE49-F238E27FC236}">
                <a16:creationId xmlns:a16="http://schemas.microsoft.com/office/drawing/2014/main" id="{E7FCE9E8-C250-41CB-9494-2B927AE64E39}"/>
              </a:ext>
            </a:extLst>
          </p:cNvPr>
          <p:cNvCxnSpPr>
            <a:cxnSpLocks/>
          </p:cNvCxnSpPr>
          <p:nvPr/>
        </p:nvCxnSpPr>
        <p:spPr>
          <a:xfrm>
            <a:off x="2095388" y="4035770"/>
            <a:ext cx="903215"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 Box 8">
            <a:extLst>
              <a:ext uri="{FF2B5EF4-FFF2-40B4-BE49-F238E27FC236}">
                <a16:creationId xmlns:a16="http://schemas.microsoft.com/office/drawing/2014/main" id="{AE71EF85-790C-451C-A093-4A0F21031CA6}"/>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8" name="Rectangle 17">
            <a:extLst>
              <a:ext uri="{FF2B5EF4-FFF2-40B4-BE49-F238E27FC236}">
                <a16:creationId xmlns:a16="http://schemas.microsoft.com/office/drawing/2014/main" id="{259B11E9-57DA-4767-A13E-90B5D07C5F59}"/>
              </a:ext>
            </a:extLst>
          </p:cNvPr>
          <p:cNvSpPr/>
          <p:nvPr/>
        </p:nvSpPr>
        <p:spPr>
          <a:xfrm>
            <a:off x="5134312" y="100604"/>
            <a:ext cx="720096" cy="27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368099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3798653"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646331"/>
          </a:xfrm>
          <a:prstGeom prst="rect">
            <a:avLst/>
          </a:prstGeom>
          <a:noFill/>
          <a:ln w="9525">
            <a:noFill/>
            <a:miter lim="800000"/>
            <a:headEnd/>
            <a:tailEnd/>
          </a:ln>
          <a:effectLst/>
        </p:spPr>
        <p:txBody>
          <a:bodyPr wrap="none">
            <a:spAutoFit/>
          </a:bodyPr>
          <a:lstStyle/>
          <a:p>
            <a:r>
              <a:rPr lang="fr-FR" sz="1800" b="1" u="sng" dirty="0"/>
              <a:t>Exercice 1</a:t>
            </a:r>
          </a:p>
          <a:p>
            <a:endParaRPr lang="fr-FR" sz="1800" dirty="0"/>
          </a:p>
        </p:txBody>
      </p:sp>
      <p:sp>
        <p:nvSpPr>
          <p:cNvPr id="28" name="Text Box 8"/>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Objet 2">
            <a:extLst>
              <a:ext uri="{FF2B5EF4-FFF2-40B4-BE49-F238E27FC236}">
                <a16:creationId xmlns:a16="http://schemas.microsoft.com/office/drawing/2014/main" id="{DD2101C6-47AE-49FB-9A10-04AD007945D6}"/>
              </a:ext>
            </a:extLst>
          </p:cNvPr>
          <p:cNvGraphicFramePr>
            <a:graphicFrameLocks noChangeAspect="1"/>
          </p:cNvGraphicFramePr>
          <p:nvPr>
            <p:extLst>
              <p:ext uri="{D42A27DB-BD31-4B8C-83A1-F6EECF244321}">
                <p14:modId xmlns:p14="http://schemas.microsoft.com/office/powerpoint/2010/main" val="2990602273"/>
              </p:ext>
            </p:extLst>
          </p:nvPr>
        </p:nvGraphicFramePr>
        <p:xfrm>
          <a:off x="387350" y="1309688"/>
          <a:ext cx="8092864" cy="2389345"/>
        </p:xfrm>
        <a:graphic>
          <a:graphicData uri="http://schemas.openxmlformats.org/presentationml/2006/ole">
            <mc:AlternateContent xmlns:mc="http://schemas.openxmlformats.org/markup-compatibility/2006">
              <mc:Choice xmlns:v="urn:schemas-microsoft-com:vml" Requires="v">
                <p:oleObj spid="_x0000_s4098" name="CS ChemDraw Drawing" r:id="rId6" imgW="7138107" imgH="2112088" progId="ChemDraw.Document.6.0">
                  <p:embed/>
                </p:oleObj>
              </mc:Choice>
              <mc:Fallback>
                <p:oleObj name="CS ChemDraw Drawing" r:id="rId6" imgW="7138107" imgH="2112088" progId="ChemDraw.Document.6.0">
                  <p:embed/>
                  <p:pic>
                    <p:nvPicPr>
                      <p:cNvPr id="0" name="Object 1"/>
                      <p:cNvPicPr>
                        <a:picLocks noChangeAspect="1" noChangeArrowheads="1"/>
                      </p:cNvPicPr>
                      <p:nvPr/>
                    </p:nvPicPr>
                    <p:blipFill>
                      <a:blip r:embed="rId7"/>
                      <a:srcRect/>
                      <a:stretch>
                        <a:fillRect/>
                      </a:stretch>
                    </p:blipFill>
                    <p:spPr bwMode="auto">
                      <a:xfrm>
                        <a:off x="387350" y="1309688"/>
                        <a:ext cx="8092864" cy="238934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412088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6224781" cy="2677656"/>
          </a:xfrm>
          <a:prstGeom prst="rect">
            <a:avLst/>
          </a:prstGeom>
          <a:noFill/>
          <a:ln w="9525">
            <a:noFill/>
            <a:miter lim="800000"/>
            <a:headEnd/>
            <a:tailEnd/>
          </a:ln>
          <a:effectLst/>
        </p:spPr>
        <p:txBody>
          <a:bodyPr wrap="none">
            <a:spAutoFit/>
          </a:bodyPr>
          <a:lstStyle/>
          <a:p>
            <a:r>
              <a:rPr lang="fr-FR" sz="1800" b="1" u="sng" dirty="0"/>
              <a:t>Exercice 2</a:t>
            </a:r>
          </a:p>
          <a:p>
            <a:r>
              <a:rPr lang="fr-FR" sz="1200" dirty="0"/>
              <a:t> </a:t>
            </a:r>
            <a:r>
              <a:rPr lang="fr-FR" sz="1200" dirty="0">
                <a:latin typeface="Wingdings" pitchFamily="2" charset="2"/>
              </a:rPr>
              <a:t>Ø</a:t>
            </a:r>
            <a:r>
              <a:rPr lang="fr-FR" sz="1200" dirty="0"/>
              <a:t> Pour un atome donné impliqué dans une structure chimique :</a:t>
            </a:r>
          </a:p>
          <a:p>
            <a:r>
              <a:rPr lang="fr-FR" sz="1200" dirty="0"/>
              <a:t>	- formule développée : nombre de liaison(s) avec d’autres atomes </a:t>
            </a:r>
            <a:r>
              <a:rPr lang="fr-FR" sz="1200" i="1" dirty="0"/>
              <a:t>(Dans le </a:t>
            </a:r>
          </a:p>
          <a:p>
            <a:r>
              <a:rPr lang="fr-FR" sz="1200" i="1" dirty="0"/>
              <a:t>	cadre de ce cours)</a:t>
            </a:r>
          </a:p>
          <a:p>
            <a:r>
              <a:rPr lang="fr-FR" sz="1200" dirty="0"/>
              <a:t>		</a:t>
            </a:r>
            <a:r>
              <a:rPr lang="fr-FR" sz="1200" b="1" dirty="0"/>
              <a:t>H </a:t>
            </a:r>
            <a:r>
              <a:rPr lang="fr-FR" sz="1200" dirty="0"/>
              <a:t>et </a:t>
            </a:r>
            <a:r>
              <a:rPr lang="fr-FR" sz="1200" b="1" dirty="0"/>
              <a:t>X</a:t>
            </a:r>
            <a:r>
              <a:rPr lang="fr-FR" sz="1200" dirty="0"/>
              <a:t> : 1 (monovalent)</a:t>
            </a:r>
          </a:p>
          <a:p>
            <a:r>
              <a:rPr lang="fr-FR" sz="1200" dirty="0"/>
              <a:t>		</a:t>
            </a:r>
            <a:r>
              <a:rPr lang="fr-FR" sz="1200" b="1" dirty="0"/>
              <a:t>O, S </a:t>
            </a:r>
            <a:r>
              <a:rPr lang="fr-FR" sz="1200" dirty="0"/>
              <a:t>: 2 (divalent)</a:t>
            </a:r>
          </a:p>
          <a:p>
            <a:r>
              <a:rPr lang="fr-FR" sz="1200" dirty="0"/>
              <a:t>		</a:t>
            </a:r>
            <a:r>
              <a:rPr lang="fr-FR" sz="1200" b="1" dirty="0"/>
              <a:t>N </a:t>
            </a:r>
            <a:r>
              <a:rPr lang="fr-FR" sz="1200" dirty="0"/>
              <a:t>: 3 (trivalent)</a:t>
            </a:r>
          </a:p>
          <a:p>
            <a:r>
              <a:rPr lang="fr-FR" sz="1200" dirty="0"/>
              <a:t>		</a:t>
            </a:r>
            <a:r>
              <a:rPr lang="fr-FR" sz="1200" b="1" dirty="0"/>
              <a:t>C</a:t>
            </a:r>
            <a:r>
              <a:rPr lang="fr-FR" sz="1200" dirty="0"/>
              <a:t> : 4 (tétravalent)</a:t>
            </a:r>
          </a:p>
          <a:p>
            <a:r>
              <a:rPr lang="fr-FR" sz="1200" dirty="0"/>
              <a:t>	- respect de la règle de l’octet (sauf pour </a:t>
            </a:r>
            <a:r>
              <a:rPr lang="fr-FR" sz="1200" b="1" dirty="0"/>
              <a:t>H</a:t>
            </a:r>
            <a:r>
              <a:rPr lang="fr-FR" sz="1200" dirty="0"/>
              <a:t>) : 8 e</a:t>
            </a:r>
            <a:r>
              <a:rPr lang="fr-FR" sz="1800" baseline="30000" dirty="0"/>
              <a:t>-</a:t>
            </a:r>
            <a:r>
              <a:rPr lang="fr-FR" sz="1200" dirty="0"/>
              <a:t> en périphérie</a:t>
            </a:r>
          </a:p>
          <a:p>
            <a:r>
              <a:rPr lang="fr-FR" sz="1200" dirty="0"/>
              <a:t>		- en comptabilisant 2 e</a:t>
            </a:r>
            <a:r>
              <a:rPr lang="fr-FR" sz="1800" baseline="30000" dirty="0"/>
              <a:t>-</a:t>
            </a:r>
            <a:r>
              <a:rPr lang="fr-FR" sz="1200" dirty="0"/>
              <a:t> par liaison</a:t>
            </a:r>
          </a:p>
          <a:p>
            <a:r>
              <a:rPr lang="fr-FR" sz="1200" dirty="0"/>
              <a:t>		- en complétant si nécessaire avec un ou des doublets libres</a:t>
            </a:r>
          </a:p>
          <a:p>
            <a:r>
              <a:rPr lang="fr-FR" sz="1200" dirty="0">
                <a:latin typeface="Wingdings" pitchFamily="2" charset="2"/>
              </a:rPr>
              <a:t>Ø</a:t>
            </a:r>
            <a:r>
              <a:rPr lang="fr-FR" sz="1200" dirty="0">
                <a:latin typeface="Arial" pitchFamily="34" charset="0"/>
                <a:cs typeface="Arial" pitchFamily="34" charset="0"/>
              </a:rPr>
              <a:t> </a:t>
            </a:r>
            <a:r>
              <a:rPr lang="fr-FR" sz="1200" b="1" dirty="0"/>
              <a:t>C*</a:t>
            </a:r>
            <a:r>
              <a:rPr lang="fr-FR" sz="1200" dirty="0"/>
              <a:t> : hybridation sp3 et relié à 4 entités toutes différentes</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3022" name="Object 14"/>
          <p:cNvGraphicFramePr>
            <a:graphicFrameLocks noChangeAspect="1"/>
          </p:cNvGraphicFramePr>
          <p:nvPr>
            <p:extLst>
              <p:ext uri="{D42A27DB-BD31-4B8C-83A1-F6EECF244321}">
                <p14:modId xmlns:p14="http://schemas.microsoft.com/office/powerpoint/2010/main" val="4294336590"/>
              </p:ext>
            </p:extLst>
          </p:nvPr>
        </p:nvGraphicFramePr>
        <p:xfrm>
          <a:off x="1734673" y="3661265"/>
          <a:ext cx="2079625" cy="561975"/>
        </p:xfrm>
        <a:graphic>
          <a:graphicData uri="http://schemas.openxmlformats.org/presentationml/2006/ole">
            <mc:AlternateContent xmlns:mc="http://schemas.openxmlformats.org/markup-compatibility/2006">
              <mc:Choice xmlns:v="urn:schemas-microsoft-com:vml" Requires="v">
                <p:oleObj spid="_x0000_s5122" name="CS ChemDraw Drawing" r:id="rId6" imgW="1380960" imgH="372600" progId="ChemDraw.Document.6.0">
                  <p:embed/>
                </p:oleObj>
              </mc:Choice>
              <mc:Fallback>
                <p:oleObj name="CS ChemDraw Drawing" r:id="rId6" imgW="1380960" imgH="372600" progId="ChemDraw.Document.6.0">
                  <p:embed/>
                  <p:pic>
                    <p:nvPicPr>
                      <p:cNvPr id="4302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4673" y="3661265"/>
                        <a:ext cx="20796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14"/>
          <p:cNvGraphicFramePr>
            <a:graphicFrameLocks noChangeAspect="1"/>
          </p:cNvGraphicFramePr>
          <p:nvPr>
            <p:extLst>
              <p:ext uri="{D42A27DB-BD31-4B8C-83A1-F6EECF244321}">
                <p14:modId xmlns:p14="http://schemas.microsoft.com/office/powerpoint/2010/main" val="56467612"/>
              </p:ext>
            </p:extLst>
          </p:nvPr>
        </p:nvGraphicFramePr>
        <p:xfrm>
          <a:off x="4525045" y="3233108"/>
          <a:ext cx="2778125" cy="1041400"/>
        </p:xfrm>
        <a:graphic>
          <a:graphicData uri="http://schemas.openxmlformats.org/presentationml/2006/ole">
            <mc:AlternateContent xmlns:mc="http://schemas.openxmlformats.org/markup-compatibility/2006">
              <mc:Choice xmlns:v="urn:schemas-microsoft-com:vml" Requires="v">
                <p:oleObj spid="_x0000_s5123" name="CS ChemDraw Drawing" r:id="rId8" imgW="1845360" imgH="694440" progId="ChemDraw.Document.6.0">
                  <p:embed/>
                </p:oleObj>
              </mc:Choice>
              <mc:Fallback>
                <p:oleObj name="CS ChemDraw Drawing" r:id="rId8" imgW="1845360" imgH="694440" progId="ChemDraw.Document.6.0">
                  <p:embed/>
                  <p:pic>
                    <p:nvPicPr>
                      <p:cNvPr id="33"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045" y="3233108"/>
                        <a:ext cx="277812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Flèche droite 33"/>
          <p:cNvSpPr/>
          <p:nvPr/>
        </p:nvSpPr>
        <p:spPr>
          <a:xfrm>
            <a:off x="3984973" y="3593156"/>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7325590" y="369806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7325590" y="378807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5951948" y="318514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6012290" y="325313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5808746" y="318466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749418" y="326492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5425165" y="4444831"/>
            <a:ext cx="1107996" cy="338554"/>
          </a:xfrm>
          <a:prstGeom prst="rect">
            <a:avLst/>
          </a:prstGeom>
          <a:noFill/>
        </p:spPr>
        <p:txBody>
          <a:bodyPr wrap="none" rtlCol="0">
            <a:spAutoFit/>
          </a:bodyPr>
          <a:lstStyle/>
          <a:p>
            <a:r>
              <a:rPr lang="fr-FR" dirty="0"/>
              <a:t>pas de C*</a:t>
            </a:r>
          </a:p>
        </p:txBody>
      </p:sp>
      <p:sp>
        <p:nvSpPr>
          <p:cNvPr id="2" name="Text Box 8">
            <a:extLst>
              <a:ext uri="{FF2B5EF4-FFF2-40B4-BE49-F238E27FC236}">
                <a16:creationId xmlns:a16="http://schemas.microsoft.com/office/drawing/2014/main" id="{4DBE74C1-0550-4407-96B2-DF9589493372}"/>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graphicFrame>
        <p:nvGraphicFramePr>
          <p:cNvPr id="17" name="Object 14">
            <a:extLst>
              <a:ext uri="{FF2B5EF4-FFF2-40B4-BE49-F238E27FC236}">
                <a16:creationId xmlns:a16="http://schemas.microsoft.com/office/drawing/2014/main" id="{3EE3002D-EBE6-461B-A213-9050CE5BC714}"/>
              </a:ext>
            </a:extLst>
          </p:cNvPr>
          <p:cNvGraphicFramePr>
            <a:graphicFrameLocks noChangeAspect="1"/>
          </p:cNvGraphicFramePr>
          <p:nvPr>
            <p:extLst>
              <p:ext uri="{D42A27DB-BD31-4B8C-83A1-F6EECF244321}">
                <p14:modId xmlns:p14="http://schemas.microsoft.com/office/powerpoint/2010/main" val="3075159691"/>
              </p:ext>
            </p:extLst>
          </p:nvPr>
        </p:nvGraphicFramePr>
        <p:xfrm>
          <a:off x="2350579" y="5029402"/>
          <a:ext cx="2439988" cy="1041400"/>
        </p:xfrm>
        <a:graphic>
          <a:graphicData uri="http://schemas.openxmlformats.org/presentationml/2006/ole">
            <mc:AlternateContent xmlns:mc="http://schemas.openxmlformats.org/markup-compatibility/2006">
              <mc:Choice xmlns:v="urn:schemas-microsoft-com:vml" Requires="v">
                <p:oleObj spid="_x0000_s5124" name="CS ChemDraw Drawing" r:id="rId10" imgW="1619280" imgH="694440" progId="ChemDraw.Document.6.0">
                  <p:embed/>
                </p:oleObj>
              </mc:Choice>
              <mc:Fallback>
                <p:oleObj name="CS ChemDraw Drawing" r:id="rId10" imgW="1619280" imgH="694440" progId="ChemDraw.Document.6.0">
                  <p:embed/>
                  <p:pic>
                    <p:nvPicPr>
                      <p:cNvPr id="9728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0579" y="5029402"/>
                        <a:ext cx="243998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Flèche droite 33">
            <a:extLst>
              <a:ext uri="{FF2B5EF4-FFF2-40B4-BE49-F238E27FC236}">
                <a16:creationId xmlns:a16="http://schemas.microsoft.com/office/drawing/2014/main" id="{27E70DA5-86F0-43EE-AC23-B343AF65715C}"/>
              </a:ext>
            </a:extLst>
          </p:cNvPr>
          <p:cNvSpPr/>
          <p:nvPr/>
        </p:nvSpPr>
        <p:spPr>
          <a:xfrm>
            <a:off x="1831145" y="541796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615D2980-F20C-424D-A6A1-51A6C6AD39F9}"/>
              </a:ext>
            </a:extLst>
          </p:cNvPr>
          <p:cNvSpPr/>
          <p:nvPr/>
        </p:nvSpPr>
        <p:spPr>
          <a:xfrm>
            <a:off x="3858993" y="541188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E518402F-B2CF-4692-B808-5F3AD861188D}"/>
              </a:ext>
            </a:extLst>
          </p:cNvPr>
          <p:cNvSpPr/>
          <p:nvPr/>
        </p:nvSpPr>
        <p:spPr>
          <a:xfrm>
            <a:off x="3766304" y="54139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29581FC4-75E2-4AED-9B14-EE341D7C174B}"/>
              </a:ext>
            </a:extLst>
          </p:cNvPr>
          <p:cNvSpPr/>
          <p:nvPr/>
        </p:nvSpPr>
        <p:spPr>
          <a:xfrm>
            <a:off x="3450435" y="500678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D893D3DC-2597-4C85-B5FD-973A795CAE7A}"/>
              </a:ext>
            </a:extLst>
          </p:cNvPr>
          <p:cNvSpPr/>
          <p:nvPr/>
        </p:nvSpPr>
        <p:spPr>
          <a:xfrm>
            <a:off x="3510777" y="50747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D1B19487-9E57-4DA3-BB61-A1F3EFB3218F}"/>
              </a:ext>
            </a:extLst>
          </p:cNvPr>
          <p:cNvSpPr/>
          <p:nvPr/>
        </p:nvSpPr>
        <p:spPr>
          <a:xfrm>
            <a:off x="3307233" y="50063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3B334A7B-E95F-4D60-BF4C-9B3BEE1FD242}"/>
              </a:ext>
            </a:extLst>
          </p:cNvPr>
          <p:cNvSpPr/>
          <p:nvPr/>
        </p:nvSpPr>
        <p:spPr>
          <a:xfrm>
            <a:off x="3247905" y="508656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6" name="Object 4">
            <a:extLst>
              <a:ext uri="{FF2B5EF4-FFF2-40B4-BE49-F238E27FC236}">
                <a16:creationId xmlns:a16="http://schemas.microsoft.com/office/drawing/2014/main" id="{6C34FEB4-3F26-4EF9-AC79-B0325CD24A8D}"/>
              </a:ext>
            </a:extLst>
          </p:cNvPr>
          <p:cNvGraphicFramePr>
            <a:graphicFrameLocks noChangeAspect="1"/>
          </p:cNvGraphicFramePr>
          <p:nvPr>
            <p:extLst>
              <p:ext uri="{D42A27DB-BD31-4B8C-83A1-F6EECF244321}">
                <p14:modId xmlns:p14="http://schemas.microsoft.com/office/powerpoint/2010/main" val="1961710432"/>
              </p:ext>
            </p:extLst>
          </p:nvPr>
        </p:nvGraphicFramePr>
        <p:xfrm>
          <a:off x="236808" y="5391655"/>
          <a:ext cx="1504950" cy="568325"/>
        </p:xfrm>
        <a:graphic>
          <a:graphicData uri="http://schemas.openxmlformats.org/presentationml/2006/ole">
            <mc:AlternateContent xmlns:mc="http://schemas.openxmlformats.org/markup-compatibility/2006">
              <mc:Choice xmlns:v="urn:schemas-microsoft-com:vml" Requires="v">
                <p:oleObj spid="_x0000_s5125" name="CS ChemDraw Drawing" r:id="rId12" imgW="1000800" imgH="377280" progId="ChemDraw.Document.6.0">
                  <p:embed/>
                </p:oleObj>
              </mc:Choice>
              <mc:Fallback>
                <p:oleObj name="CS ChemDraw Drawing" r:id="rId12" imgW="1000800" imgH="377280" progId="ChemDraw.Document.6.0">
                  <p:embed/>
                  <p:pic>
                    <p:nvPicPr>
                      <p:cNvPr id="97284"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08" y="5391655"/>
                        <a:ext cx="15049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Ellipse 26">
            <a:extLst>
              <a:ext uri="{FF2B5EF4-FFF2-40B4-BE49-F238E27FC236}">
                <a16:creationId xmlns:a16="http://schemas.microsoft.com/office/drawing/2014/main" id="{CE83E311-E52E-49A2-BFEF-468FA2874F36}"/>
              </a:ext>
            </a:extLst>
          </p:cNvPr>
          <p:cNvSpPr/>
          <p:nvPr/>
        </p:nvSpPr>
        <p:spPr>
          <a:xfrm>
            <a:off x="3868222" y="566289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87EB5E3-DE48-4540-851D-0DEDEF4CECF2}"/>
              </a:ext>
            </a:extLst>
          </p:cNvPr>
          <p:cNvSpPr/>
          <p:nvPr/>
        </p:nvSpPr>
        <p:spPr>
          <a:xfrm>
            <a:off x="3775533" y="56649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D2115132-EC9B-4635-81E7-E3E04C3CC102}"/>
              </a:ext>
            </a:extLst>
          </p:cNvPr>
          <p:cNvSpPr/>
          <p:nvPr/>
        </p:nvSpPr>
        <p:spPr>
          <a:xfrm>
            <a:off x="2478830" y="540238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FA413823-1287-4168-856D-AE82B76B006C}"/>
              </a:ext>
            </a:extLst>
          </p:cNvPr>
          <p:cNvSpPr/>
          <p:nvPr/>
        </p:nvSpPr>
        <p:spPr>
          <a:xfrm>
            <a:off x="2386141" y="540446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7006CE38-A45D-4DCC-87FB-D288B503D393}"/>
              </a:ext>
            </a:extLst>
          </p:cNvPr>
          <p:cNvSpPr/>
          <p:nvPr/>
        </p:nvSpPr>
        <p:spPr>
          <a:xfrm>
            <a:off x="2488059" y="56534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C4244CB2-0004-4E5E-BC08-B438EA33685D}"/>
              </a:ext>
            </a:extLst>
          </p:cNvPr>
          <p:cNvSpPr/>
          <p:nvPr/>
        </p:nvSpPr>
        <p:spPr>
          <a:xfrm>
            <a:off x="2395370" y="56554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310B4C5C-694D-42EE-8E2D-7B6F56A60135}"/>
              </a:ext>
            </a:extLst>
          </p:cNvPr>
          <p:cNvSpPr/>
          <p:nvPr/>
        </p:nvSpPr>
        <p:spPr>
          <a:xfrm>
            <a:off x="2283882" y="548938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728AA344-DF02-4902-AEF9-C4D538E7A48E}"/>
              </a:ext>
            </a:extLst>
          </p:cNvPr>
          <p:cNvSpPr/>
          <p:nvPr/>
        </p:nvSpPr>
        <p:spPr>
          <a:xfrm>
            <a:off x="2281205" y="55814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76FC36C0-ABBD-449E-B0E2-254F473F05EE}"/>
              </a:ext>
            </a:extLst>
          </p:cNvPr>
          <p:cNvSpPr txBox="1"/>
          <p:nvPr/>
        </p:nvSpPr>
        <p:spPr>
          <a:xfrm>
            <a:off x="3091313" y="6179631"/>
            <a:ext cx="1107996" cy="338554"/>
          </a:xfrm>
          <a:prstGeom prst="rect">
            <a:avLst/>
          </a:prstGeom>
          <a:noFill/>
        </p:spPr>
        <p:txBody>
          <a:bodyPr wrap="none" rtlCol="0">
            <a:spAutoFit/>
          </a:bodyPr>
          <a:lstStyle/>
          <a:p>
            <a:r>
              <a:rPr lang="fr-FR" dirty="0"/>
              <a:t>pas de C*</a:t>
            </a:r>
          </a:p>
        </p:txBody>
      </p:sp>
      <p:graphicFrame>
        <p:nvGraphicFramePr>
          <p:cNvPr id="38" name="Object 14">
            <a:extLst>
              <a:ext uri="{FF2B5EF4-FFF2-40B4-BE49-F238E27FC236}">
                <a16:creationId xmlns:a16="http://schemas.microsoft.com/office/drawing/2014/main" id="{5FFB09AF-1344-49EB-A910-48BA247D0FE2}"/>
              </a:ext>
            </a:extLst>
          </p:cNvPr>
          <p:cNvGraphicFramePr>
            <a:graphicFrameLocks noChangeAspect="1"/>
          </p:cNvGraphicFramePr>
          <p:nvPr>
            <p:extLst>
              <p:ext uri="{D42A27DB-BD31-4B8C-83A1-F6EECF244321}">
                <p14:modId xmlns:p14="http://schemas.microsoft.com/office/powerpoint/2010/main" val="403269112"/>
              </p:ext>
            </p:extLst>
          </p:nvPr>
        </p:nvGraphicFramePr>
        <p:xfrm>
          <a:off x="7135705" y="4704129"/>
          <a:ext cx="1814513" cy="1111250"/>
        </p:xfrm>
        <a:graphic>
          <a:graphicData uri="http://schemas.openxmlformats.org/presentationml/2006/ole">
            <mc:AlternateContent xmlns:mc="http://schemas.openxmlformats.org/markup-compatibility/2006">
              <mc:Choice xmlns:v="urn:schemas-microsoft-com:vml" Requires="v">
                <p:oleObj spid="_x0000_s5126" name="CS ChemDraw Drawing" r:id="rId14" imgW="1202760" imgH="739080" progId="ChemDraw.Document.6.0">
                  <p:embed/>
                </p:oleObj>
              </mc:Choice>
              <mc:Fallback>
                <p:oleObj name="CS ChemDraw Drawing" r:id="rId14" imgW="1202760" imgH="739080" progId="ChemDraw.Document.6.0">
                  <p:embed/>
                  <p:pic>
                    <p:nvPicPr>
                      <p:cNvPr id="97285"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5705" y="4704129"/>
                        <a:ext cx="181451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Flèche droite 33">
            <a:extLst>
              <a:ext uri="{FF2B5EF4-FFF2-40B4-BE49-F238E27FC236}">
                <a16:creationId xmlns:a16="http://schemas.microsoft.com/office/drawing/2014/main" id="{962BD05A-95E6-4687-AF52-EF7862512BC0}"/>
              </a:ext>
            </a:extLst>
          </p:cNvPr>
          <p:cNvSpPr/>
          <p:nvPr/>
        </p:nvSpPr>
        <p:spPr>
          <a:xfrm>
            <a:off x="6685645" y="5354220"/>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CD9F5B78-3FB4-460D-A1CA-301D22C8FD26}"/>
              </a:ext>
            </a:extLst>
          </p:cNvPr>
          <p:cNvSpPr/>
          <p:nvPr/>
        </p:nvSpPr>
        <p:spPr>
          <a:xfrm>
            <a:off x="8896389" y="497683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904C3494-F4D3-4287-8B00-E30ACEBED091}"/>
              </a:ext>
            </a:extLst>
          </p:cNvPr>
          <p:cNvSpPr/>
          <p:nvPr/>
        </p:nvSpPr>
        <p:spPr>
          <a:xfrm>
            <a:off x="8956731" y="504482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0B730350-C981-4E00-8D93-00791F52AC46}"/>
              </a:ext>
            </a:extLst>
          </p:cNvPr>
          <p:cNvSpPr/>
          <p:nvPr/>
        </p:nvSpPr>
        <p:spPr>
          <a:xfrm>
            <a:off x="8958463" y="517819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C313B7F4-DD46-43E6-9C17-6D16002AAF71}"/>
              </a:ext>
            </a:extLst>
          </p:cNvPr>
          <p:cNvSpPr/>
          <p:nvPr/>
        </p:nvSpPr>
        <p:spPr>
          <a:xfrm>
            <a:off x="8880847" y="522919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C8B62712-5D46-436E-9FED-69035B3F16D9}"/>
              </a:ext>
            </a:extLst>
          </p:cNvPr>
          <p:cNvSpPr txBox="1"/>
          <p:nvPr/>
        </p:nvSpPr>
        <p:spPr>
          <a:xfrm>
            <a:off x="7546025" y="6000621"/>
            <a:ext cx="583814" cy="338554"/>
          </a:xfrm>
          <a:prstGeom prst="rect">
            <a:avLst/>
          </a:prstGeom>
          <a:noFill/>
        </p:spPr>
        <p:txBody>
          <a:bodyPr wrap="none" rtlCol="0">
            <a:spAutoFit/>
          </a:bodyPr>
          <a:lstStyle/>
          <a:p>
            <a:r>
              <a:rPr lang="fr-FR" dirty="0"/>
              <a:t>1 C*</a:t>
            </a:r>
          </a:p>
        </p:txBody>
      </p:sp>
      <p:graphicFrame>
        <p:nvGraphicFramePr>
          <p:cNvPr id="52" name="Object 4">
            <a:extLst>
              <a:ext uri="{FF2B5EF4-FFF2-40B4-BE49-F238E27FC236}">
                <a16:creationId xmlns:a16="http://schemas.microsoft.com/office/drawing/2014/main" id="{8F0919B7-AA00-40FC-929B-E95C521FE538}"/>
              </a:ext>
            </a:extLst>
          </p:cNvPr>
          <p:cNvGraphicFramePr>
            <a:graphicFrameLocks noChangeAspect="1"/>
          </p:cNvGraphicFramePr>
          <p:nvPr>
            <p:extLst>
              <p:ext uri="{D42A27DB-BD31-4B8C-83A1-F6EECF244321}">
                <p14:modId xmlns:p14="http://schemas.microsoft.com/office/powerpoint/2010/main" val="1095371016"/>
              </p:ext>
            </p:extLst>
          </p:nvPr>
        </p:nvGraphicFramePr>
        <p:xfrm>
          <a:off x="5515489" y="4945727"/>
          <a:ext cx="1176338" cy="1171575"/>
        </p:xfrm>
        <a:graphic>
          <a:graphicData uri="http://schemas.openxmlformats.org/presentationml/2006/ole">
            <mc:AlternateContent xmlns:mc="http://schemas.openxmlformats.org/markup-compatibility/2006">
              <mc:Choice xmlns:v="urn:schemas-microsoft-com:vml" Requires="v">
                <p:oleObj spid="_x0000_s5127" name="CS ChemDraw Drawing" r:id="rId16" imgW="786600" imgH="783000" progId="ChemDraw.Document.6.0">
                  <p:embed/>
                </p:oleObj>
              </mc:Choice>
              <mc:Fallback>
                <p:oleObj name="CS ChemDraw Drawing" r:id="rId16" imgW="786600" imgH="783000" progId="ChemDraw.Document.6.0">
                  <p:embed/>
                  <p:pic>
                    <p:nvPicPr>
                      <p:cNvPr id="98308"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15489" y="4945727"/>
                        <a:ext cx="117633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Ellipse 52">
            <a:extLst>
              <a:ext uri="{FF2B5EF4-FFF2-40B4-BE49-F238E27FC236}">
                <a16:creationId xmlns:a16="http://schemas.microsoft.com/office/drawing/2014/main" id="{B32E34E5-F6A6-493E-A118-5B4FCD749444}"/>
              </a:ext>
            </a:extLst>
          </p:cNvPr>
          <p:cNvSpPr/>
          <p:nvPr/>
        </p:nvSpPr>
        <p:spPr>
          <a:xfrm>
            <a:off x="7686298" y="571538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70E2D68A-4EE2-44A7-A30A-231CCF8306F6}"/>
              </a:ext>
            </a:extLst>
          </p:cNvPr>
          <p:cNvSpPr/>
          <p:nvPr/>
        </p:nvSpPr>
        <p:spPr>
          <a:xfrm>
            <a:off x="7713722" y="579800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67861B7D-A87A-4D9F-A995-EDF047568E49}"/>
              </a:ext>
            </a:extLst>
          </p:cNvPr>
          <p:cNvSpPr/>
          <p:nvPr/>
        </p:nvSpPr>
        <p:spPr>
          <a:xfrm>
            <a:off x="7929755" y="57052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0E9B489E-616D-41BC-884D-EE15AFA7187F}"/>
              </a:ext>
            </a:extLst>
          </p:cNvPr>
          <p:cNvSpPr/>
          <p:nvPr/>
        </p:nvSpPr>
        <p:spPr>
          <a:xfrm>
            <a:off x="7892372" y="580012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36CAF09D-E142-4CFC-93A1-7C3D586972E5}"/>
              </a:ext>
            </a:extLst>
          </p:cNvPr>
          <p:cNvSpPr txBox="1"/>
          <p:nvPr/>
        </p:nvSpPr>
        <p:spPr>
          <a:xfrm>
            <a:off x="7943307" y="5050000"/>
            <a:ext cx="284052" cy="400110"/>
          </a:xfrm>
          <a:prstGeom prst="rect">
            <a:avLst/>
          </a:prstGeom>
          <a:noFill/>
        </p:spPr>
        <p:txBody>
          <a:bodyPr wrap="none" rtlCol="0">
            <a:spAutoFit/>
          </a:bodyPr>
          <a:lstStyle/>
          <a:p>
            <a:r>
              <a:rPr lang="fr-FR" sz="2000" b="1" dirty="0"/>
              <a:t>*</a:t>
            </a:r>
          </a:p>
        </p:txBody>
      </p:sp>
    </p:spTree>
    <p:custDataLst>
      <p:tags r:id="rId2"/>
    </p:custDataLst>
    <p:extLst>
      <p:ext uri="{BB962C8B-B14F-4D97-AF65-F5344CB8AC3E}">
        <p14:creationId xmlns:p14="http://schemas.microsoft.com/office/powerpoint/2010/main" val="409119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6232796" cy="2554545"/>
          </a:xfrm>
          <a:prstGeom prst="rect">
            <a:avLst/>
          </a:prstGeom>
          <a:noFill/>
          <a:ln w="9525">
            <a:noFill/>
            <a:miter lim="800000"/>
            <a:headEnd/>
            <a:tailEnd/>
          </a:ln>
          <a:effectLst/>
        </p:spPr>
        <p:txBody>
          <a:bodyPr wrap="none">
            <a:spAutoFit/>
          </a:bodyPr>
          <a:lstStyle/>
          <a:p>
            <a:r>
              <a:rPr lang="fr-FR" sz="1800" b="1" u="sng" dirty="0"/>
              <a:t>Exercice 3</a:t>
            </a:r>
          </a:p>
          <a:p>
            <a:r>
              <a:rPr lang="fr-FR" sz="1200" dirty="0"/>
              <a:t> </a:t>
            </a:r>
            <a:r>
              <a:rPr lang="fr-FR" sz="1200" dirty="0">
                <a:latin typeface="Wingdings" pitchFamily="2" charset="2"/>
              </a:rPr>
              <a:t>Ø</a:t>
            </a:r>
            <a:r>
              <a:rPr lang="fr-FR" sz="1200" dirty="0"/>
              <a:t> Pour un atome donné impliqué dans une structure chimique :</a:t>
            </a:r>
          </a:p>
          <a:p>
            <a:r>
              <a:rPr lang="fr-FR" sz="1200" dirty="0"/>
              <a:t>	- formule développée : nombre de liaison(s) avec d’autres atomes </a:t>
            </a:r>
          </a:p>
          <a:p>
            <a:r>
              <a:rPr lang="fr-FR" sz="1200" dirty="0"/>
              <a:t>		</a:t>
            </a:r>
            <a:r>
              <a:rPr lang="fr-FR" sz="1200" b="1" dirty="0"/>
              <a:t>H </a:t>
            </a:r>
            <a:r>
              <a:rPr lang="fr-FR" sz="1200" dirty="0"/>
              <a:t>et </a:t>
            </a:r>
            <a:r>
              <a:rPr lang="fr-FR" sz="1200" b="1" dirty="0"/>
              <a:t>X</a:t>
            </a:r>
            <a:r>
              <a:rPr lang="fr-FR" sz="1200" dirty="0"/>
              <a:t> : 1 (monovalent)</a:t>
            </a:r>
          </a:p>
          <a:p>
            <a:r>
              <a:rPr lang="fr-FR" sz="1200" dirty="0"/>
              <a:t>		</a:t>
            </a:r>
            <a:r>
              <a:rPr lang="fr-FR" sz="1200" b="1" dirty="0"/>
              <a:t>O, S </a:t>
            </a:r>
            <a:r>
              <a:rPr lang="fr-FR" sz="1200" dirty="0"/>
              <a:t>: 2 (divalent)</a:t>
            </a:r>
          </a:p>
          <a:p>
            <a:r>
              <a:rPr lang="fr-FR" sz="1200" dirty="0"/>
              <a:t>		</a:t>
            </a:r>
            <a:r>
              <a:rPr lang="fr-FR" sz="1200" b="1" dirty="0"/>
              <a:t>N </a:t>
            </a:r>
            <a:r>
              <a:rPr lang="fr-FR" sz="1200" dirty="0"/>
              <a:t>: 3 (trivalent)</a:t>
            </a:r>
          </a:p>
          <a:p>
            <a:r>
              <a:rPr lang="fr-FR" sz="1200" dirty="0"/>
              <a:t>		</a:t>
            </a:r>
            <a:r>
              <a:rPr lang="fr-FR" sz="1200" b="1" dirty="0"/>
              <a:t>C</a:t>
            </a:r>
            <a:r>
              <a:rPr lang="fr-FR" sz="1200" dirty="0"/>
              <a:t> : 4 (tétravalent)</a:t>
            </a:r>
          </a:p>
          <a:p>
            <a:r>
              <a:rPr lang="fr-FR" sz="1200" dirty="0"/>
              <a:t>	- comparaison du nombre </a:t>
            </a:r>
            <a:r>
              <a:rPr lang="fr-FR" sz="1200" dirty="0">
                <a:solidFill>
                  <a:srgbClr val="FF0000"/>
                </a:solidFill>
              </a:rPr>
              <a:t>d’e</a:t>
            </a:r>
            <a:r>
              <a:rPr lang="fr-FR" sz="1800" baseline="30000" dirty="0">
                <a:solidFill>
                  <a:srgbClr val="FF0000"/>
                </a:solidFill>
              </a:rPr>
              <a:t>-</a:t>
            </a:r>
            <a:r>
              <a:rPr lang="fr-FR" sz="1200" dirty="0">
                <a:solidFill>
                  <a:srgbClr val="FF0000"/>
                </a:solidFill>
              </a:rPr>
              <a:t> dans la couche de valence dans la structure </a:t>
            </a:r>
          </a:p>
          <a:p>
            <a:r>
              <a:rPr lang="fr-FR" sz="1200" dirty="0">
                <a:solidFill>
                  <a:srgbClr val="FF0000"/>
                </a:solidFill>
              </a:rPr>
              <a:t>	chimique</a:t>
            </a:r>
            <a:r>
              <a:rPr lang="fr-FR" sz="1200" dirty="0"/>
              <a:t> par rapport à </a:t>
            </a:r>
            <a:r>
              <a:rPr lang="fr-FR" sz="1200" dirty="0">
                <a:solidFill>
                  <a:srgbClr val="0033CC"/>
                </a:solidFill>
              </a:rPr>
              <a:t>la même couche à l’état fondamental </a:t>
            </a:r>
            <a:r>
              <a:rPr lang="fr-FR" sz="1200" dirty="0"/>
              <a:t>:</a:t>
            </a:r>
          </a:p>
          <a:p>
            <a:r>
              <a:rPr lang="fr-FR" sz="1200" dirty="0"/>
              <a:t>		- si 1e</a:t>
            </a:r>
            <a:r>
              <a:rPr lang="fr-FR" sz="1800" baseline="30000" dirty="0"/>
              <a:t>-</a:t>
            </a:r>
            <a:r>
              <a:rPr lang="fr-FR" sz="1200" dirty="0"/>
              <a:t> supplémentaire, charge « moins »</a:t>
            </a:r>
          </a:p>
          <a:p>
            <a:r>
              <a:rPr lang="fr-FR" sz="1200" dirty="0"/>
              <a:t>		- si 1e</a:t>
            </a:r>
            <a:r>
              <a:rPr lang="fr-FR" sz="1800" baseline="30000" dirty="0"/>
              <a:t>-</a:t>
            </a:r>
            <a:r>
              <a:rPr lang="fr-FR" sz="1200" dirty="0"/>
              <a:t>  manquant, charge « plus »</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 name="ZoneTexte 44"/>
          <p:cNvSpPr txBox="1"/>
          <p:nvPr/>
        </p:nvSpPr>
        <p:spPr>
          <a:xfrm>
            <a:off x="4115568" y="1726223"/>
            <a:ext cx="2690160" cy="261610"/>
          </a:xfrm>
          <a:prstGeom prst="rect">
            <a:avLst/>
          </a:prstGeom>
          <a:noFill/>
        </p:spPr>
        <p:txBody>
          <a:bodyPr wrap="none" rtlCol="0">
            <a:spAutoFit/>
          </a:bodyPr>
          <a:lstStyle/>
          <a:p>
            <a:r>
              <a:rPr lang="fr-FR" sz="1100" dirty="0"/>
              <a:t>si différent, alors présence d’une charge</a:t>
            </a:r>
          </a:p>
        </p:txBody>
      </p:sp>
      <p:sp>
        <p:nvSpPr>
          <p:cNvPr id="18" name="Accolade fermante 17"/>
          <p:cNvSpPr/>
          <p:nvPr/>
        </p:nvSpPr>
        <p:spPr>
          <a:xfrm>
            <a:off x="3634344" y="1533780"/>
            <a:ext cx="450060" cy="655806"/>
          </a:xfrm>
          <a:prstGeom prst="rightBrace">
            <a:avLst>
              <a:gd name="adj1" fmla="val 0"/>
              <a:gd name="adj2" fmla="val 5000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00356" name="Object 4"/>
          <p:cNvGraphicFramePr>
            <a:graphicFrameLocks noChangeAspect="1"/>
          </p:cNvGraphicFramePr>
          <p:nvPr>
            <p:extLst>
              <p:ext uri="{D42A27DB-BD31-4B8C-83A1-F6EECF244321}">
                <p14:modId xmlns:p14="http://schemas.microsoft.com/office/powerpoint/2010/main" val="2232433457"/>
              </p:ext>
            </p:extLst>
          </p:nvPr>
        </p:nvGraphicFramePr>
        <p:xfrm>
          <a:off x="521460" y="3782866"/>
          <a:ext cx="1412875" cy="1176338"/>
        </p:xfrm>
        <a:graphic>
          <a:graphicData uri="http://schemas.openxmlformats.org/presentationml/2006/ole">
            <mc:AlternateContent xmlns:mc="http://schemas.openxmlformats.org/markup-compatibility/2006">
              <mc:Choice xmlns:v="urn:schemas-microsoft-com:vml" Requires="v">
                <p:oleObj spid="_x0000_s6146" name="CS ChemDraw Drawing" r:id="rId6" imgW="941040" imgH="781560" progId="ChemDraw.Document.6.0">
                  <p:embed/>
                </p:oleObj>
              </mc:Choice>
              <mc:Fallback>
                <p:oleObj name="CS ChemDraw Drawing" r:id="rId6" imgW="941040" imgH="781560" progId="ChemDraw.Document.6.0">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60" y="3782866"/>
                        <a:ext cx="1412875" cy="1176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4"/>
          <p:cNvGraphicFramePr>
            <a:graphicFrameLocks noChangeAspect="1"/>
          </p:cNvGraphicFramePr>
          <p:nvPr>
            <p:extLst>
              <p:ext uri="{D42A27DB-BD31-4B8C-83A1-F6EECF244321}">
                <p14:modId xmlns:p14="http://schemas.microsoft.com/office/powerpoint/2010/main" val="2365230681"/>
              </p:ext>
            </p:extLst>
          </p:nvPr>
        </p:nvGraphicFramePr>
        <p:xfrm>
          <a:off x="2474407" y="3734912"/>
          <a:ext cx="1900237" cy="1100137"/>
        </p:xfrm>
        <a:graphic>
          <a:graphicData uri="http://schemas.openxmlformats.org/presentationml/2006/ole">
            <mc:AlternateContent xmlns:mc="http://schemas.openxmlformats.org/markup-compatibility/2006">
              <mc:Choice xmlns:v="urn:schemas-microsoft-com:vml" Requires="v">
                <p:oleObj spid="_x0000_s6147" name="CS ChemDraw Drawing" r:id="rId8" imgW="1261800" imgH="733680" progId="ChemDraw.Document.6.0">
                  <p:embed/>
                </p:oleObj>
              </mc:Choice>
              <mc:Fallback>
                <p:oleObj name="CS ChemDraw Drawing" r:id="rId8" imgW="1261800" imgH="733680" progId="ChemDraw.Document.6.0">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4407" y="3734912"/>
                        <a:ext cx="1900237"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Flèche droite 21"/>
          <p:cNvSpPr/>
          <p:nvPr/>
        </p:nvSpPr>
        <p:spPr>
          <a:xfrm>
            <a:off x="2024347" y="4122841"/>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2484392" y="3692854"/>
            <a:ext cx="540072" cy="540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14"/>
          <p:cNvGraphicFramePr>
            <a:graphicFrameLocks noChangeAspect="1"/>
          </p:cNvGraphicFramePr>
          <p:nvPr>
            <p:extLst>
              <p:ext uri="{D42A27DB-BD31-4B8C-83A1-F6EECF244321}">
                <p14:modId xmlns:p14="http://schemas.microsoft.com/office/powerpoint/2010/main" val="2943878262"/>
              </p:ext>
            </p:extLst>
          </p:nvPr>
        </p:nvGraphicFramePr>
        <p:xfrm>
          <a:off x="5021386" y="3693637"/>
          <a:ext cx="1868487" cy="1100137"/>
        </p:xfrm>
        <a:graphic>
          <a:graphicData uri="http://schemas.openxmlformats.org/presentationml/2006/ole">
            <mc:AlternateContent xmlns:mc="http://schemas.openxmlformats.org/markup-compatibility/2006">
              <mc:Choice xmlns:v="urn:schemas-microsoft-com:vml" Requires="v">
                <p:oleObj spid="_x0000_s6148" name="CS ChemDraw Drawing" r:id="rId10" imgW="1240920" imgH="733680" progId="ChemDraw.Document.6.0">
                  <p:embed/>
                </p:oleObj>
              </mc:Choice>
              <mc:Fallback>
                <p:oleObj name="CS ChemDraw Drawing" r:id="rId10" imgW="1240920" imgH="733680" progId="ChemDraw.Document.6.0">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1386" y="3693637"/>
                        <a:ext cx="1868487"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lèche droite 24"/>
          <p:cNvSpPr/>
          <p:nvPr/>
        </p:nvSpPr>
        <p:spPr>
          <a:xfrm>
            <a:off x="4554668" y="4080783"/>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5202084" y="2888928"/>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4</a:t>
            </a:r>
          </a:p>
        </p:txBody>
      </p:sp>
      <p:sp>
        <p:nvSpPr>
          <p:cNvPr id="27" name="Rectangle 26"/>
          <p:cNvSpPr/>
          <p:nvPr/>
        </p:nvSpPr>
        <p:spPr>
          <a:xfrm>
            <a:off x="6012192" y="3248976"/>
            <a:ext cx="1939955" cy="338554"/>
          </a:xfrm>
          <a:prstGeom prst="rect">
            <a:avLst/>
          </a:prstGeom>
        </p:spPr>
        <p:txBody>
          <a:bodyPr wrap="none">
            <a:spAutoFit/>
          </a:bodyPr>
          <a:lstStyle/>
          <a:p>
            <a:r>
              <a:rPr lang="fr-FR" dirty="0"/>
              <a:t>1e</a:t>
            </a:r>
            <a:r>
              <a:rPr lang="fr-FR" sz="2400" baseline="30000" dirty="0"/>
              <a:t>-</a:t>
            </a:r>
            <a:r>
              <a:rPr lang="fr-FR" dirty="0"/>
              <a:t> supplémentaire</a:t>
            </a:r>
          </a:p>
        </p:txBody>
      </p:sp>
      <p:cxnSp>
        <p:nvCxnSpPr>
          <p:cNvPr id="36" name="Connecteur droit avec flèche 35"/>
          <p:cNvCxnSpPr/>
          <p:nvPr/>
        </p:nvCxnSpPr>
        <p:spPr>
          <a:xfrm>
            <a:off x="5812403" y="3155662"/>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5562132" y="3473714"/>
            <a:ext cx="568324" cy="315335"/>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0360" name="Object 8"/>
          <p:cNvGraphicFramePr>
            <a:graphicFrameLocks noChangeAspect="1"/>
          </p:cNvGraphicFramePr>
          <p:nvPr>
            <p:extLst>
              <p:ext uri="{D42A27DB-BD31-4B8C-83A1-F6EECF244321}">
                <p14:modId xmlns:p14="http://schemas.microsoft.com/office/powerpoint/2010/main" val="2097159026"/>
              </p:ext>
            </p:extLst>
          </p:nvPr>
        </p:nvGraphicFramePr>
        <p:xfrm>
          <a:off x="4812759" y="3770278"/>
          <a:ext cx="269875" cy="268287"/>
        </p:xfrm>
        <a:graphic>
          <a:graphicData uri="http://schemas.openxmlformats.org/presentationml/2006/ole">
            <mc:AlternateContent xmlns:mc="http://schemas.openxmlformats.org/markup-compatibility/2006">
              <mc:Choice xmlns:v="urn:schemas-microsoft-com:vml" Requires="v">
                <p:oleObj spid="_x0000_s6149" name="CS ChemDraw Drawing" r:id="rId12" imgW="135360" imgH="135360" progId="ChemDraw.Document.6.0">
                  <p:embed/>
                </p:oleObj>
              </mc:Choice>
              <mc:Fallback>
                <p:oleObj name="CS ChemDraw Drawing" r:id="rId12" imgW="135360" imgH="135360" progId="ChemDraw.Document.6.0">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2759" y="3770278"/>
                        <a:ext cx="2698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7">
            <a:extLst>
              <a:ext uri="{FF2B5EF4-FFF2-40B4-BE49-F238E27FC236}">
                <a16:creationId xmlns:a16="http://schemas.microsoft.com/office/drawing/2014/main" id="{750A692B-CE5F-42C0-82DE-EF910ECC801D}"/>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Text Box 8">
            <a:extLst>
              <a:ext uri="{FF2B5EF4-FFF2-40B4-BE49-F238E27FC236}">
                <a16:creationId xmlns:a16="http://schemas.microsoft.com/office/drawing/2014/main" id="{41B97D0D-5800-4EEC-94C3-FC6081744797}"/>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0" name="Flèche droite 21">
            <a:extLst>
              <a:ext uri="{FF2B5EF4-FFF2-40B4-BE49-F238E27FC236}">
                <a16:creationId xmlns:a16="http://schemas.microsoft.com/office/drawing/2014/main" id="{89BC0562-F60C-4A56-BA99-E4177621DBF0}"/>
              </a:ext>
            </a:extLst>
          </p:cNvPr>
          <p:cNvSpPr/>
          <p:nvPr/>
        </p:nvSpPr>
        <p:spPr>
          <a:xfrm>
            <a:off x="1689039" y="5980890"/>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8" name="Object 14">
            <a:extLst>
              <a:ext uri="{FF2B5EF4-FFF2-40B4-BE49-F238E27FC236}">
                <a16:creationId xmlns:a16="http://schemas.microsoft.com/office/drawing/2014/main" id="{C6D0A341-09C6-419E-A23B-D68BEA74BB72}"/>
              </a:ext>
            </a:extLst>
          </p:cNvPr>
          <p:cNvGraphicFramePr>
            <a:graphicFrameLocks noChangeAspect="1"/>
          </p:cNvGraphicFramePr>
          <p:nvPr>
            <p:extLst>
              <p:ext uri="{D42A27DB-BD31-4B8C-83A1-F6EECF244321}">
                <p14:modId xmlns:p14="http://schemas.microsoft.com/office/powerpoint/2010/main" val="4194259504"/>
              </p:ext>
            </p:extLst>
          </p:nvPr>
        </p:nvGraphicFramePr>
        <p:xfrm>
          <a:off x="2166416" y="5557085"/>
          <a:ext cx="966788" cy="1069975"/>
        </p:xfrm>
        <a:graphic>
          <a:graphicData uri="http://schemas.openxmlformats.org/presentationml/2006/ole">
            <mc:AlternateContent xmlns:mc="http://schemas.openxmlformats.org/markup-compatibility/2006">
              <mc:Choice xmlns:v="urn:schemas-microsoft-com:vml" Requires="v">
                <p:oleObj spid="_x0000_s6150" name="CS ChemDraw Drawing" r:id="rId14" imgW="642960" imgH="714960" progId="ChemDraw.Document.6.0">
                  <p:embed/>
                </p:oleObj>
              </mc:Choice>
              <mc:Fallback>
                <p:oleObj name="CS ChemDraw Drawing" r:id="rId14" imgW="642960" imgH="714960" progId="ChemDraw.Document.6.0">
                  <p:embed/>
                  <p:pic>
                    <p:nvPicPr>
                      <p:cNvPr id="2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6416" y="5557085"/>
                        <a:ext cx="9667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ZoneTexte 28">
            <a:extLst>
              <a:ext uri="{FF2B5EF4-FFF2-40B4-BE49-F238E27FC236}">
                <a16:creationId xmlns:a16="http://schemas.microsoft.com/office/drawing/2014/main" id="{513E0348-81CA-4A95-B93F-895FA1495EB2}"/>
              </a:ext>
            </a:extLst>
          </p:cNvPr>
          <p:cNvSpPr txBox="1"/>
          <p:nvPr/>
        </p:nvSpPr>
        <p:spPr>
          <a:xfrm>
            <a:off x="2400866" y="5037565"/>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3</a:t>
            </a:r>
          </a:p>
        </p:txBody>
      </p:sp>
      <p:sp>
        <p:nvSpPr>
          <p:cNvPr id="30" name="Rectangle 29">
            <a:extLst>
              <a:ext uri="{FF2B5EF4-FFF2-40B4-BE49-F238E27FC236}">
                <a16:creationId xmlns:a16="http://schemas.microsoft.com/office/drawing/2014/main" id="{EE8D70D9-DB91-4EDC-9277-0BDE325348DA}"/>
              </a:ext>
            </a:extLst>
          </p:cNvPr>
          <p:cNvSpPr/>
          <p:nvPr/>
        </p:nvSpPr>
        <p:spPr>
          <a:xfrm>
            <a:off x="3210974" y="5397613"/>
            <a:ext cx="1451038" cy="338554"/>
          </a:xfrm>
          <a:prstGeom prst="rect">
            <a:avLst/>
          </a:prstGeom>
        </p:spPr>
        <p:txBody>
          <a:bodyPr wrap="none">
            <a:spAutoFit/>
          </a:bodyPr>
          <a:lstStyle/>
          <a:p>
            <a:r>
              <a:rPr lang="fr-FR" dirty="0"/>
              <a:t>1e</a:t>
            </a:r>
            <a:r>
              <a:rPr lang="fr-FR" sz="2400" baseline="30000" dirty="0"/>
              <a:t>-</a:t>
            </a:r>
            <a:r>
              <a:rPr lang="fr-FR" dirty="0"/>
              <a:t> manquant</a:t>
            </a:r>
          </a:p>
        </p:txBody>
      </p:sp>
      <p:cxnSp>
        <p:nvCxnSpPr>
          <p:cNvPr id="31" name="Connecteur droit avec flèche 30">
            <a:extLst>
              <a:ext uri="{FF2B5EF4-FFF2-40B4-BE49-F238E27FC236}">
                <a16:creationId xmlns:a16="http://schemas.microsoft.com/office/drawing/2014/main" id="{93B16B47-EB24-4C43-B6F5-09C0B67D6AF6}"/>
              </a:ext>
            </a:extLst>
          </p:cNvPr>
          <p:cNvCxnSpPr/>
          <p:nvPr/>
        </p:nvCxnSpPr>
        <p:spPr>
          <a:xfrm>
            <a:off x="3011185" y="5304299"/>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6EF9D121-9061-457C-A84D-2136727D74F0}"/>
              </a:ext>
            </a:extLst>
          </p:cNvPr>
          <p:cNvCxnSpPr/>
          <p:nvPr/>
        </p:nvCxnSpPr>
        <p:spPr>
          <a:xfrm flipV="1">
            <a:off x="2760914" y="5622351"/>
            <a:ext cx="568324" cy="315335"/>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ct 6">
            <a:extLst>
              <a:ext uri="{FF2B5EF4-FFF2-40B4-BE49-F238E27FC236}">
                <a16:creationId xmlns:a16="http://schemas.microsoft.com/office/drawing/2014/main" id="{B9F75CB2-D646-41D7-B6DF-F92B24E78A21}"/>
              </a:ext>
            </a:extLst>
          </p:cNvPr>
          <p:cNvGraphicFramePr>
            <a:graphicFrameLocks noChangeAspect="1"/>
          </p:cNvGraphicFramePr>
          <p:nvPr>
            <p:extLst>
              <p:ext uri="{D42A27DB-BD31-4B8C-83A1-F6EECF244321}">
                <p14:modId xmlns:p14="http://schemas.microsoft.com/office/powerpoint/2010/main" val="590388575"/>
              </p:ext>
            </p:extLst>
          </p:nvPr>
        </p:nvGraphicFramePr>
        <p:xfrm>
          <a:off x="882305" y="5685182"/>
          <a:ext cx="787400" cy="984250"/>
        </p:xfrm>
        <a:graphic>
          <a:graphicData uri="http://schemas.openxmlformats.org/presentationml/2006/ole">
            <mc:AlternateContent xmlns:mc="http://schemas.openxmlformats.org/markup-compatibility/2006">
              <mc:Choice xmlns:v="urn:schemas-microsoft-com:vml" Requires="v">
                <p:oleObj spid="_x0000_s6151" name="CS ChemDraw Drawing" r:id="rId16" imgW="525600" imgH="655200" progId="ChemDraw.Document.6.0">
                  <p:embed/>
                </p:oleObj>
              </mc:Choice>
              <mc:Fallback>
                <p:oleObj name="CS ChemDraw Drawing" r:id="rId16" imgW="525600" imgH="655200" progId="ChemDraw.Document.6.0">
                  <p:embed/>
                  <p:pic>
                    <p:nvPicPr>
                      <p:cNvPr id="106502"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2305" y="5685182"/>
                        <a:ext cx="7874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7">
            <a:extLst>
              <a:ext uri="{FF2B5EF4-FFF2-40B4-BE49-F238E27FC236}">
                <a16:creationId xmlns:a16="http://schemas.microsoft.com/office/drawing/2014/main" id="{8BDD19BD-FF97-492A-A699-E80F57D9EC92}"/>
              </a:ext>
            </a:extLst>
          </p:cNvPr>
          <p:cNvGraphicFramePr>
            <a:graphicFrameLocks noChangeAspect="1"/>
          </p:cNvGraphicFramePr>
          <p:nvPr>
            <p:extLst>
              <p:ext uri="{D42A27DB-BD31-4B8C-83A1-F6EECF244321}">
                <p14:modId xmlns:p14="http://schemas.microsoft.com/office/powerpoint/2010/main" val="1963943762"/>
              </p:ext>
            </p:extLst>
          </p:nvPr>
        </p:nvGraphicFramePr>
        <p:xfrm>
          <a:off x="2322586" y="5768915"/>
          <a:ext cx="270036" cy="270036"/>
        </p:xfrm>
        <a:graphic>
          <a:graphicData uri="http://schemas.openxmlformats.org/presentationml/2006/ole">
            <mc:AlternateContent xmlns:mc="http://schemas.openxmlformats.org/markup-compatibility/2006">
              <mc:Choice xmlns:v="urn:schemas-microsoft-com:vml" Requires="v">
                <p:oleObj spid="_x0000_s6152" name="CS ChemDraw Drawing" r:id="rId18" imgW="135360" imgH="135360" progId="ChemDraw.Document.6.0">
                  <p:embed/>
                </p:oleObj>
              </mc:Choice>
              <mc:Fallback>
                <p:oleObj name="CS ChemDraw Drawing" r:id="rId18" imgW="135360" imgH="135360" progId="ChemDraw.Document.6.0">
                  <p:embed/>
                  <p:pic>
                    <p:nvPicPr>
                      <p:cNvPr id="106503"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2586" y="5768915"/>
                        <a:ext cx="270036" cy="27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6232796" cy="2554545"/>
          </a:xfrm>
          <a:prstGeom prst="rect">
            <a:avLst/>
          </a:prstGeom>
          <a:noFill/>
          <a:ln w="9525">
            <a:noFill/>
            <a:miter lim="800000"/>
            <a:headEnd/>
            <a:tailEnd/>
          </a:ln>
          <a:effectLst/>
        </p:spPr>
        <p:txBody>
          <a:bodyPr wrap="none">
            <a:spAutoFit/>
          </a:bodyPr>
          <a:lstStyle/>
          <a:p>
            <a:r>
              <a:rPr lang="fr-FR" sz="1800" b="1" u="sng" dirty="0"/>
              <a:t>Exercice 3</a:t>
            </a:r>
          </a:p>
          <a:p>
            <a:r>
              <a:rPr lang="fr-FR" sz="1200" dirty="0"/>
              <a:t> </a:t>
            </a:r>
            <a:r>
              <a:rPr lang="fr-FR" sz="1200" dirty="0">
                <a:latin typeface="Wingdings" pitchFamily="2" charset="2"/>
              </a:rPr>
              <a:t>Ø</a:t>
            </a:r>
            <a:r>
              <a:rPr lang="fr-FR" sz="1200" dirty="0"/>
              <a:t> Pour un atome donné impliqué dans une structure chimique :</a:t>
            </a:r>
          </a:p>
          <a:p>
            <a:r>
              <a:rPr lang="fr-FR" sz="1200" dirty="0"/>
              <a:t>	- formule développée : nombre de liaison(s) avec d’autres atomes </a:t>
            </a:r>
          </a:p>
          <a:p>
            <a:r>
              <a:rPr lang="fr-FR" sz="1200" dirty="0"/>
              <a:t>		</a:t>
            </a:r>
            <a:r>
              <a:rPr lang="fr-FR" sz="1200" b="1" dirty="0"/>
              <a:t>H </a:t>
            </a:r>
            <a:r>
              <a:rPr lang="fr-FR" sz="1200" dirty="0"/>
              <a:t>et </a:t>
            </a:r>
            <a:r>
              <a:rPr lang="fr-FR" sz="1200" b="1" dirty="0"/>
              <a:t>X</a:t>
            </a:r>
            <a:r>
              <a:rPr lang="fr-FR" sz="1200" dirty="0"/>
              <a:t> : 1 (monovalent)</a:t>
            </a:r>
          </a:p>
          <a:p>
            <a:r>
              <a:rPr lang="fr-FR" sz="1200" dirty="0"/>
              <a:t>		</a:t>
            </a:r>
            <a:r>
              <a:rPr lang="fr-FR" sz="1200" b="1" dirty="0"/>
              <a:t>O, S </a:t>
            </a:r>
            <a:r>
              <a:rPr lang="fr-FR" sz="1200" dirty="0"/>
              <a:t>: 2 (divalent)</a:t>
            </a:r>
          </a:p>
          <a:p>
            <a:r>
              <a:rPr lang="fr-FR" sz="1200" dirty="0"/>
              <a:t>		</a:t>
            </a:r>
            <a:r>
              <a:rPr lang="fr-FR" sz="1200" b="1" dirty="0"/>
              <a:t>N </a:t>
            </a:r>
            <a:r>
              <a:rPr lang="fr-FR" sz="1200" dirty="0"/>
              <a:t>: 3 (trivalent)</a:t>
            </a:r>
          </a:p>
          <a:p>
            <a:r>
              <a:rPr lang="fr-FR" sz="1200" dirty="0"/>
              <a:t>		</a:t>
            </a:r>
            <a:r>
              <a:rPr lang="fr-FR" sz="1200" b="1" dirty="0"/>
              <a:t>C</a:t>
            </a:r>
            <a:r>
              <a:rPr lang="fr-FR" sz="1200" dirty="0"/>
              <a:t> : 4 (tétravalent)</a:t>
            </a:r>
          </a:p>
          <a:p>
            <a:r>
              <a:rPr lang="fr-FR" sz="1200" dirty="0"/>
              <a:t>	- comparaison du nombre </a:t>
            </a:r>
            <a:r>
              <a:rPr lang="fr-FR" sz="1200" dirty="0">
                <a:solidFill>
                  <a:srgbClr val="FF0000"/>
                </a:solidFill>
              </a:rPr>
              <a:t>d’e</a:t>
            </a:r>
            <a:r>
              <a:rPr lang="fr-FR" sz="1800" baseline="30000" dirty="0">
                <a:solidFill>
                  <a:srgbClr val="FF0000"/>
                </a:solidFill>
              </a:rPr>
              <a:t>-</a:t>
            </a:r>
            <a:r>
              <a:rPr lang="fr-FR" sz="1200" dirty="0">
                <a:solidFill>
                  <a:srgbClr val="FF0000"/>
                </a:solidFill>
              </a:rPr>
              <a:t> dans la couche de valence dans la structure </a:t>
            </a:r>
          </a:p>
          <a:p>
            <a:r>
              <a:rPr lang="fr-FR" sz="1200" dirty="0">
                <a:solidFill>
                  <a:srgbClr val="FF0000"/>
                </a:solidFill>
              </a:rPr>
              <a:t>	chimique</a:t>
            </a:r>
            <a:r>
              <a:rPr lang="fr-FR" sz="1200" dirty="0"/>
              <a:t> par rapport à </a:t>
            </a:r>
            <a:r>
              <a:rPr lang="fr-FR" sz="1200" dirty="0">
                <a:solidFill>
                  <a:srgbClr val="0033CC"/>
                </a:solidFill>
              </a:rPr>
              <a:t>la même couche à l’état fondamental </a:t>
            </a:r>
            <a:r>
              <a:rPr lang="fr-FR" sz="1200" dirty="0"/>
              <a:t>:</a:t>
            </a:r>
          </a:p>
          <a:p>
            <a:r>
              <a:rPr lang="fr-FR" sz="1200" dirty="0"/>
              <a:t>		- si 1e</a:t>
            </a:r>
            <a:r>
              <a:rPr lang="fr-FR" sz="1800" baseline="30000" dirty="0"/>
              <a:t>-</a:t>
            </a:r>
            <a:r>
              <a:rPr lang="fr-FR" sz="1200" dirty="0"/>
              <a:t> supplémentaire, charge « moins »</a:t>
            </a:r>
          </a:p>
          <a:p>
            <a:r>
              <a:rPr lang="fr-FR" sz="1200" dirty="0"/>
              <a:t>		- si 1e</a:t>
            </a:r>
            <a:r>
              <a:rPr lang="fr-FR" sz="1800" baseline="30000" dirty="0"/>
              <a:t>-</a:t>
            </a:r>
            <a:r>
              <a:rPr lang="fr-FR" sz="1200" dirty="0"/>
              <a:t>  manquant, charge « plus »</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 name="ZoneTexte 44"/>
          <p:cNvSpPr txBox="1"/>
          <p:nvPr/>
        </p:nvSpPr>
        <p:spPr>
          <a:xfrm>
            <a:off x="4115568" y="1726223"/>
            <a:ext cx="2690160" cy="261610"/>
          </a:xfrm>
          <a:prstGeom prst="rect">
            <a:avLst/>
          </a:prstGeom>
          <a:noFill/>
        </p:spPr>
        <p:txBody>
          <a:bodyPr wrap="none" rtlCol="0">
            <a:spAutoFit/>
          </a:bodyPr>
          <a:lstStyle/>
          <a:p>
            <a:r>
              <a:rPr lang="fr-FR" sz="1100" dirty="0"/>
              <a:t>si différent, alors présence d’une charge</a:t>
            </a:r>
          </a:p>
        </p:txBody>
      </p:sp>
      <p:sp>
        <p:nvSpPr>
          <p:cNvPr id="18" name="Accolade fermante 17"/>
          <p:cNvSpPr/>
          <p:nvPr/>
        </p:nvSpPr>
        <p:spPr>
          <a:xfrm>
            <a:off x="3634344" y="1533780"/>
            <a:ext cx="450060" cy="655806"/>
          </a:xfrm>
          <a:prstGeom prst="rightBrace">
            <a:avLst>
              <a:gd name="adj1" fmla="val 0"/>
              <a:gd name="adj2" fmla="val 5000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Text Box 7">
            <a:extLst>
              <a:ext uri="{FF2B5EF4-FFF2-40B4-BE49-F238E27FC236}">
                <a16:creationId xmlns:a16="http://schemas.microsoft.com/office/drawing/2014/main" id="{750A692B-CE5F-42C0-82DE-EF910ECC801D}"/>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
        <p:nvSpPr>
          <p:cNvPr id="4" name="Text Box 8">
            <a:extLst>
              <a:ext uri="{FF2B5EF4-FFF2-40B4-BE49-F238E27FC236}">
                <a16:creationId xmlns:a16="http://schemas.microsoft.com/office/drawing/2014/main" id="{41B97D0D-5800-4EEC-94C3-FC6081744797}"/>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5" name="Flèche droite 21">
            <a:extLst>
              <a:ext uri="{FF2B5EF4-FFF2-40B4-BE49-F238E27FC236}">
                <a16:creationId xmlns:a16="http://schemas.microsoft.com/office/drawing/2014/main" id="{16818E4F-67BC-46A3-90C5-7C24FF67E77C}"/>
              </a:ext>
            </a:extLst>
          </p:cNvPr>
          <p:cNvSpPr/>
          <p:nvPr/>
        </p:nvSpPr>
        <p:spPr>
          <a:xfrm>
            <a:off x="2960053" y="4102289"/>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Object 14">
            <a:extLst>
              <a:ext uri="{FF2B5EF4-FFF2-40B4-BE49-F238E27FC236}">
                <a16:creationId xmlns:a16="http://schemas.microsoft.com/office/drawing/2014/main" id="{F50E5876-721F-407E-ACDE-B67F41D81F45}"/>
              </a:ext>
            </a:extLst>
          </p:cNvPr>
          <p:cNvGraphicFramePr>
            <a:graphicFrameLocks noChangeAspect="1"/>
          </p:cNvGraphicFramePr>
          <p:nvPr>
            <p:extLst>
              <p:ext uri="{D42A27DB-BD31-4B8C-83A1-F6EECF244321}">
                <p14:modId xmlns:p14="http://schemas.microsoft.com/office/powerpoint/2010/main" val="3205428803"/>
              </p:ext>
            </p:extLst>
          </p:nvPr>
        </p:nvGraphicFramePr>
        <p:xfrm>
          <a:off x="3401844" y="3789048"/>
          <a:ext cx="2452687" cy="966787"/>
        </p:xfrm>
        <a:graphic>
          <a:graphicData uri="http://schemas.openxmlformats.org/presentationml/2006/ole">
            <mc:AlternateContent xmlns:mc="http://schemas.openxmlformats.org/markup-compatibility/2006">
              <mc:Choice xmlns:v="urn:schemas-microsoft-com:vml" Requires="v">
                <p:oleObj spid="_x0000_s7170" name="CS ChemDraw Drawing" r:id="rId6" imgW="1629720" imgH="645840" progId="ChemDraw.Document.6.0">
                  <p:embed/>
                </p:oleObj>
              </mc:Choice>
              <mc:Fallback>
                <p:oleObj name="CS ChemDraw Drawing" r:id="rId6" imgW="1629720" imgH="645840" progId="ChemDraw.Document.6.0">
                  <p:embed/>
                  <p:pic>
                    <p:nvPicPr>
                      <p:cNvPr id="24"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844" y="3789048"/>
                        <a:ext cx="2452687"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ZoneTexte 38">
            <a:extLst>
              <a:ext uri="{FF2B5EF4-FFF2-40B4-BE49-F238E27FC236}">
                <a16:creationId xmlns:a16="http://schemas.microsoft.com/office/drawing/2014/main" id="{BE094C89-B2F1-4A8E-BDFD-145C8ED23A83}"/>
              </a:ext>
            </a:extLst>
          </p:cNvPr>
          <p:cNvSpPr txBox="1"/>
          <p:nvPr/>
        </p:nvSpPr>
        <p:spPr>
          <a:xfrm>
            <a:off x="3401844" y="2978940"/>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2</a:t>
            </a:r>
          </a:p>
        </p:txBody>
      </p:sp>
      <p:sp>
        <p:nvSpPr>
          <p:cNvPr id="40" name="Rectangle 39">
            <a:extLst>
              <a:ext uri="{FF2B5EF4-FFF2-40B4-BE49-F238E27FC236}">
                <a16:creationId xmlns:a16="http://schemas.microsoft.com/office/drawing/2014/main" id="{CFBF7634-7C74-4728-A773-1A85EC757545}"/>
              </a:ext>
            </a:extLst>
          </p:cNvPr>
          <p:cNvSpPr/>
          <p:nvPr/>
        </p:nvSpPr>
        <p:spPr>
          <a:xfrm>
            <a:off x="4211952" y="3338988"/>
            <a:ext cx="1451038" cy="338554"/>
          </a:xfrm>
          <a:prstGeom prst="rect">
            <a:avLst/>
          </a:prstGeom>
        </p:spPr>
        <p:txBody>
          <a:bodyPr wrap="none">
            <a:spAutoFit/>
          </a:bodyPr>
          <a:lstStyle/>
          <a:p>
            <a:r>
              <a:rPr lang="fr-FR" dirty="0"/>
              <a:t>1e</a:t>
            </a:r>
            <a:r>
              <a:rPr lang="fr-FR" sz="2400" baseline="30000" dirty="0"/>
              <a:t>-</a:t>
            </a:r>
            <a:r>
              <a:rPr lang="fr-FR" dirty="0"/>
              <a:t> manquant</a:t>
            </a:r>
          </a:p>
        </p:txBody>
      </p:sp>
      <p:cxnSp>
        <p:nvCxnSpPr>
          <p:cNvPr id="41" name="Connecteur droit avec flèche 40">
            <a:extLst>
              <a:ext uri="{FF2B5EF4-FFF2-40B4-BE49-F238E27FC236}">
                <a16:creationId xmlns:a16="http://schemas.microsoft.com/office/drawing/2014/main" id="{183AFAFF-5883-44F3-BB74-40890FFE74DF}"/>
              </a:ext>
            </a:extLst>
          </p:cNvPr>
          <p:cNvCxnSpPr/>
          <p:nvPr/>
        </p:nvCxnSpPr>
        <p:spPr>
          <a:xfrm>
            <a:off x="4012163" y="3245674"/>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46A7E33A-B338-41CF-9A37-E9B066394C94}"/>
              </a:ext>
            </a:extLst>
          </p:cNvPr>
          <p:cNvCxnSpPr/>
          <p:nvPr/>
        </p:nvCxnSpPr>
        <p:spPr>
          <a:xfrm flipV="1">
            <a:off x="4121940" y="3563727"/>
            <a:ext cx="208276" cy="495357"/>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7">
            <a:extLst>
              <a:ext uri="{FF2B5EF4-FFF2-40B4-BE49-F238E27FC236}">
                <a16:creationId xmlns:a16="http://schemas.microsoft.com/office/drawing/2014/main" id="{5286D987-0D2B-4C30-8FC4-C639F481822F}"/>
              </a:ext>
            </a:extLst>
          </p:cNvPr>
          <p:cNvGraphicFramePr>
            <a:graphicFrameLocks noChangeAspect="1"/>
          </p:cNvGraphicFramePr>
          <p:nvPr>
            <p:extLst>
              <p:ext uri="{D42A27DB-BD31-4B8C-83A1-F6EECF244321}">
                <p14:modId xmlns:p14="http://schemas.microsoft.com/office/powerpoint/2010/main" val="4110907794"/>
              </p:ext>
            </p:extLst>
          </p:nvPr>
        </p:nvGraphicFramePr>
        <p:xfrm>
          <a:off x="4266297" y="4102712"/>
          <a:ext cx="270036" cy="270036"/>
        </p:xfrm>
        <a:graphic>
          <a:graphicData uri="http://schemas.openxmlformats.org/presentationml/2006/ole">
            <mc:AlternateContent xmlns:mc="http://schemas.openxmlformats.org/markup-compatibility/2006">
              <mc:Choice xmlns:v="urn:schemas-microsoft-com:vml" Requires="v">
                <p:oleObj spid="_x0000_s7171" name="CS ChemDraw Drawing" r:id="rId8" imgW="135360" imgH="135360" progId="ChemDraw.Document.6.0">
                  <p:embed/>
                </p:oleObj>
              </mc:Choice>
              <mc:Fallback>
                <p:oleObj name="CS ChemDraw Drawing" r:id="rId8" imgW="135360" imgH="135360" progId="ChemDraw.Document.6.0">
                  <p:embed/>
                  <p:pic>
                    <p:nvPicPr>
                      <p:cNvPr id="10650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6297" y="4102712"/>
                        <a:ext cx="270036" cy="27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5">
            <a:extLst>
              <a:ext uri="{FF2B5EF4-FFF2-40B4-BE49-F238E27FC236}">
                <a16:creationId xmlns:a16="http://schemas.microsoft.com/office/drawing/2014/main" id="{C0E72F52-DD0F-4D5F-9538-8E24710B3916}"/>
              </a:ext>
            </a:extLst>
          </p:cNvPr>
          <p:cNvGraphicFramePr>
            <a:graphicFrameLocks noChangeAspect="1"/>
          </p:cNvGraphicFramePr>
          <p:nvPr>
            <p:extLst>
              <p:ext uri="{D42A27DB-BD31-4B8C-83A1-F6EECF244321}">
                <p14:modId xmlns:p14="http://schemas.microsoft.com/office/powerpoint/2010/main" val="1365647467"/>
              </p:ext>
            </p:extLst>
          </p:nvPr>
        </p:nvGraphicFramePr>
        <p:xfrm>
          <a:off x="251424" y="3699036"/>
          <a:ext cx="2579688" cy="1065212"/>
        </p:xfrm>
        <a:graphic>
          <a:graphicData uri="http://schemas.openxmlformats.org/presentationml/2006/ole">
            <mc:AlternateContent xmlns:mc="http://schemas.openxmlformats.org/markup-compatibility/2006">
              <mc:Choice xmlns:v="urn:schemas-microsoft-com:vml" Requires="v">
                <p:oleObj spid="_x0000_s7172" name="CS ChemDraw Drawing" r:id="rId10" imgW="1722600" imgH="711360" progId="ChemDraw.Document.6.0">
                  <p:embed/>
                </p:oleObj>
              </mc:Choice>
              <mc:Fallback>
                <p:oleObj name="CS ChemDraw Drawing" r:id="rId10" imgW="1722600" imgH="711360" progId="ChemDraw.Document.6.0">
                  <p:embed/>
                  <p:pic>
                    <p:nvPicPr>
                      <p:cNvPr id="10752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24" y="3699036"/>
                        <a:ext cx="2579688"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Ellipse 45">
            <a:extLst>
              <a:ext uri="{FF2B5EF4-FFF2-40B4-BE49-F238E27FC236}">
                <a16:creationId xmlns:a16="http://schemas.microsoft.com/office/drawing/2014/main" id="{9D9DEE26-F9D3-4F37-9D86-7B01F8B0A5AE}"/>
              </a:ext>
            </a:extLst>
          </p:cNvPr>
          <p:cNvSpPr/>
          <p:nvPr/>
        </p:nvSpPr>
        <p:spPr>
          <a:xfrm>
            <a:off x="879543" y="3994865"/>
            <a:ext cx="409721" cy="405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7" name="Object 5">
            <a:extLst>
              <a:ext uri="{FF2B5EF4-FFF2-40B4-BE49-F238E27FC236}">
                <a16:creationId xmlns:a16="http://schemas.microsoft.com/office/drawing/2014/main" id="{A883FCF5-5D3E-4F5C-B275-0558BB6F2DDD}"/>
              </a:ext>
            </a:extLst>
          </p:cNvPr>
          <p:cNvGraphicFramePr>
            <a:graphicFrameLocks noChangeAspect="1"/>
          </p:cNvGraphicFramePr>
          <p:nvPr>
            <p:extLst>
              <p:ext uri="{D42A27DB-BD31-4B8C-83A1-F6EECF244321}">
                <p14:modId xmlns:p14="http://schemas.microsoft.com/office/powerpoint/2010/main" val="726325001"/>
              </p:ext>
            </p:extLst>
          </p:nvPr>
        </p:nvGraphicFramePr>
        <p:xfrm>
          <a:off x="3139431" y="5392731"/>
          <a:ext cx="1800225" cy="1333500"/>
        </p:xfrm>
        <a:graphic>
          <a:graphicData uri="http://schemas.openxmlformats.org/presentationml/2006/ole">
            <mc:AlternateContent xmlns:mc="http://schemas.openxmlformats.org/markup-compatibility/2006">
              <mc:Choice xmlns:v="urn:schemas-microsoft-com:vml" Requires="v">
                <p:oleObj spid="_x0000_s7173" name="CS ChemDraw Drawing" r:id="rId12" imgW="1198936" imgH="886597" progId="ChemDraw.Document.6.0">
                  <p:embed/>
                </p:oleObj>
              </mc:Choice>
              <mc:Fallback>
                <p:oleObj name="CS ChemDraw Drawing" r:id="rId12" imgW="1198936" imgH="886597" progId="ChemDraw.Document.6.0">
                  <p:embed/>
                  <p:pic>
                    <p:nvPicPr>
                      <p:cNvPr id="23" name="Object 5"/>
                      <p:cNvPicPr>
                        <a:picLocks noChangeAspect="1" noChangeArrowheads="1"/>
                      </p:cNvPicPr>
                      <p:nvPr/>
                    </p:nvPicPr>
                    <p:blipFill>
                      <a:blip r:embed="rId13"/>
                      <a:srcRect/>
                      <a:stretch>
                        <a:fillRect/>
                      </a:stretch>
                    </p:blipFill>
                    <p:spPr bwMode="auto">
                      <a:xfrm>
                        <a:off x="3139431" y="5392731"/>
                        <a:ext cx="1800225"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Flèche droite 21">
            <a:extLst>
              <a:ext uri="{FF2B5EF4-FFF2-40B4-BE49-F238E27FC236}">
                <a16:creationId xmlns:a16="http://schemas.microsoft.com/office/drawing/2014/main" id="{605303CD-04EF-4F34-843A-1A1A88249922}"/>
              </a:ext>
            </a:extLst>
          </p:cNvPr>
          <p:cNvSpPr/>
          <p:nvPr/>
        </p:nvSpPr>
        <p:spPr>
          <a:xfrm>
            <a:off x="2730326" y="5992541"/>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737A541F-A092-4981-8644-019B3A66BAF9}"/>
              </a:ext>
            </a:extLst>
          </p:cNvPr>
          <p:cNvSpPr txBox="1"/>
          <p:nvPr/>
        </p:nvSpPr>
        <p:spPr>
          <a:xfrm>
            <a:off x="3262129" y="4779180"/>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3</a:t>
            </a:r>
          </a:p>
        </p:txBody>
      </p:sp>
      <p:sp>
        <p:nvSpPr>
          <p:cNvPr id="50" name="Rectangle 49">
            <a:extLst>
              <a:ext uri="{FF2B5EF4-FFF2-40B4-BE49-F238E27FC236}">
                <a16:creationId xmlns:a16="http://schemas.microsoft.com/office/drawing/2014/main" id="{3AE9FFA8-0664-4A43-9F68-473F0AD7E1F2}"/>
              </a:ext>
            </a:extLst>
          </p:cNvPr>
          <p:cNvSpPr/>
          <p:nvPr/>
        </p:nvSpPr>
        <p:spPr>
          <a:xfrm>
            <a:off x="4072237" y="5139228"/>
            <a:ext cx="1939955" cy="338554"/>
          </a:xfrm>
          <a:prstGeom prst="rect">
            <a:avLst/>
          </a:prstGeom>
        </p:spPr>
        <p:txBody>
          <a:bodyPr wrap="none">
            <a:spAutoFit/>
          </a:bodyPr>
          <a:lstStyle/>
          <a:p>
            <a:r>
              <a:rPr lang="fr-FR" dirty="0"/>
              <a:t>1e</a:t>
            </a:r>
            <a:r>
              <a:rPr lang="fr-FR" sz="2400" baseline="30000" dirty="0"/>
              <a:t>-</a:t>
            </a:r>
            <a:r>
              <a:rPr lang="fr-FR" dirty="0"/>
              <a:t> supplémentaire</a:t>
            </a:r>
          </a:p>
        </p:txBody>
      </p:sp>
      <p:cxnSp>
        <p:nvCxnSpPr>
          <p:cNvPr id="51" name="Connecteur droit avec flèche 50">
            <a:extLst>
              <a:ext uri="{FF2B5EF4-FFF2-40B4-BE49-F238E27FC236}">
                <a16:creationId xmlns:a16="http://schemas.microsoft.com/office/drawing/2014/main" id="{F45706D9-E080-4A22-A275-6C2ECF779F21}"/>
              </a:ext>
            </a:extLst>
          </p:cNvPr>
          <p:cNvCxnSpPr/>
          <p:nvPr/>
        </p:nvCxnSpPr>
        <p:spPr>
          <a:xfrm>
            <a:off x="3872448" y="5045914"/>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43105F4B-AE22-45F4-985E-D8239AF4897B}"/>
              </a:ext>
            </a:extLst>
          </p:cNvPr>
          <p:cNvCxnSpPr/>
          <p:nvPr/>
        </p:nvCxnSpPr>
        <p:spPr>
          <a:xfrm flipV="1">
            <a:off x="3802201" y="5361110"/>
            <a:ext cx="368308" cy="318192"/>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7">
            <a:extLst>
              <a:ext uri="{FF2B5EF4-FFF2-40B4-BE49-F238E27FC236}">
                <a16:creationId xmlns:a16="http://schemas.microsoft.com/office/drawing/2014/main" id="{384FAADC-7788-4136-949E-A64B6BF8E7F8}"/>
              </a:ext>
            </a:extLst>
          </p:cNvPr>
          <p:cNvGraphicFramePr>
            <a:graphicFrameLocks noChangeAspect="1"/>
          </p:cNvGraphicFramePr>
          <p:nvPr>
            <p:extLst>
              <p:ext uri="{D42A27DB-BD31-4B8C-83A1-F6EECF244321}">
                <p14:modId xmlns:p14="http://schemas.microsoft.com/office/powerpoint/2010/main" val="2697463219"/>
              </p:ext>
            </p:extLst>
          </p:nvPr>
        </p:nvGraphicFramePr>
        <p:xfrm>
          <a:off x="3354365" y="5678854"/>
          <a:ext cx="269875" cy="268288"/>
        </p:xfrm>
        <a:graphic>
          <a:graphicData uri="http://schemas.openxmlformats.org/presentationml/2006/ole">
            <mc:AlternateContent xmlns:mc="http://schemas.openxmlformats.org/markup-compatibility/2006">
              <mc:Choice xmlns:v="urn:schemas-microsoft-com:vml" Requires="v">
                <p:oleObj spid="_x0000_s7174" name="CS ChemDraw Drawing" r:id="rId14" imgW="135360" imgH="135360" progId="ChemDraw.Document.6.0">
                  <p:embed/>
                </p:oleObj>
              </mc:Choice>
              <mc:Fallback>
                <p:oleObj name="CS ChemDraw Drawing" r:id="rId14" imgW="135360" imgH="135360" progId="ChemDraw.Document.6.0">
                  <p:embed/>
                  <p:pic>
                    <p:nvPicPr>
                      <p:cNvPr id="10855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4365" y="5678854"/>
                        <a:ext cx="2698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5">
            <a:extLst>
              <a:ext uri="{FF2B5EF4-FFF2-40B4-BE49-F238E27FC236}">
                <a16:creationId xmlns:a16="http://schemas.microsoft.com/office/drawing/2014/main" id="{84ED4F17-C4AA-456B-B318-534BDA556FAC}"/>
              </a:ext>
            </a:extLst>
          </p:cNvPr>
          <p:cNvGraphicFramePr>
            <a:graphicFrameLocks noChangeAspect="1"/>
          </p:cNvGraphicFramePr>
          <p:nvPr>
            <p:extLst>
              <p:ext uri="{D42A27DB-BD31-4B8C-83A1-F6EECF244321}">
                <p14:modId xmlns:p14="http://schemas.microsoft.com/office/powerpoint/2010/main" val="604394661"/>
              </p:ext>
            </p:extLst>
          </p:nvPr>
        </p:nvGraphicFramePr>
        <p:xfrm>
          <a:off x="888356" y="5392731"/>
          <a:ext cx="1798638" cy="1333500"/>
        </p:xfrm>
        <a:graphic>
          <a:graphicData uri="http://schemas.openxmlformats.org/presentationml/2006/ole">
            <mc:AlternateContent xmlns:mc="http://schemas.openxmlformats.org/markup-compatibility/2006">
              <mc:Choice xmlns:v="urn:schemas-microsoft-com:vml" Requires="v">
                <p:oleObj spid="_x0000_s7175" name="CS ChemDraw Drawing" r:id="rId16" imgW="1198936" imgH="886597" progId="ChemDraw.Document.6.0">
                  <p:embed/>
                </p:oleObj>
              </mc:Choice>
              <mc:Fallback>
                <p:oleObj name="CS ChemDraw Drawing" r:id="rId16" imgW="1198936" imgH="886597" progId="ChemDraw.Document.6.0">
                  <p:embed/>
                  <p:pic>
                    <p:nvPicPr>
                      <p:cNvPr id="109573" name="Object 5"/>
                      <p:cNvPicPr>
                        <a:picLocks noChangeAspect="1" noChangeArrowheads="1"/>
                      </p:cNvPicPr>
                      <p:nvPr/>
                    </p:nvPicPr>
                    <p:blipFill>
                      <a:blip r:embed="rId17"/>
                      <a:srcRect/>
                      <a:stretch>
                        <a:fillRect/>
                      </a:stretch>
                    </p:blipFill>
                    <p:spPr bwMode="auto">
                      <a:xfrm>
                        <a:off x="888356" y="5392731"/>
                        <a:ext cx="1798638"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Ellipse 54">
            <a:extLst>
              <a:ext uri="{FF2B5EF4-FFF2-40B4-BE49-F238E27FC236}">
                <a16:creationId xmlns:a16="http://schemas.microsoft.com/office/drawing/2014/main" id="{A13A4898-4E84-44F7-BB51-0400C64EBF27}"/>
              </a:ext>
            </a:extLst>
          </p:cNvPr>
          <p:cNvSpPr/>
          <p:nvPr/>
        </p:nvSpPr>
        <p:spPr>
          <a:xfrm>
            <a:off x="1285921" y="5614772"/>
            <a:ext cx="504211" cy="490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2"/>
    </p:custDataLst>
    <p:extLst>
      <p:ext uri="{BB962C8B-B14F-4D97-AF65-F5344CB8AC3E}">
        <p14:creationId xmlns:p14="http://schemas.microsoft.com/office/powerpoint/2010/main" val="263421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 name="Text Box 7">
            <a:extLst>
              <a:ext uri="{FF2B5EF4-FFF2-40B4-BE49-F238E27FC236}">
                <a16:creationId xmlns:a16="http://schemas.microsoft.com/office/drawing/2014/main" id="{DCB48D3C-7E57-4D9B-8D6A-6A8D7C3CF4E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graphicFrame>
        <p:nvGraphicFramePr>
          <p:cNvPr id="5" name="Objet 4">
            <a:extLst>
              <a:ext uri="{FF2B5EF4-FFF2-40B4-BE49-F238E27FC236}">
                <a16:creationId xmlns:a16="http://schemas.microsoft.com/office/drawing/2014/main" id="{64A40363-6C64-4322-987F-47EF0BCBC79B}"/>
              </a:ext>
            </a:extLst>
          </p:cNvPr>
          <p:cNvGraphicFramePr>
            <a:graphicFrameLocks noChangeAspect="1"/>
          </p:cNvGraphicFramePr>
          <p:nvPr>
            <p:extLst>
              <p:ext uri="{D42A27DB-BD31-4B8C-83A1-F6EECF244321}">
                <p14:modId xmlns:p14="http://schemas.microsoft.com/office/powerpoint/2010/main" val="4226040790"/>
              </p:ext>
            </p:extLst>
          </p:nvPr>
        </p:nvGraphicFramePr>
        <p:xfrm>
          <a:off x="484188" y="1697038"/>
          <a:ext cx="8177212" cy="1912937"/>
        </p:xfrm>
        <a:graphic>
          <a:graphicData uri="http://schemas.openxmlformats.org/presentationml/2006/ole">
            <mc:AlternateContent xmlns:mc="http://schemas.openxmlformats.org/markup-compatibility/2006">
              <mc:Choice xmlns:v="urn:schemas-microsoft-com:vml" Requires="v">
                <p:oleObj spid="_x0000_s8194" name="CS ChemDraw Drawing" r:id="rId6" imgW="5442030" imgH="1264685" progId="ChemDraw.Document.6.0">
                  <p:embed/>
                </p:oleObj>
              </mc:Choice>
              <mc:Fallback>
                <p:oleObj name="CS ChemDraw Drawing" r:id="rId6" imgW="5442030" imgH="1264685" progId="ChemDraw.Document.6.0">
                  <p:embed/>
                  <p:pic>
                    <p:nvPicPr>
                      <p:cNvPr id="0" name="Object 1"/>
                      <p:cNvPicPr>
                        <a:picLocks noChangeAspect="1" noChangeArrowheads="1"/>
                      </p:cNvPicPr>
                      <p:nvPr/>
                    </p:nvPicPr>
                    <p:blipFill>
                      <a:blip r:embed="rId7"/>
                      <a:srcRect/>
                      <a:stretch>
                        <a:fillRect/>
                      </a:stretch>
                    </p:blipFill>
                    <p:spPr bwMode="auto">
                      <a:xfrm>
                        <a:off x="484188" y="1697038"/>
                        <a:ext cx="8177212" cy="1912937"/>
                      </a:xfrm>
                      <a:prstGeom prst="rect">
                        <a:avLst/>
                      </a:prstGeom>
                      <a:noFill/>
                    </p:spPr>
                  </p:pic>
                </p:oleObj>
              </mc:Fallback>
            </mc:AlternateContent>
          </a:graphicData>
        </a:graphic>
      </p:graphicFrame>
      <p:sp>
        <p:nvSpPr>
          <p:cNvPr id="7" name="ZoneTexte 6">
            <a:extLst>
              <a:ext uri="{FF2B5EF4-FFF2-40B4-BE49-F238E27FC236}">
                <a16:creationId xmlns:a16="http://schemas.microsoft.com/office/drawing/2014/main" id="{E1CE5A6E-ADB1-4415-B961-9A38F63461C1}"/>
              </a:ext>
            </a:extLst>
          </p:cNvPr>
          <p:cNvSpPr txBox="1"/>
          <p:nvPr/>
        </p:nvSpPr>
        <p:spPr>
          <a:xfrm>
            <a:off x="357940" y="1238743"/>
            <a:ext cx="7808548" cy="338554"/>
          </a:xfrm>
          <a:prstGeom prst="rect">
            <a:avLst/>
          </a:prstGeom>
          <a:noFill/>
        </p:spPr>
        <p:txBody>
          <a:bodyPr wrap="none" rtlCol="0">
            <a:spAutoFit/>
          </a:bodyPr>
          <a:lstStyle/>
          <a:p>
            <a:pPr marL="342900" lvl="0" indent="-342900" algn="just">
              <a:buFont typeface="+mj-lt"/>
              <a:buAutoNum type="alphaLcParenR"/>
            </a:pPr>
            <a:r>
              <a:rPr lang="fr-FR" dirty="0">
                <a:effectLst/>
                <a:latin typeface="Arial" panose="020B0604020202020204" pitchFamily="34" charset="0"/>
                <a:ea typeface="Times New Roman" panose="02020603050405020304" pitchFamily="18" charset="0"/>
              </a:rPr>
              <a:t>Mentionner sur les structures la présence éventuelle de carbones asymétriques.</a:t>
            </a:r>
            <a:endParaRPr lang="fr-FR"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81C68623-49F7-4FD3-B3CA-5AC0E5226DF7}"/>
              </a:ext>
            </a:extLst>
          </p:cNvPr>
          <p:cNvSpPr txBox="1"/>
          <p:nvPr/>
        </p:nvSpPr>
        <p:spPr>
          <a:xfrm>
            <a:off x="1250700" y="2633748"/>
            <a:ext cx="364202" cy="646331"/>
          </a:xfrm>
          <a:prstGeom prst="rect">
            <a:avLst/>
          </a:prstGeom>
          <a:noFill/>
        </p:spPr>
        <p:txBody>
          <a:bodyPr wrap="none" rtlCol="0">
            <a:spAutoFit/>
          </a:bodyPr>
          <a:lstStyle/>
          <a:p>
            <a:r>
              <a:rPr lang="fr-FR" sz="3600" b="1" dirty="0"/>
              <a:t>*</a:t>
            </a:r>
          </a:p>
        </p:txBody>
      </p:sp>
      <p:sp>
        <p:nvSpPr>
          <p:cNvPr id="9" name="ZoneTexte 8">
            <a:extLst>
              <a:ext uri="{FF2B5EF4-FFF2-40B4-BE49-F238E27FC236}">
                <a16:creationId xmlns:a16="http://schemas.microsoft.com/office/drawing/2014/main" id="{A43FD698-F3BE-4B2A-AE64-8E678E6D0947}"/>
              </a:ext>
            </a:extLst>
          </p:cNvPr>
          <p:cNvSpPr txBox="1"/>
          <p:nvPr/>
        </p:nvSpPr>
        <p:spPr>
          <a:xfrm>
            <a:off x="3414780" y="2648988"/>
            <a:ext cx="364202" cy="646331"/>
          </a:xfrm>
          <a:prstGeom prst="rect">
            <a:avLst/>
          </a:prstGeom>
          <a:noFill/>
        </p:spPr>
        <p:txBody>
          <a:bodyPr wrap="none" rtlCol="0">
            <a:spAutoFit/>
          </a:bodyPr>
          <a:lstStyle/>
          <a:p>
            <a:r>
              <a:rPr lang="fr-FR" sz="3600" b="1" dirty="0"/>
              <a:t>*</a:t>
            </a:r>
          </a:p>
        </p:txBody>
      </p:sp>
      <p:sp>
        <p:nvSpPr>
          <p:cNvPr id="10" name="ZoneTexte 9">
            <a:extLst>
              <a:ext uri="{FF2B5EF4-FFF2-40B4-BE49-F238E27FC236}">
                <a16:creationId xmlns:a16="http://schemas.microsoft.com/office/drawing/2014/main" id="{468D120B-45C5-4B01-A3AC-3A703A1AA82A}"/>
              </a:ext>
            </a:extLst>
          </p:cNvPr>
          <p:cNvSpPr txBox="1"/>
          <p:nvPr/>
        </p:nvSpPr>
        <p:spPr>
          <a:xfrm>
            <a:off x="3725676" y="2639844"/>
            <a:ext cx="364202" cy="646331"/>
          </a:xfrm>
          <a:prstGeom prst="rect">
            <a:avLst/>
          </a:prstGeom>
          <a:noFill/>
        </p:spPr>
        <p:txBody>
          <a:bodyPr wrap="none" rtlCol="0">
            <a:spAutoFit/>
          </a:bodyPr>
          <a:lstStyle/>
          <a:p>
            <a:r>
              <a:rPr lang="fr-FR" sz="3600" b="1" dirty="0"/>
              <a:t>*</a:t>
            </a:r>
          </a:p>
        </p:txBody>
      </p:sp>
      <p:sp>
        <p:nvSpPr>
          <p:cNvPr id="11" name="ZoneTexte 10">
            <a:extLst>
              <a:ext uri="{FF2B5EF4-FFF2-40B4-BE49-F238E27FC236}">
                <a16:creationId xmlns:a16="http://schemas.microsoft.com/office/drawing/2014/main" id="{D069B4FD-03D3-48D2-A600-726CD000C6FE}"/>
              </a:ext>
            </a:extLst>
          </p:cNvPr>
          <p:cNvSpPr txBox="1"/>
          <p:nvPr/>
        </p:nvSpPr>
        <p:spPr>
          <a:xfrm>
            <a:off x="5993388" y="2319804"/>
            <a:ext cx="364202" cy="646331"/>
          </a:xfrm>
          <a:prstGeom prst="rect">
            <a:avLst/>
          </a:prstGeom>
          <a:noFill/>
        </p:spPr>
        <p:txBody>
          <a:bodyPr wrap="none" rtlCol="0">
            <a:spAutoFit/>
          </a:bodyPr>
          <a:lstStyle/>
          <a:p>
            <a:r>
              <a:rPr lang="fr-FR" sz="3600" b="1" dirty="0"/>
              <a:t>*</a:t>
            </a:r>
          </a:p>
        </p:txBody>
      </p:sp>
      <p:sp>
        <p:nvSpPr>
          <p:cNvPr id="12" name="ZoneTexte 11">
            <a:extLst>
              <a:ext uri="{FF2B5EF4-FFF2-40B4-BE49-F238E27FC236}">
                <a16:creationId xmlns:a16="http://schemas.microsoft.com/office/drawing/2014/main" id="{FFD20565-20EA-4091-822D-434A1E766D27}"/>
              </a:ext>
            </a:extLst>
          </p:cNvPr>
          <p:cNvSpPr txBox="1"/>
          <p:nvPr/>
        </p:nvSpPr>
        <p:spPr>
          <a:xfrm>
            <a:off x="7968492" y="1917468"/>
            <a:ext cx="364202" cy="646331"/>
          </a:xfrm>
          <a:prstGeom prst="rect">
            <a:avLst/>
          </a:prstGeom>
          <a:noFill/>
        </p:spPr>
        <p:txBody>
          <a:bodyPr wrap="none" rtlCol="0">
            <a:spAutoFit/>
          </a:bodyPr>
          <a:lstStyle/>
          <a:p>
            <a:r>
              <a:rPr lang="fr-FR" sz="3600" b="1" dirty="0"/>
              <a:t>*</a:t>
            </a:r>
          </a:p>
        </p:txBody>
      </p:sp>
      <p:sp>
        <p:nvSpPr>
          <p:cNvPr id="13" name="ZoneTexte 12">
            <a:extLst>
              <a:ext uri="{FF2B5EF4-FFF2-40B4-BE49-F238E27FC236}">
                <a16:creationId xmlns:a16="http://schemas.microsoft.com/office/drawing/2014/main" id="{C312F789-8C6A-42FB-930F-0FDB8E5876A5}"/>
              </a:ext>
            </a:extLst>
          </p:cNvPr>
          <p:cNvSpPr txBox="1"/>
          <p:nvPr/>
        </p:nvSpPr>
        <p:spPr>
          <a:xfrm>
            <a:off x="7968492" y="2365524"/>
            <a:ext cx="364202" cy="646331"/>
          </a:xfrm>
          <a:prstGeom prst="rect">
            <a:avLst/>
          </a:prstGeom>
          <a:noFill/>
        </p:spPr>
        <p:txBody>
          <a:bodyPr wrap="none" rtlCol="0">
            <a:spAutoFit/>
          </a:bodyPr>
          <a:lstStyle/>
          <a:p>
            <a:r>
              <a:rPr lang="fr-FR" sz="3600" b="1" dirty="0"/>
              <a:t>*</a:t>
            </a:r>
          </a:p>
        </p:txBody>
      </p:sp>
      <p:sp>
        <p:nvSpPr>
          <p:cNvPr id="4" name="Text Box 8">
            <a:extLst>
              <a:ext uri="{FF2B5EF4-FFF2-40B4-BE49-F238E27FC236}">
                <a16:creationId xmlns:a16="http://schemas.microsoft.com/office/drawing/2014/main" id="{1034BA37-16C2-4AB4-9462-7181B1E1FB3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193302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 name="Text Box 7">
            <a:extLst>
              <a:ext uri="{FF2B5EF4-FFF2-40B4-BE49-F238E27FC236}">
                <a16:creationId xmlns:a16="http://schemas.microsoft.com/office/drawing/2014/main" id="{DCB48D3C-7E57-4D9B-8D6A-6A8D7C3CF4E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graphicFrame>
        <p:nvGraphicFramePr>
          <p:cNvPr id="5" name="Objet 4">
            <a:extLst>
              <a:ext uri="{FF2B5EF4-FFF2-40B4-BE49-F238E27FC236}">
                <a16:creationId xmlns:a16="http://schemas.microsoft.com/office/drawing/2014/main" id="{64A40363-6C64-4322-987F-47EF0BCBC79B}"/>
              </a:ext>
            </a:extLst>
          </p:cNvPr>
          <p:cNvGraphicFramePr>
            <a:graphicFrameLocks noChangeAspect="1"/>
          </p:cNvGraphicFramePr>
          <p:nvPr>
            <p:extLst>
              <p:ext uri="{D42A27DB-BD31-4B8C-83A1-F6EECF244321}">
                <p14:modId xmlns:p14="http://schemas.microsoft.com/office/powerpoint/2010/main" val="940874293"/>
              </p:ext>
            </p:extLst>
          </p:nvPr>
        </p:nvGraphicFramePr>
        <p:xfrm>
          <a:off x="1281113" y="4038600"/>
          <a:ext cx="1657350" cy="1042988"/>
        </p:xfrm>
        <a:graphic>
          <a:graphicData uri="http://schemas.openxmlformats.org/presentationml/2006/ole">
            <mc:AlternateContent xmlns:mc="http://schemas.openxmlformats.org/markup-compatibility/2006">
              <mc:Choice xmlns:v="urn:schemas-microsoft-com:vml" Requires="v">
                <p:oleObj spid="_x0000_s9218" name="CS ChemDraw Drawing" r:id="rId6" imgW="1325398" imgH="827130" progId="ChemDraw.Document.6.0">
                  <p:embed/>
                </p:oleObj>
              </mc:Choice>
              <mc:Fallback>
                <p:oleObj name="CS ChemDraw Drawing" r:id="rId6" imgW="1325398" imgH="827130"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7"/>
                      <a:srcRect/>
                      <a:stretch>
                        <a:fillRect/>
                      </a:stretch>
                    </p:blipFill>
                    <p:spPr bwMode="auto">
                      <a:xfrm>
                        <a:off x="1281113" y="4038600"/>
                        <a:ext cx="1657350" cy="1042988"/>
                      </a:xfrm>
                      <a:prstGeom prst="rect">
                        <a:avLst/>
                      </a:prstGeom>
                      <a:noFill/>
                    </p:spPr>
                  </p:pic>
                </p:oleObj>
              </mc:Fallback>
            </mc:AlternateContent>
          </a:graphicData>
        </a:graphic>
      </p:graphicFrame>
      <p:sp>
        <p:nvSpPr>
          <p:cNvPr id="6" name="ZoneTexte 5">
            <a:extLst>
              <a:ext uri="{FF2B5EF4-FFF2-40B4-BE49-F238E27FC236}">
                <a16:creationId xmlns:a16="http://schemas.microsoft.com/office/drawing/2014/main" id="{D3328FDA-C05F-4BA3-B1CD-50D438D108B5}"/>
              </a:ext>
            </a:extLst>
          </p:cNvPr>
          <p:cNvSpPr txBox="1"/>
          <p:nvPr/>
        </p:nvSpPr>
        <p:spPr>
          <a:xfrm>
            <a:off x="437877" y="1203373"/>
            <a:ext cx="8544711" cy="830997"/>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effectLst/>
                <a:latin typeface="Arial" panose="020B0604020202020204" pitchFamily="34" charset="0"/>
                <a:ea typeface="Times New Roman" panose="02020603050405020304" pitchFamily="18" charset="0"/>
              </a:rPr>
              <a:t>Une représentation de Fischer de </a:t>
            </a:r>
            <a:r>
              <a:rPr lang="fr-FR" b="1" dirty="0">
                <a:effectLst/>
                <a:latin typeface="Arial" panose="020B0604020202020204" pitchFamily="34" charset="0"/>
                <a:ea typeface="Times New Roman" panose="02020603050405020304" pitchFamily="18" charset="0"/>
              </a:rPr>
              <a:t>A </a:t>
            </a:r>
            <a:r>
              <a:rPr lang="fr-FR" dirty="0">
                <a:effectLst/>
                <a:latin typeface="Arial" panose="020B0604020202020204" pitchFamily="34" charset="0"/>
                <a:ea typeface="Times New Roman" panose="02020603050405020304" pitchFamily="18" charset="0"/>
              </a:rPr>
              <a:t>et de</a:t>
            </a:r>
            <a:r>
              <a:rPr lang="fr-FR" b="1" dirty="0">
                <a:effectLst/>
                <a:latin typeface="Arial" panose="020B0604020202020204" pitchFamily="34" charset="0"/>
                <a:ea typeface="Times New Roman" panose="02020603050405020304" pitchFamily="18" charset="0"/>
              </a:rPr>
              <a:t> B</a:t>
            </a:r>
            <a:r>
              <a:rPr lang="fr-FR" dirty="0">
                <a:effectLst/>
                <a:latin typeface="Arial" panose="020B0604020202020204" pitchFamily="34" charset="0"/>
                <a:ea typeface="Times New Roman" panose="02020603050405020304" pitchFamily="18" charset="0"/>
              </a:rPr>
              <a:t> (en plaçant le carbone numéroté 1 en haut).</a:t>
            </a:r>
            <a:endParaRPr lang="fr-FR" dirty="0">
              <a:effectLst/>
              <a:latin typeface="Times New Roman" panose="02020603050405020304" pitchFamily="18" charset="0"/>
              <a:ea typeface="Times New Roman" panose="02020603050405020304" pitchFamily="18" charset="0"/>
            </a:endParaRPr>
          </a:p>
          <a:p>
            <a:endParaRPr lang="fr-FR" sz="1400" dirty="0"/>
          </a:p>
        </p:txBody>
      </p:sp>
      <p:graphicFrame>
        <p:nvGraphicFramePr>
          <p:cNvPr id="9" name="Object 66">
            <a:extLst>
              <a:ext uri="{FF2B5EF4-FFF2-40B4-BE49-F238E27FC236}">
                <a16:creationId xmlns:a16="http://schemas.microsoft.com/office/drawing/2014/main" id="{845D8713-6B4E-4FE4-9998-DBD025C232F3}"/>
              </a:ext>
            </a:extLst>
          </p:cNvPr>
          <p:cNvGraphicFramePr>
            <a:graphicFrameLocks noChangeAspect="1"/>
          </p:cNvGraphicFramePr>
          <p:nvPr>
            <p:extLst>
              <p:ext uri="{D42A27DB-BD31-4B8C-83A1-F6EECF244321}">
                <p14:modId xmlns:p14="http://schemas.microsoft.com/office/powerpoint/2010/main" val="4179945431"/>
              </p:ext>
            </p:extLst>
          </p:nvPr>
        </p:nvGraphicFramePr>
        <p:xfrm>
          <a:off x="3194601" y="2033584"/>
          <a:ext cx="889000" cy="833437"/>
        </p:xfrm>
        <a:graphic>
          <a:graphicData uri="http://schemas.openxmlformats.org/presentationml/2006/ole">
            <mc:AlternateContent xmlns:mc="http://schemas.openxmlformats.org/markup-compatibility/2006">
              <mc:Choice xmlns:v="urn:schemas-microsoft-com:vml" Requires="v">
                <p:oleObj spid="_x0000_s9219" name="CS ChemDraw Drawing" r:id="rId8" imgW="872683" imgH="821049" progId="ChemDraw.Document.6.0">
                  <p:embed/>
                </p:oleObj>
              </mc:Choice>
              <mc:Fallback>
                <p:oleObj name="CS ChemDraw Drawing" r:id="rId8" imgW="872683" imgH="821049" progId="ChemDraw.Document.6.0">
                  <p:embed/>
                  <p:pic>
                    <p:nvPicPr>
                      <p:cNvPr id="21" name="Object 66"/>
                      <p:cNvPicPr>
                        <a:picLocks noChangeAspect="1" noChangeArrowheads="1"/>
                      </p:cNvPicPr>
                      <p:nvPr/>
                    </p:nvPicPr>
                    <p:blipFill>
                      <a:blip r:embed="rId9"/>
                      <a:srcRect/>
                      <a:stretch>
                        <a:fillRect/>
                      </a:stretch>
                    </p:blipFill>
                    <p:spPr bwMode="auto">
                      <a:xfrm>
                        <a:off x="3194601" y="2033584"/>
                        <a:ext cx="88900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13">
            <a:extLst>
              <a:ext uri="{FF2B5EF4-FFF2-40B4-BE49-F238E27FC236}">
                <a16:creationId xmlns:a16="http://schemas.microsoft.com/office/drawing/2014/main" id="{A107F022-179C-46F1-8D72-5D5CCFE98C33}"/>
              </a:ext>
            </a:extLst>
          </p:cNvPr>
          <p:cNvSpPr>
            <a:spLocks noChangeArrowheads="1"/>
          </p:cNvSpPr>
          <p:nvPr/>
        </p:nvSpPr>
        <p:spPr bwMode="auto">
          <a:xfrm>
            <a:off x="1239229" y="3964130"/>
            <a:ext cx="1689192" cy="1138491"/>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11" name="Virage 46">
            <a:extLst>
              <a:ext uri="{FF2B5EF4-FFF2-40B4-BE49-F238E27FC236}">
                <a16:creationId xmlns:a16="http://schemas.microsoft.com/office/drawing/2014/main" id="{30E04EF5-05E5-4B8C-99D5-0A0B43F185B7}"/>
              </a:ext>
            </a:extLst>
          </p:cNvPr>
          <p:cNvSpPr/>
          <p:nvPr/>
        </p:nvSpPr>
        <p:spPr>
          <a:xfrm rot="10800000" flipV="1">
            <a:off x="2311330" y="3574205"/>
            <a:ext cx="285752" cy="356526"/>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4" name="Objet 3">
            <a:extLst>
              <a:ext uri="{FF2B5EF4-FFF2-40B4-BE49-F238E27FC236}">
                <a16:creationId xmlns:a16="http://schemas.microsoft.com/office/drawing/2014/main" id="{4FA36704-9BCF-4E28-B10E-C778DBA6BE31}"/>
              </a:ext>
            </a:extLst>
          </p:cNvPr>
          <p:cNvGraphicFramePr>
            <a:graphicFrameLocks noChangeAspect="1"/>
          </p:cNvGraphicFramePr>
          <p:nvPr>
            <p:extLst>
              <p:ext uri="{D42A27DB-BD31-4B8C-83A1-F6EECF244321}">
                <p14:modId xmlns:p14="http://schemas.microsoft.com/office/powerpoint/2010/main" val="2474169084"/>
              </p:ext>
            </p:extLst>
          </p:nvPr>
        </p:nvGraphicFramePr>
        <p:xfrm>
          <a:off x="3636375" y="4010250"/>
          <a:ext cx="1095375" cy="1079500"/>
        </p:xfrm>
        <a:graphic>
          <a:graphicData uri="http://schemas.openxmlformats.org/presentationml/2006/ole">
            <mc:AlternateContent xmlns:mc="http://schemas.openxmlformats.org/markup-compatibility/2006">
              <mc:Choice xmlns:v="urn:schemas-microsoft-com:vml" Requires="v">
                <p:oleObj spid="_x0000_s9220" name="CS ChemDraw Drawing" r:id="rId10" imgW="875721" imgH="859229" progId="ChemDraw.Document.6.0">
                  <p:embed/>
                </p:oleObj>
              </mc:Choice>
              <mc:Fallback>
                <p:oleObj name="CS ChemDraw Drawing" r:id="rId10" imgW="875721" imgH="859229"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11"/>
                      <a:srcRect/>
                      <a:stretch>
                        <a:fillRect/>
                      </a:stretch>
                    </p:blipFill>
                    <p:spPr bwMode="auto">
                      <a:xfrm>
                        <a:off x="3636375" y="4010250"/>
                        <a:ext cx="1095375" cy="1079500"/>
                      </a:xfrm>
                      <a:prstGeom prst="rect">
                        <a:avLst/>
                      </a:prstGeom>
                      <a:noFill/>
                    </p:spPr>
                  </p:pic>
                </p:oleObj>
              </mc:Fallback>
            </mc:AlternateContent>
          </a:graphicData>
        </a:graphic>
      </p:graphicFrame>
      <p:sp>
        <p:nvSpPr>
          <p:cNvPr id="14" name="Flèche courbée vers le bas 35">
            <a:extLst>
              <a:ext uri="{FF2B5EF4-FFF2-40B4-BE49-F238E27FC236}">
                <a16:creationId xmlns:a16="http://schemas.microsoft.com/office/drawing/2014/main" id="{CBB616CC-74A8-45DF-8BD9-F29C3CA6A0B5}"/>
              </a:ext>
            </a:extLst>
          </p:cNvPr>
          <p:cNvSpPr/>
          <p:nvPr/>
        </p:nvSpPr>
        <p:spPr>
          <a:xfrm rot="16200000" flipH="1">
            <a:off x="3891482" y="3356653"/>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7" name="Objet 6">
            <a:extLst>
              <a:ext uri="{FF2B5EF4-FFF2-40B4-BE49-F238E27FC236}">
                <a16:creationId xmlns:a16="http://schemas.microsoft.com/office/drawing/2014/main" id="{4C220D08-90DF-4125-AC58-249DCDE6FDE5}"/>
              </a:ext>
            </a:extLst>
          </p:cNvPr>
          <p:cNvGraphicFramePr>
            <a:graphicFrameLocks noChangeAspect="1"/>
          </p:cNvGraphicFramePr>
          <p:nvPr>
            <p:extLst>
              <p:ext uri="{D42A27DB-BD31-4B8C-83A1-F6EECF244321}">
                <p14:modId xmlns:p14="http://schemas.microsoft.com/office/powerpoint/2010/main" val="798225248"/>
              </p:ext>
            </p:extLst>
          </p:nvPr>
        </p:nvGraphicFramePr>
        <p:xfrm>
          <a:off x="5298293" y="3997153"/>
          <a:ext cx="1541463" cy="1035050"/>
        </p:xfrm>
        <a:graphic>
          <a:graphicData uri="http://schemas.openxmlformats.org/presentationml/2006/ole">
            <mc:AlternateContent xmlns:mc="http://schemas.openxmlformats.org/markup-compatibility/2006">
              <mc:Choice xmlns:v="urn:schemas-microsoft-com:vml" Requires="v">
                <p:oleObj spid="_x0000_s9221" name="CS ChemDraw Drawing" r:id="rId12" imgW="1233909" imgH="824089" progId="ChemDraw.Document.6.0">
                  <p:embed/>
                </p:oleObj>
              </mc:Choice>
              <mc:Fallback>
                <p:oleObj name="CS ChemDraw Drawing" r:id="rId12" imgW="1233909" imgH="824089" progId="ChemDraw.Document.6.0">
                  <p:embed/>
                  <p:pic>
                    <p:nvPicPr>
                      <p:cNvPr id="4" name="Objet 3">
                        <a:extLst>
                          <a:ext uri="{FF2B5EF4-FFF2-40B4-BE49-F238E27FC236}">
                            <a16:creationId xmlns:a16="http://schemas.microsoft.com/office/drawing/2014/main" id="{4FA36704-9BCF-4E28-B10E-C778DBA6BE31}"/>
                          </a:ext>
                        </a:extLst>
                      </p:cNvPr>
                      <p:cNvPicPr>
                        <a:picLocks noChangeAspect="1" noChangeArrowheads="1"/>
                      </p:cNvPicPr>
                      <p:nvPr/>
                    </p:nvPicPr>
                    <p:blipFill>
                      <a:blip r:embed="rId13"/>
                      <a:srcRect/>
                      <a:stretch>
                        <a:fillRect/>
                      </a:stretch>
                    </p:blipFill>
                    <p:spPr bwMode="auto">
                      <a:xfrm>
                        <a:off x="5298293" y="3997153"/>
                        <a:ext cx="1541463" cy="1035050"/>
                      </a:xfrm>
                      <a:prstGeom prst="rect">
                        <a:avLst/>
                      </a:prstGeom>
                      <a:noFill/>
                    </p:spPr>
                  </p:pic>
                </p:oleObj>
              </mc:Fallback>
            </mc:AlternateContent>
          </a:graphicData>
        </a:graphic>
      </p:graphicFrame>
      <p:sp>
        <p:nvSpPr>
          <p:cNvPr id="17" name="Flèche droite 24">
            <a:extLst>
              <a:ext uri="{FF2B5EF4-FFF2-40B4-BE49-F238E27FC236}">
                <a16:creationId xmlns:a16="http://schemas.microsoft.com/office/drawing/2014/main" id="{D7208A14-1440-4BDC-B671-D1838039157C}"/>
              </a:ext>
            </a:extLst>
          </p:cNvPr>
          <p:cNvSpPr/>
          <p:nvPr/>
        </p:nvSpPr>
        <p:spPr>
          <a:xfrm>
            <a:off x="3076378" y="435141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24">
            <a:extLst>
              <a:ext uri="{FF2B5EF4-FFF2-40B4-BE49-F238E27FC236}">
                <a16:creationId xmlns:a16="http://schemas.microsoft.com/office/drawing/2014/main" id="{861AC4B8-BAA5-426C-9126-CD3B658CC63E}"/>
              </a:ext>
            </a:extLst>
          </p:cNvPr>
          <p:cNvSpPr/>
          <p:nvPr/>
        </p:nvSpPr>
        <p:spPr>
          <a:xfrm>
            <a:off x="4781250" y="431370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0" name="Object 66">
            <a:extLst>
              <a:ext uri="{FF2B5EF4-FFF2-40B4-BE49-F238E27FC236}">
                <a16:creationId xmlns:a16="http://schemas.microsoft.com/office/drawing/2014/main" id="{09974996-5AF7-418E-BDFA-E67656302D2E}"/>
              </a:ext>
            </a:extLst>
          </p:cNvPr>
          <p:cNvGraphicFramePr>
            <a:graphicFrameLocks noChangeAspect="1"/>
          </p:cNvGraphicFramePr>
          <p:nvPr>
            <p:extLst>
              <p:ext uri="{D42A27DB-BD31-4B8C-83A1-F6EECF244321}">
                <p14:modId xmlns:p14="http://schemas.microsoft.com/office/powerpoint/2010/main" val="1178336600"/>
              </p:ext>
            </p:extLst>
          </p:nvPr>
        </p:nvGraphicFramePr>
        <p:xfrm>
          <a:off x="5292725" y="5553853"/>
          <a:ext cx="1301750" cy="1052513"/>
        </p:xfrm>
        <a:graphic>
          <a:graphicData uri="http://schemas.openxmlformats.org/presentationml/2006/ole">
            <mc:AlternateContent xmlns:mc="http://schemas.openxmlformats.org/markup-compatibility/2006">
              <mc:Choice xmlns:v="urn:schemas-microsoft-com:vml" Requires="v">
                <p:oleObj spid="_x0000_s9222" name="CS ChemDraw Drawing" r:id="rId14" imgW="1278134" imgH="1035940" progId="ChemDraw.Document.6.0">
                  <p:embed/>
                </p:oleObj>
              </mc:Choice>
              <mc:Fallback>
                <p:oleObj name="CS ChemDraw Drawing" r:id="rId14" imgW="1278134" imgH="1035940" progId="ChemDraw.Document.6.0">
                  <p:embed/>
                  <p:pic>
                    <p:nvPicPr>
                      <p:cNvPr id="9" name="Object 66">
                        <a:extLst>
                          <a:ext uri="{FF2B5EF4-FFF2-40B4-BE49-F238E27FC236}">
                            <a16:creationId xmlns:a16="http://schemas.microsoft.com/office/drawing/2014/main" id="{845D8713-6B4E-4FE4-9998-DBD025C232F3}"/>
                          </a:ext>
                        </a:extLst>
                      </p:cNvPr>
                      <p:cNvPicPr>
                        <a:picLocks noChangeAspect="1" noChangeArrowheads="1"/>
                      </p:cNvPicPr>
                      <p:nvPr/>
                    </p:nvPicPr>
                    <p:blipFill>
                      <a:blip r:embed="rId15"/>
                      <a:srcRect/>
                      <a:stretch>
                        <a:fillRect/>
                      </a:stretch>
                    </p:blipFill>
                    <p:spPr bwMode="auto">
                      <a:xfrm>
                        <a:off x="5292725" y="5553853"/>
                        <a:ext cx="130175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13">
            <a:extLst>
              <a:ext uri="{FF2B5EF4-FFF2-40B4-BE49-F238E27FC236}">
                <a16:creationId xmlns:a16="http://schemas.microsoft.com/office/drawing/2014/main" id="{AB553F49-7FA8-46E0-8179-BECB96B1E9E7}"/>
              </a:ext>
            </a:extLst>
          </p:cNvPr>
          <p:cNvSpPr>
            <a:spLocks noChangeArrowheads="1"/>
          </p:cNvSpPr>
          <p:nvPr/>
        </p:nvSpPr>
        <p:spPr bwMode="auto">
          <a:xfrm>
            <a:off x="2959254" y="1834233"/>
            <a:ext cx="1350180" cy="1260168"/>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22" name="Flèche droite 24">
            <a:extLst>
              <a:ext uri="{FF2B5EF4-FFF2-40B4-BE49-F238E27FC236}">
                <a16:creationId xmlns:a16="http://schemas.microsoft.com/office/drawing/2014/main" id="{82082D93-29A0-4FF1-98EC-A83C0DBC6B8E}"/>
              </a:ext>
            </a:extLst>
          </p:cNvPr>
          <p:cNvSpPr/>
          <p:nvPr/>
        </p:nvSpPr>
        <p:spPr>
          <a:xfrm rot="5400000">
            <a:off x="5771708" y="5175962"/>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4">
            <a:extLst>
              <a:ext uri="{FF2B5EF4-FFF2-40B4-BE49-F238E27FC236}">
                <a16:creationId xmlns:a16="http://schemas.microsoft.com/office/drawing/2014/main" id="{BE3267BA-5418-4BFE-A7CE-B3E79F219DE4}"/>
              </a:ext>
            </a:extLst>
          </p:cNvPr>
          <p:cNvSpPr/>
          <p:nvPr/>
        </p:nvSpPr>
        <p:spPr>
          <a:xfrm rot="10800000">
            <a:off x="4781250" y="593752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66">
            <a:extLst>
              <a:ext uri="{FF2B5EF4-FFF2-40B4-BE49-F238E27FC236}">
                <a16:creationId xmlns:a16="http://schemas.microsoft.com/office/drawing/2014/main" id="{F4BF7E34-5E7A-4FB2-8968-FFC7F40E9A9B}"/>
              </a:ext>
            </a:extLst>
          </p:cNvPr>
          <p:cNvGraphicFramePr>
            <a:graphicFrameLocks noChangeAspect="1"/>
          </p:cNvGraphicFramePr>
          <p:nvPr>
            <p:extLst>
              <p:ext uri="{D42A27DB-BD31-4B8C-83A1-F6EECF244321}">
                <p14:modId xmlns:p14="http://schemas.microsoft.com/office/powerpoint/2010/main" val="1362471956"/>
              </p:ext>
            </p:extLst>
          </p:nvPr>
        </p:nvGraphicFramePr>
        <p:xfrm>
          <a:off x="1332512" y="1989809"/>
          <a:ext cx="907982" cy="921773"/>
        </p:xfrm>
        <a:graphic>
          <a:graphicData uri="http://schemas.openxmlformats.org/presentationml/2006/ole">
            <mc:AlternateContent xmlns:mc="http://schemas.openxmlformats.org/markup-compatibility/2006">
              <mc:Choice xmlns:v="urn:schemas-microsoft-com:vml" Requires="v">
                <p:oleObj spid="_x0000_s9223" name="CS ChemDraw Drawing" r:id="rId16" imgW="618474" imgH="619672" progId="ChemDraw.Document.6.0">
                  <p:embed/>
                </p:oleObj>
              </mc:Choice>
              <mc:Fallback>
                <p:oleObj name="CS ChemDraw Drawing" r:id="rId16" imgW="618474" imgH="619672" progId="ChemDraw.Document.6.0">
                  <p:embed/>
                  <p:pic>
                    <p:nvPicPr>
                      <p:cNvPr id="9" name="Object 66">
                        <a:extLst>
                          <a:ext uri="{FF2B5EF4-FFF2-40B4-BE49-F238E27FC236}">
                            <a16:creationId xmlns:a16="http://schemas.microsoft.com/office/drawing/2014/main" id="{845D8713-6B4E-4FE4-9998-DBD025C232F3}"/>
                          </a:ext>
                        </a:extLst>
                      </p:cNvPr>
                      <p:cNvPicPr>
                        <a:picLocks noChangeAspect="1" noChangeArrowheads="1"/>
                      </p:cNvPicPr>
                      <p:nvPr/>
                    </p:nvPicPr>
                    <p:blipFill>
                      <a:blip r:embed="rId17"/>
                      <a:srcRect/>
                      <a:stretch>
                        <a:fillRect/>
                      </a:stretch>
                    </p:blipFill>
                    <p:spPr bwMode="auto">
                      <a:xfrm>
                        <a:off x="1332512" y="1989809"/>
                        <a:ext cx="907982" cy="921773"/>
                      </a:xfrm>
                      <a:prstGeom prst="rect">
                        <a:avLst/>
                      </a:prstGeom>
                      <a:noFill/>
                      <a:ln>
                        <a:noFill/>
                      </a:ln>
                      <a:effectLst/>
                    </p:spPr>
                  </p:pic>
                </p:oleObj>
              </mc:Fallback>
            </mc:AlternateContent>
          </a:graphicData>
        </a:graphic>
      </p:graphicFrame>
      <p:sp>
        <p:nvSpPr>
          <p:cNvPr id="25" name="Flèche droite 24">
            <a:extLst>
              <a:ext uri="{FF2B5EF4-FFF2-40B4-BE49-F238E27FC236}">
                <a16:creationId xmlns:a16="http://schemas.microsoft.com/office/drawing/2014/main" id="{A4A9A9E2-8D22-41E3-A2E3-A54FA79F9051}"/>
              </a:ext>
            </a:extLst>
          </p:cNvPr>
          <p:cNvSpPr/>
          <p:nvPr/>
        </p:nvSpPr>
        <p:spPr>
          <a:xfrm>
            <a:off x="2519234" y="2291702"/>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6" name="Object 66">
            <a:extLst>
              <a:ext uri="{FF2B5EF4-FFF2-40B4-BE49-F238E27FC236}">
                <a16:creationId xmlns:a16="http://schemas.microsoft.com/office/drawing/2014/main" id="{47043DC6-8BE0-4237-B846-DB94F3A0A3F8}"/>
              </a:ext>
            </a:extLst>
          </p:cNvPr>
          <p:cNvGraphicFramePr>
            <a:graphicFrameLocks noChangeAspect="1"/>
          </p:cNvGraphicFramePr>
          <p:nvPr>
            <p:extLst>
              <p:ext uri="{D42A27DB-BD31-4B8C-83A1-F6EECF244321}">
                <p14:modId xmlns:p14="http://schemas.microsoft.com/office/powerpoint/2010/main" val="2508315686"/>
              </p:ext>
            </p:extLst>
          </p:nvPr>
        </p:nvGraphicFramePr>
        <p:xfrm>
          <a:off x="3194601" y="5561330"/>
          <a:ext cx="1301750" cy="1108102"/>
        </p:xfrm>
        <a:graphic>
          <a:graphicData uri="http://schemas.openxmlformats.org/presentationml/2006/ole">
            <mc:AlternateContent xmlns:mc="http://schemas.openxmlformats.org/markup-compatibility/2006">
              <mc:Choice xmlns:v="urn:schemas-microsoft-com:vml" Requires="v">
                <p:oleObj spid="_x0000_s9224" name="CS ChemDraw Drawing" r:id="rId18" imgW="1310206" imgH="1098448" progId="ChemDraw.Document.6.0">
                  <p:embed/>
                </p:oleObj>
              </mc:Choice>
              <mc:Fallback>
                <p:oleObj name="CS ChemDraw Drawing" r:id="rId18" imgW="1310206" imgH="1098448" progId="ChemDraw.Document.6.0">
                  <p:embed/>
                  <p:pic>
                    <p:nvPicPr>
                      <p:cNvPr id="24" name="Object 66">
                        <a:extLst>
                          <a:ext uri="{FF2B5EF4-FFF2-40B4-BE49-F238E27FC236}">
                            <a16:creationId xmlns:a16="http://schemas.microsoft.com/office/drawing/2014/main" id="{F4BF7E34-5E7A-4FB2-8968-FFC7F40E9A9B}"/>
                          </a:ext>
                        </a:extLst>
                      </p:cNvPr>
                      <p:cNvPicPr>
                        <a:picLocks noChangeAspect="1" noChangeArrowheads="1"/>
                      </p:cNvPicPr>
                      <p:nvPr/>
                    </p:nvPicPr>
                    <p:blipFill>
                      <a:blip r:embed="rId19"/>
                      <a:srcRect/>
                      <a:stretch>
                        <a:fillRect/>
                      </a:stretch>
                    </p:blipFill>
                    <p:spPr bwMode="auto">
                      <a:xfrm>
                        <a:off x="3194601" y="5561330"/>
                        <a:ext cx="1301750" cy="1108102"/>
                      </a:xfrm>
                      <a:prstGeom prst="rect">
                        <a:avLst/>
                      </a:prstGeom>
                      <a:noFill/>
                      <a:ln>
                        <a:noFill/>
                      </a:ln>
                      <a:effectLst/>
                    </p:spPr>
                  </p:pic>
                </p:oleObj>
              </mc:Fallback>
            </mc:AlternateContent>
          </a:graphicData>
        </a:graphic>
      </p:graphicFrame>
      <p:cxnSp>
        <p:nvCxnSpPr>
          <p:cNvPr id="16" name="Connecteur droit 15">
            <a:extLst>
              <a:ext uri="{FF2B5EF4-FFF2-40B4-BE49-F238E27FC236}">
                <a16:creationId xmlns:a16="http://schemas.microsoft.com/office/drawing/2014/main" id="{114B01D4-4D2D-45A5-9332-F0F04DF33F24}"/>
              </a:ext>
            </a:extLst>
          </p:cNvPr>
          <p:cNvCxnSpPr/>
          <p:nvPr/>
        </p:nvCxnSpPr>
        <p:spPr>
          <a:xfrm>
            <a:off x="4031928" y="3671696"/>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3300CF4D-5522-4CE3-868E-EE53A56B01B7}"/>
              </a:ext>
            </a:extLst>
          </p:cNvPr>
          <p:cNvCxnSpPr/>
          <p:nvPr/>
        </p:nvCxnSpPr>
        <p:spPr>
          <a:xfrm>
            <a:off x="4004496" y="4666191"/>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Box 8">
            <a:extLst>
              <a:ext uri="{FF2B5EF4-FFF2-40B4-BE49-F238E27FC236}">
                <a16:creationId xmlns:a16="http://schemas.microsoft.com/office/drawing/2014/main" id="{0420BC45-8D4B-4023-ADD1-C84639A4FF6A}"/>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Tree>
    <p:custDataLst>
      <p:tags r:id="rId2"/>
    </p:custDataLst>
    <p:extLst>
      <p:ext uri="{BB962C8B-B14F-4D97-AF65-F5344CB8AC3E}">
        <p14:creationId xmlns:p14="http://schemas.microsoft.com/office/powerpoint/2010/main" val="2124238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0PHOTO" val=""/>
  <p:tag name="MMPROD_0LOGO" val=""/>
  <p:tag name="MMPROD_10400PHOTO" val=""/>
  <p:tag name="MMPROD_10400LOGO" val=""/>
  <p:tag name="MMPROD_10005PHOTO" val=""/>
  <p:tag name="MMPROD_10005LOGO" val="/9j/4AAQSkZJRgABAQAAAQABAAD/2wBDAAMCAgMCAgMDAwMEAwMEBQgFBQQEBQoHBwYIDAoMDAsKCwsNDhIQDQ4RDgsLEBYQERMUFRUVDA8XGBYUGBIUFRT/2wBDAQMEBAUEBQkFBQkUDQsNFBQUFBQUFBQUFBQUFBQUFBQUFBQUFBQUFBQUFBQUFBQUFBQUFBQUFBQUFBQUFBQUFBT/wAARCADWAl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zS0AFFJmloAKKKKACiikoAWikpaACiiigAooooAKKKKACiiigAooooAKKKKACiiigAooooAKKKKACiiigAooooAKKKKACiiigAooooAKKKKACiiigAooooAKKKKACiiigAooooAKKKKACiiigAooooAKKKKACiiigAooooAKKKKACiiigAooooAKKKKACiiigAopM0ZoAaTxk00sFGap6vq9roti95eTJb20fLu/QVy5l1vxi3yNL4e0Y9GH/H5cf8AxlP/AB//AHK5aleMPc+0awpyl732TX1vxfpmhOIrm7zcv/q7OFTLM/8AuonzGsw+IPEepk/2boX2SNxlZ9Xn8v8A8hJvb8DtrS0rw/pHhaIm2hjtS/Ms0jZeU/7bt8zfjU0/i/RYOH1WzT/tuv8AjXHUqxh/GqqP9eZukv8Al3HmMpdF8WXIBn8SW1r/ALFnp+P/AB53epD4U1phz4w1Td/swWn/AMZrTt/E+kXX+p1Szf8A3Z1P9a0UZZFDI6sKulDDVvhqc3/bz/zJlWqw+KH/AJKjmD4e8TW/MPit5cfw3NjE3/oGymi68aafnzbTTNXi9beZraU/8Afev/j9dgpPemPuzkf0rX6rFfDKX3/5ieJl9uMf/Af8jk7b4hafHcLa6nHPoly3yKmopsRz/sS/cb8Grrd2QMc1Bd2VvfW7wTwpNE/3kkXcrVyb+E77QXMnhu6MEA5bSrsl7Zv9w/ei/D5P9inzVqPxe8Llp1fh907bil4xXOaD4qh1t3tZYpbDU4P9bY3GA6/7Q/vrn+JeK6LtXRCUaseaJhKMoS5ZDqKKK1EFFFFABRRRQAUUUUAFFFFABRRRQAUUUUAFFFFABRRRQAUUUUAFFFFABRRRQAUUUUAFFFFABRRRQAUUUUAFFFFABRRRQAUUUUAFFFFABRRRQAUUUUAFFFFABRRRQAUUUUAFFFFABRRRQAUUUUAFFFFABRRRQAUhozS0AREAkZ/CsnXtcttBsZLq6LFV+4iLud2/hVF/iatGaVIY3dm2qg5LV4rDeat8UfFclzYP9m0i1Lw2tywzgdGlH+038H+xk968PM8y+pRjCnHnqy+GJ34TDe35pz0hE15tdiGpLf69G+o6ujZs9FtvmSz/AN7s0v8Atf8AfFba2vi/xGoM00WgWjfww/PL+ddB4e8J6Z4aj22sIMx+9M/33rC8afFPS/BdzHYLHNq2vXAzb6PYLvnf3P8AdX3NedQynFYrXH1f+3Y/+3S3l+CNa2LpU/4MfnL/ANtRLD8K9Lkbzb+e6v5v4nnlzVibwb4V0aLdNa2sCf37ibA/Nmrw3xn8XNUF79g8QeKv7Aun+RPCvhCL7fqr/wCw838D/Ssiy8Ja1q8v22w+Ec9x8n/IX8b67smf/fhTNdEcryih7rpxlL/DzFQ/tGtFSUuWP96XKe33MfwykYo+q6JHJ/samiN/6HTbLwZpF0Xm8N+JGjb/AKdZ0lT8lrxKfTdes/8AW+HvgvFt/gmlbf8A994rK1DUbJJ0fVfhtod+qDf9s8I+JFjlh90h3D+dRVy3KJL3qHJ/hjy/+knXCjmL0hPm/wC3l+p9FjWPFPhk/wCnWi61af8APxbcOv4V0nh3xXp/iWDfaXId/wCKFhhkr5v8CfE+DULtLTwb8QJ4NQOP+KW8eJsdz/cSb/2RK7qLxNY65rqWGsWc3gPxpj90J2/0e7/3JfuP/n79RGljMFH2uCq+3h/LL4v+3Zf5/ectVR5vZ4qHs5/1/Wh7pkcUmevNcV4V8ZXD339j63F9k1VPuN/BcJ/fFdoGzu5FexhMbTxtP2lP7v5fU86rRlSlyyMHxD4Vt9eWKRna2voPntruIfvIm/qv+zVXw7r8090+k6uEh1aBN3H3J04/ep+Pb+GunOAoBY4rA8V+Hf7et4nt3Ftqlo/m2dyBzG/p67WHyt7GtalOUZe1pf8ADl06inH2dT/hjo+KXtXOeF9eHiHS1kkQW15G/k3Vvn/VTL95P8/w4rou1dUJRnHmic8oyhLlkOooorQQUUUUAFFFFABRRRQAUUUUAFFFFABRRRQAUUUUAFFFFABRRRQAUUUUAFFFFABRRRQAUUUUAFFFFABRRRQAUUUUAFFFFABRRRQAUUUUAFFFFABRRRQAUUUUAFFFFABRRRQAUUUUAFFFFABRRRQAUUUUARlc4FBOMmlJxzXL+O/Ej+H9DkeH5ryf91Anq5rjxeLp4OhKvV+GJrSpSqzjCJx3jnVp/HGvweDNLl8i3cl9RuE/hhU/Mn4/d/GvSdJ0m10TTobG1jWG2iXaqIOlcD8H/DYsU1bVJSHuLi4+zBz3WL5G/wDH99bHxT8cnwP4Waezi+1axeyrZabbH/ltcP8AcFeNk1CpWj9exP8AFn/5LHpE7swqRpP6vS+GP4yOZ+KXxQuNJupvDnh6e2t9Uig+06jqt3/x7aTbf33/ANv+6nevEvDkF54wPkaHdanoXhzUf9dq6ru8Q+I/77p/z72/+3/KotC+H+rfFbxLJoNlKZfCenXQuNd1ucl/7a1H+Pg/eiTPyJ9zo/8AFXsnibxhpPwstn03R4UvNbl/4+LmUl2/4E3/ALL91fatcxzKhhacq2Ily04/+THpYPA8jjZc1WX2f5Rvhj4dQfD/AEoLaJpvgLTm4kaErcX0/H8c7fx/Tf8AWq174o+HdhPuuYbrxLOo/wBdeM9wfylb+S1yH9gar4nj/tzxRrCaZprD5J7x/vf7Cp/FXR6R4D03yibTwnqesRdrzVJ106Fv91Pv/wDjlfGQzfOMw1y3DxpQ/vfF/wCAx/yPZnh8LRd8TV55do+7/wCTS/zNiz+N3hSyGy20GW0T/plFEv8AWun0/wCJ3g/xAEikuY4Xb/llew8fngrXGt4esb1zbReEdBuJO0Nv4kcy/wDoFYWs+BdIjJN7a6l4Qk6ie9RJ7Qf9tVzt/wCB4qpVuKMJ78/Z1f8AwKP+RzujleI+Dnh/29GX+bPVde+EXgfxpaN9t0DTbhZVx5sUKq//AH0teJfFfw74o+FmgmKa2Tx98Od/72C8V3vtLT++jp821P7/AFT+7V221DxV8I7yJg/2rTZfmAR99vJ/uV7j4N8a6b4+0x5rbiVPknt5B86V7OWZ7SzGp9XqR9liI/Z/r4jlxFCvgYqbl7Wh/X/gJ4H4S8aNdQ6ZofiCWa40a9RH8OeKGffs/uQyTJ9//O//AGPdPAviKa987SNU+XWLM7ZR/wA9V7OK8T8a+DbP4LeIJUuoQ/wn8U3Jhv7cABNFvX+5cJ/cR3x/uEA1T0rxB4l8G+JLuz1Z1v7jw46N9vTh5rF/uO4/iX+Df/BXTiqdWjV/tChH3o/xI/zR/m/7d6fcYexpVo+xjL3ZfD/i/l/4HzPqzig8iqWl6lDqtjb3cD74ZkDqauE9K+qpzjUipwPmpLkdmcVrK/8ACNeLrLVl4s9RZbG8H92XpDKf/QP+BpXabugPesbxPoy6/oN9pzsE8+JlV/7rfwt+B5qPwbrUmveGtPvJxtumjKTp/dlU7HH/AH0rVzQtRqyh/N73+Z0y9+nGf8vu/wCR0NFFFdxzBRRRQAUUUUAFFFFABRRRQAUUUUAFFFFABRXgnx+/aksvgJ4r8PaDd6DcaxJrKb0mhuViEPz7P7teteOPE6eDfBuu+IJIHuk0qymvGgjba0nloX20AdDRXj37N/7QNp+0R4W1TWrXSZtHWxvPsRgnmEpf5Efdx/v17DQAUUV4v8Jfj3ffEvx94k8NXXgzUPD8Wk79moXT7o7orJs+T5F/3qAPaKKKKACiiigAooooAKKK8b/aA+PV98EbbRZbLwdqHi/+0GlR0099n2fZs5f5H/v/AKUAeyUV598RPjP4X+EnhjTvEHjC8fSbK8dIYz5DzNvdC+z5F/2TXXaJrVr4h0TT9V0+TzrK+gS5t227d8bruT9DQBp0V8//ALUPxU8aeCk8JeH/AIdWRuvFWv33lo0lt50MMKDDlz91PmdOf9h69n8OWmp2ehWEGsXqajqiQol1dRQ+Sk0uPndU/h70AbNFUr2+t9Ns5ru7lW2tYEZ5ZZG2qiL1avkDxj/wUn8K6Jr0tl4c8M6j4ksoXCPfmb7OjcffRdj5T3O2gD7MoryD4CftKeFf2gtJuZdEeWy1Oz4utLvOJov9r/aX3rI+FX7Ttn8U/i74q8AwaDcadP4fNz5l81wrJN5U/knCbcjmgD3aiiigAooooAKKK8Z/aQ/aHtP2d9B0jU7rRptZTULl7ZUgnERUhN3cUAezUVl6Dqya1oenaksfkpd26XOxv4A67v61qUAFFFeMftJftGWn7Ouh6TqN3os2tJqFw8KpDcJFs2Jv6mgD2eiviJP+Cnuh7l83wHqaQ/xOl6j4/wDHK+ofhD8Y/Dvxu8Iw+IfDdw72pbypYZ12TW8v9x17GgDvKKKKACiiigAooooAKKKKACiiigCMjNeXeJrxb3x1NM48yz8P2rXLr/002bx/7L/3zWV+0r+0XZfs56FpOpX2jXGsx6hcPAscE6RbCqb+pqloF8PEvwv8WeI/KaF9XicpHI33EdOF/wDH6+RzuXtJ0MN3lzf+Arm/9KsergItOU1/h/8AAj1DwHpp0zwho0EgAlW2V5f99vmf/wAeJr5t+P3xLum+Kp07SLZ7zUbNE0bSk/gS/u/vzf8AAEr6j1bUbXw/os95ct5dtbRF3PoqivlP4ZLD47+Mng+6aM5Kap4quI3GQ7vN9mh/742vsr6Cr+5oWj/diVgoxq1516v96R7FrN3afBD4X6boenNvvliEMLY5Zv45T+p/GvPvB/h7yYLfXNSgbU9Qv5Numae5GbiX+N3H91f4vpVrxnNJ8RfiylgjZgil+zr/ALKp9/8A9nqr8SvFOp2GmQJ4XAg8TeLb7/hG/DJT/lxsk/191/447/8Afn+5X5nh6L4izedWf8Gl7sf/AG6X9eR9JUqf2bg0n8c/ek/yj/XmLeeLNd1nxvceHPAdra+K/HNphNV8UagudK0Dj/Uxr3f/AGEy/wDfrpLT9lHSvEqpd/EjxJrvxC1BvndL27a2skb1jt4dgSvS/hh8NtI+FHg6x8PaLGVt7dQZZnHz3E3G+Z/9p+teF/tp/tL6p8EdP0vQfCyIfE+sxu63MiB/skOdodU/jdn6f7tfqtKjCjHlgfE1KkqsuaR31z+yD8ILy1ED+CbSNcfI0Ms0br/wJXrEuvgN4u+HCtd/C/xheyQR/e8L+Kpftmn3C/3Ef78P4Vw37MPg/wDaDh8cjV/iTrt5D4ba1eb7BdXEUzzSPwibP+WWz736V9dVpa5mfM3gbxfa+JLbVrO30WXSNZ03I8QeALrG+EE5E9p2I5OCnyP/ALPymqFyknw41+x1rRbr7Zo96nm20yn5JIsfcY12f7RvgK6udPtfiJ4Wj8rxt4UX7VA6f8vtoDma1f8AvKy7v8tWaslh468OJNpf7zSPEdh/b+kLn/j3uFx9oi+uXDf75evgOJMn9rS+t4b3K0Ph/r+9+fzPqcrxq5/Y1tnv/X938j1bU9O0r4tfD65srlfP0vV7Vo3X+7/gysPzWvnLw5qtxp/hzSdQ1lRNrHgfVH8K+IJHAxcac52pI/8As7XQ16d+zt4gaRNQ0OVuYv8ASIvz2v8A+yVyvjvQRbfGrx5oca4g8WeETfn3u7Zyif8AjuK9TKMxjmWEoYx/a92X9f4jmxWFeFqV8I/s+9H+v8J2Xw51R/BGtXfhi940tZxDZzSf8snbkQ/7jfwf98f3K9kQjbkdDXgnhVE8X2+iC6kZRregwGVw/wAyzKv3k/21aLdUX7Nf7T8fxy1TWdDbRZ9PvtDiQ3F28yMk7b9hwg5WuzJ5zdKdCW9KUo//ACP/AJLY48fKNRxr/akfQKfeP0Fcn4IIg1bxPp3a31DzU/3ZUWU/+Pu9dXH94/QVy2gkR+PvEaf3rWzm/WZf/ZK9Op/Fp/10OCl/Dqf11OuooortMQooooAKKKieVYkdnbYi/eZqAJaK+UvFn/BQPwdpHxFg8LaHpdz4mR7hLZ9StbhEh3u+z5P76f7dfVtABRRRQAUUUUAFFFFAH5+/8FFP+SxfDT/rl/7civsX47f8kT8f/wDYAv8A/wBEPXyd/wAFJfDGq2eq+BPGlvavd6Zp5e2uHT/li+9HTf8A7/z/APfFdN8XP25/hv4m+B+vWukXs9zr+saXNZJpLwOklu8ybDvfGz5N/r2oAxv+CeN7Lp/wD+IN3btsmt76aaJj/C6WqVwfwl+NP7Tfx20TWrfwrqlnN/Z82+XU5ra2hf8A2IU+TZ/BXqv7EXgrUfC37Lvim+1K3a3bWzc3tpE/8cP2YIj/APA9rGqP/BMT/kRvG/8A2FIf/RdAHVfsV/tH+J/i/L4j8N+NY1k8RaHtf7UkIhaRN2x1dF+UMjjHHrWJ+zt8Z/iB8U/jH8WPCmo+JMWmmRXiaS4tIf8ARH+07Ef7nz7P9uuT/YS/5OP+MH/bb/0qpP2Hv+TpvjD/AL93/wCltAHe/sb/ALQvifxvqvjzwz8RdTWbX/D7+bvaGKEJEnyTJ8iIPkfZ/wB91k/s0/tDeMfiT4p+JnjPxFrTx/Dfw7DNcw2Is4UKZLyIm/ZvfZEj/wAf8aV45+2jp2r/AAK+PWr+IvD/APo1j420aaGbj9386eTcp/v/AHH/AOB19A/CT4I3ug/sRap4etID/wAJD4g0m51B4/43mmT9yn/fCxpQB5t4Y+Kf7Sf7RUWr+LfAN1p3h3w3Y3Dw2mnyJDm5dP4N7o+9/uf3Er2f9lH9pDUPjh4J12LWraGz8WeHyEvPKXYkm/fsk2fw/cbcK+Mv2fPDvwr1vwteW/jf4jeIfA+u2ty+bKC58mFk/vp8j/P9+vq39kHwP8MdI0bxhr/w48Q6vr/2hGs75dW2qyFd7K+zYn380AeG/B346/tLfHG317T/AApqtpeSWOyabUbm3t4Xi+/shT5Nnz/7n8FevfET45fFH9nr9njSb/xjNZ6p4/1m88m3P2dEjsU2bv32z5Gfj/x//Yrl/wDgl3/x6fEX/rtZ/wDtavbP2vr74V/8IJYaT8T7mW0tb27/ANCez/4+Yn/jmX/YQON59KAPLfCdv+1ncNoutxeKvDmtadftC8tq4t3SKF/422In/jj10H7dnxq8bfBjQPBtz4U1ddLub6W5S7dbaKZG2InZ0fH33r5N+K2gfD74RWGl638Jvizqera99oTZawb0dE/v702f7HyV6z+3zqWqax8Gfgzf65D5GtXVu8t9Ht2bJngh3/8Aj9AGv/wUbuPFV34E8ITyNav4RlMLu/yfaft/lzdP9jZXsXwE8YeNfAHwBu/EvxKFj/ZGmaVb3Okpp+3e1mkHyI/+39yuC/4KHW00/wCzj4PkjiZ4YdRtjK6fwD7NJXTy+IdJ+Nv7F2r6N4Ov49X1PT/DdtaXFtArb0mihR/J/wB/5GFAHl/hv4nftPfHDQb/AMc+ELvT9K8PwSv9k0lIId9zs/gXdG7N/wB919AfslftDTftA+BLm71K3js/EGlz/Zb6OA5jb+5Ins+H/wC+a+IfgDoHwj1/wK//AAmfxM8R+DdZtJX87T4LnZC6fwOnyPX2D+xX4I+HHh/wzrutfDfXtW1mx1OZIbpdWCI8MkO/+BETH36AOl/bP1K40v8AZm8cTWz+W7W0UJZP7jzoj/8AjjGuH/4J6+EdKsv2fbfU0s4WvdWurn7RO6DdKqvs2f7vyV6f+1L4OvviB8AvGWi6XG02oS2gmhgQ/NK8UiShPx2V8vfsbftY+Bvhh8J38JeMtRl0S/0y4meEPbO6zI/z/wACff376APo3wJ+yh4L+G/xPvfHGgSanZ3t35xewSZPse2XlkEez7vf71fPf7H3/J6Xxk/39S/9OCV6J+zj+1L4u/aB+LGt2VjoFlZeAdOV5PtrxObr/pijtv2b3zv/AOAPXjHwD8f6F8Kf2yvivN4s1BNCS+uL+2he6V/nd7xHT/xygD6K/aEtvj1qfivS9N+GE+maZoM0LvcahKF86GVez+YH+Q/w7Ery74XfH74s/Dn4/wCl/DH4rS2mrnVdiw3kCIjLv+46MiJvTf8AJ83NcT8ffGdx4y/a1vvBfjjxrqfgnwLZKiwfZJHjTPko6Of99/468/8ADmn+E9I/bI8B2fg3xPqPizSYtQs0fU9QfzJGm3/OiPsT5KAPpj4pfHLxt4b/AGy/B3gWw1fyfDOofZPtFl9nhbfv37/n276T9tH44eNfhL44+Hth4W1caZb6sZvtafZoZvNxJCg++p/v15j+1XrsPw2/bb8DeK9aSWDRIYrO6eeNN/yI7o5/4BXMftl/Gvwn8Yfif8PE8J6l/a8OmP8AvrqOJ0Te8yfJ8/8AuUAfQv7an7SHiT4Pnw94c8GIsfiHWt7i6aJJWjTdsRERurO/8q+Vf2qZ/jdp3hXw5pXxZa0vLWa5e5sr2EQh1k2fPC/k/wC/Xrv/AAUJnl8K/GL4WeKp7dpNOtFJby/43inR3T/vh65b9vD9obwX8W/DXhHS/CWq/wBrvDcve3DxxOnlfJsRPnH36APo345/tBSfs+/Abwpf2FrHeeINStLa1063n4RP3Kb3f2TP/j1eLeKPiX+098EtAsPHvi680/VfD9zKv2vSWhh322/7ivtRGX/gD1N+3z4Xvb/4IfCnXYY3lsdMiSC4dP4POhh2P/45XD33hb9nO68HWmpX/wAXPGN1FcbN+led50yP/tp5P8FAH6EfD/xnZ/ETwXoviTTQ6WOqWiXMavjeu/8AhP8Au9K+TP8AgqB/yIngv/sIzf8AouvqD4L+E9G8D/C7w3o3h7UJNW0KC2D2d5M+95onYurZ/wCB18v/APBUD/kRPBf/AGEZv/RdAHKX/wC3P8O5PggnhJvCWqahqKaImm7Ly2hS2ebydm7fv3/f/wBiu9/4J3eFLnwP8HPEHinVbqGPTtVuPtUSpNv8mGFX3u/9zv8AJ22Vz0Xx4/Ztj+DNtpeoadpeoayuiwwzWsOibZnufJH/AC22cPu/j31lfsB+Gtc134MfFmyUyx6Xq1v9j08v9wXDwzJJs/77hoAuaH8Y/wBoD9pzWNd1j4Y3Fj4Y8K6XceTbrdpDvmf+7vdH3Ps/4B89et/skftGa58Xz4g8L+MbSKy8ZaBJsufIXYJV3bHJT+Bkfivi79nzwt8Ob2DW9I+IXjnxD4B1qxujsgtZvJhdfuOPuP8AOj19Yfsa+AfhTZeKvE/iH4d+LNY8Q3kSNp92urFTuV3R/OT92j/PsHNAHjvw++PX7RXxe8ZeKfDPhPVbS8ktpncXl1a28YsYUdk+RtmCXwP79eza74o+NPwt/ZP8U+JPGeuW6eNLYxPZvDawu1qhmjT59g2Sfe/u157/AME7/wDkrXxW/wB//wBrPXv37cf/ACa942/3Lb/0qhoA+XtL+L37UXjX4Rnx9pd/ap4e02OZprhLa2868jRzvm2On8HP3Nn3K+m/2aPjjrXx4+CVzrqW1pF4qsXmsGExZLaW5REdHbbzsbzE6f7WK434A/8AKPmb/sB6x/6Hc15D+y54s1rwJ+xL8Ute8OBv7YtNRd4ZETf5P7m2R3/4Am96AOj8ST/tdaNoGreL77V9LsrOwWW6l0hI7aR/JTltibPubP8Ab31638Ff2iNR+MX7NniTxbLFFYeJNIgvIJWhT5POhg3pKiP2+dK+ONDsvAHib4Jap4q8YfFzxE/jh4bk/wBjfaXw83z+Sj70fej/ACfP/t17R+xP/wAmh/Fb/fv/AP0gSgDlfhZ8Y/2nfjn4V1STwrqdpdLpku6XUJLe3hmmfZnyU+TZ/wDt133x4/aB+K3wT8C+CfClxe2V98SdcV5ry/trRCIk37ERE+47/wC1/sVrf8Eyf+SReJv+w6//AKIhrif+Cg88nhX42fC3xXc27yaVaqm50/jeG53un/fD0AeQ/tZ3Hxr0/wALeHNK+LLWl7ayzTXNlewiIOr7Pnhfya+5/ANsG/ZpYr98aSzf98xf/Wr5J/b4/aD8F/Fzw54S0zwnqo1d7eWa8uHjidPK3psRPnH36+y/gEqan8HrKyl+59mSFv8AgcKH/wBmr5vHx5sbRj/NGp/7aelhpctGcv5ZRNvx3MNf/sPSYgJIbtXvpx/ehhTcn/kZoa8J/ZpZF+JVsx6Q+CYNn/gZPu/WvZPhZKdW1CaW45l0zTrfS3/67KX84f8AjqV4f8HAvhP42aDYSv8A6yy1Xwy+/wD57W1z9pT/AMceu6tPmwyqf3onXCLpVZYf+6//AJL/ANJNv4eahLDqPiPWd376z0y6u0f/AG61vDOkJc/tReHdMlCm18J+Bke3j/uXM0/lu3/fCVlfD7T3m1nxDobH99eafPaKn+3srS8Paqtl+054O1iQ7Lbxj4J+yw/7VzbSec6/98PXxfBH+6P+e8v6/I9TP/4vyX9f+lHnmu/Fjxjbf8FB7XwfF4ivV8LvLCH0nzf3OP7P3/c/3/nrzb/gpHNdW/xz8GS2O77amko8Xlpvff8AaX2V0n7Wng/xn8H/ANo7T/jX4f0p9a0v9y8uEd0hdIfJdH2fcR0/jrkvDU3jf9tP9onwt4pm0FtE8PaG8PnXao/lRQxSeds3t993ev0o+OOe+IX7W3xT+PemWXhTTdJbR9Sst9zfSaN5yTS+Ujb3f+4iYZ68s03x/rEngnUdYl+KGt2XiW3uIUtNFR7l/tCfxv52/Ymyvc/AqNN+2F8alVWd3tPEIRE/j+/Xz9pWh3EHgrVNHuPhxqN74hu7iF7TWtlyj2ifxp5OzY++gD9Uf2YPEHiHxd8B/CuqeKw02sXlq5d58b5oi7+VI3++mw/jXl/wKU6L4XfRoj+68KfEDUNGtva3bf8AJ/5Grqf2KvCXiTwF8ANNtPFqy2c/2ie5trW8Ox7S2b7iP/d/jf8A4HXK/AYnWvCcGtINsfi7x1qGvwh+9uu/D/8AkFK5MX/Bdzqwvxm38LyNK+MMtlGNkZluIcf7u/8A+Irc+JGB+0d8PvRtI1ZJf9zZHWF8Ksap8X575P8AV+ZPcD/ge/8A+LqP4ma3/wAXw8SagozB4X8GTb/+vm4f5F/74FfnfCX+4zjH/n77v/kp9Zm144rmn/z6ND4OSBPDvwrY/ea2uU/8fevnL/gnrriWPxs8cWTrgXsToj/7aTO4T/vnfX1N4F0t9NufhxpUifvLTShczZ/hZ0bP/j9fDH7M3xW8LfCrx14vvvEmptpzm+t2tT5TvuCXP777n/TJ3r6vLF/tWNnH/n5/7bE+enGLhQjL+X/5I/QP9o2/8V6P8HvEeq+C9QbT/EOmwfbInSFJt6p87rtdH/g3dq8F+Cn7Suo6x+z342+I+uTJPrmjWS2EkwSNBLdI83k/Inyf8toa9g8HftW/Cn4oeIrTwvoniH7fquoBkhtHspl83CO78um37qPX5xeNNJ13wf468Y/CDw+zz6TrevQx2yf89djukP8A6H/45XvTjGc4nBFyjCR9b/DH9o/xv4U/Zc134qeOr0+ILu6vvs2h2bW8UKPzs/gRPk37/wDv1Xn0nxm/ags/AS/FmW8s5PCTN5xsRb220Q79m/Zs37P+B769a/bC+Fr+HP2O7Hw9osDT23hl7SSURr99ER0d/wDvt99eZal+1F4EuP2J08Ixam7+KRo8Okf2X5T796bE378bNmz5+tbGJ7f4q/aIv/FH7HOofE7w4/8AY2spbqcbUl+zzLcpG4Ifg9/++q+fNF+Lv7UXj34SSeOdJv7ZdC0pJpJrlba2Wa7RPmd9mz+D/Y/uGui0Tw9eeHf+CaOurexNDJe5vYY37I94mz/0Hf8AjXon7M3/ACYRdf8AYL1j/wBDmoA7/wDZF+OV78e/hedZ1SKKHWrC7eyuxCu1JH2I6OP+AOK9Z8YeH/8AhKfCWs6KJjbHUbKaz87buK70Kbv1r5Q/4Ji/8kq8V/8AYb/9opX2XQB+af7Tfwa8O/BDx98H/D/h20Eab0e4vH/113N9pT53r9LK+D/+CgP/ACW34S/76f8ApSlfeFABRRRQAUUUUAFFFFAGbq2kWXiDTbjTtStYL+zuE2S21ym9HX0ZTXl1j+yT8IdI1X+07fwHpxu1bf8APvdP++HfZ+lex0UAUp9NtrqweymgQ20kXktD/DsxjbXNfDz4UeFPhZZXtr4W0SHRYbuTzp44Gdt7+vz5rsqKAOF8IfB7wb4A1vUta0DQbfTdV1Pi8uYncvP8+/nc39+jwn8HPBvgbxFqeuaBodvper6mX+2Xcbtvm3vvbPzf3+a7qigDiviD8JvB/wAUYLKPxXoNvrcdk7yW6zbv3TP977p+ldfHGluiIi7EX5VVamooA8n8Z/swfC7x7rEmqa14MsLrUZn3yzpvhMr+r7GXf+Ndv4V8DeH/AARoS6NoWkWmk6YOlrapsQ10NFAHEfD/AOD/AIP+E/2//hEdCt9F+3bPtKwu7+bs37M7mP8Aff8AOtDxt8PfDfxF0wab4l0a01qy5ZY7qHfsPqrfw109FAHkHhj9lP4TeEdVh1HS/BGnw30Lb45Jmkm2N7K7sK6j4ifCPwj8VYrKLxXoVvrcdizvbid3XYX+/wDdI/uiu3ooAxdZ8J6R4j8PzaFqenW+oaRLF5MlncpvR09Kxvh58KvCXwqtryDwnocGiQ3brJOkDN87/wDAjXZ0UAeQeJ/2WPhR4y1mXVNT8FafPqErb5ZYWeHe3qyo65r0bwx4U0fwZpMOlaDptvpOnQ/ctrWLYgrZooAK8o8Z/sx/C7x7q0mqa54N0+71KZ98s6b4Xlf1coy7/wAa9XooAwvCXgvQvAmkJpfh3SrXSNPT7lvaxbEFct4z+AXw/wDH+uJrWv8AhWw1LVEK/wClujLI23pu243fjXo1FAHn3xH+BvgP4sNDN4r8NWmsz26bEncMkyr/AHd6EPWZo/7M/wAMdA1jSdV0zwZp9lqGkbPsc8BdHi2fc/i+f/gdeqUUAcb8QvhX4T+KumjT/Feg2ut28Lb4vPXDxH/YdcMv4GuSh/ZV+EsUGn2y+BdOjSybzIHG/fu9Xfdvf7v8ea9fooA5jxt8PfDvxI0NtI8TaRbazp7Nv8m5jztf+8vda4KH9kX4QQaX/Z6eBbD7L5nn4Z5d+/1379/617JRQBjXHhjSr7w+2h3Wn29zpEkH2Z7GdN8LxYxsKtXmlj+yN8INI1VdTt/Amnm7Rt6+YzyID/uM5T9K9kooAiSJYkRUXYi/dVa5H4ifCjwn8VrK1tfFWiQ63Bav5kSTu67H/wCAEV2dFAHjSfse/BqNgy+AtPBX/bl/+Lr1HQtC03wxpNtpuk2UGm6fAmyG2totiIPZRWpRQB5d48/Zq+GnxH1Z9U8Q+D7HUNSfhrld8Lv/AL5R13/jXU+Bvh54a+HGjjS/DWjWujWX32jtY8bj6s3VvxrqKKAOF8EfB7wb8NdR1DUPDWhW+k3uof8AH3NCz5m/i53NW34y8IaN4/0C70LXtPj1TSrop59rN9x9jh1z/wACQVv0UAclpHw38NeHPBL+D9P0iG18OPDNC2nozeWUl3b1/wCBb3/Oq/gj4UeEvh3oN5onh7QrbS9Ku5GkuLWMsySsybXLbvVcV2tFAHjkP7JnwitdUm1CPwHpguJVdHDB3T5uvyFti/gK6vwt8HfB3gjw1qXh7QdDt9N0TUy/2uyjdtk29Nj9W7rxXcUUAcf8PPhj4X+Fmm3On+FtHh0W0uJvOlhgd23P93d85NWPHXw88O/EjRX0nxNpFrrOnk7xDdR52v8A3lbqp+ldRSHpQB4yv7I3whh0o6dH4FsBaGTzwGeXfv8AXfv3frW14BtovDHizWdChTybXYk1tEOEjT+7/wCPf+O16R14rz/4ixNomqaV4jgX/j1fybnb/wA8W/8Ar181nH7uNLGr/l1L/wAlfuy/z+R34X3uah/MVvAd7a2PxG8caQtuIN92l5G3/PUtDD5v/jzr/wB914n+0Ho974M8fS63pysZvNh8S6fGP45rf5LyH/gcPz/8Ar1y7tpf+Eg1/VNLXzr2wuLfU4VT/l4he3RJU/4GsXH+0qVq/EPwxF8UPBMVzpVxGNRgCX+k3eeBKOgz/dcfL+NelSUKkJUF/X/DM3xEnRq066/u3/8AAf1R5BqurwaV4y0nxbpL+dpOpIuo28g/jR/vp/6HV34leEb7XNFjg8NME8S6FeDxV4SmcZS4X701px673Tb/ALcded+DtRhs4x4NvkNhpV7du2iGb/mGX/8Ay201/wC4j/fSu78L6+1tEvhvWZJLC4tZt1hfqvzWU/p/u/3k96/McPiJcPZpOjW92FWXN/hl9qP9eR9ZWoxzHBRnDdf+k/Zl/wBu9fme0fCX4p6Z8XfB8Os6bmCUfuL6wm/11lcL9+F17EV3CoEHFfMviXwPqUHjUeKPC+qWngb4iXCBLiOcbtF8RL/t/wC3/wCP/wDodbtv+0lqvg5Ta/Ef4feIPDt0g+bUNMgOo6e/H31kT7v+7X61SrQrfAfBVKUqcvePnvxd+yZ8a7X41+LPG3grUbPSG1PUbma3uob7ZN5Mz19OfsyeE/iZ4S8Lavb/ABQ1n+2tUlvvMtZ/tHnbIdifJ/33vqiP20/hZPJ5NrrGoXtz/wA+0GjXfmf+i6zNS+LnxG+I9pJF4K8IzeCNI2fvvFPjNVtzCmPvx23Vz/vfJW10tzOzexd/aH8b3uq/ZfhX4RnB8X+JgY55Yxu/suwP+uuZP7vy5VPc1VlbTfBvhwyaXlNE0fT/APhH9CGeJMAC4uPzRF3/AOw/9+qHgfwbpfg/RNUuLHULqa2v383XPGepkG81h/8Annb+idcP/wB8b87xnLHefFfxNa2Gnw/YtJtV8mCJUwkESV+f8S5z7Gl9Swnv1Z/D/wDJf11Pq8rwGvtq/wAEPi/r+tDr/graQeGtA1fxZqkq21mkb4mfosSfM7/59K828Kafc/EFI2u4WXUfiPrf9rXUUv34dFt/9Sj/APfHyfWt74ra7p3iqZvhzps/2XwV4eUTeK9Ti5+RT8lmn96V3xv/AMa6zwPbXGhaJqnj/V7VLLUdThS20zTyP+PKzT/Uw/8As9ehlGFp5RgYOfw04/8Ak32vuOXH1ZYmo19qr+Efs/edl4ab+2PiJrV+v+oskW0i/wDZ/wD0GvPPiJ+yj8J7HwprWpQ+CrFbxYXmWTzZvv46/fr1j4eaGdB8PQJL/wAfVyfPmP8AtNyaT4mt53gq8hXh7p4bcf8AA5kT/wBnr0cmpSoYPnq/FPmlL/t7U4pzjPGRhH4Y8sfuPMdf+DPw0+B2iX3jbw34LtbfX9KgkewMDyu7SuhRET5/49wH414B+zL8PvFnxg/aCh+Jfizw3caBomhWiR2MN2jpvmVNibN/3/45nf8Av19ipJ/wlfi2PGX07RH+9wVluyn8kR/++n/2K7YH5q9SlL2spSOKo/ZxUCK4t4ruB4pUWWB12sjruVlrydP2TPhDD4g/tdPAOmC93eZ/H5G//rju2f8AjtewUV2HOc74q8IaJ4y8N3Gga1p8V9o1yqJLZv8AKjqp3KPl7ZUflVTQfht4d8M+Dn8JaVpUVj4eeKaBtPjZtmyXPmD8dzV1tFAHH/Dz4Y+FvhZptzp/hbR4dFtrmbzpYYHdtz/d3fOTXYUUUAcP40+D3g/4j6tpup+JNCg1S+03/j0mmZwYfm3cbWH613FFFABRRRQAUUUUAFFFFABRRRQAUUUUAFFFFABRRRQAUUUUAFFFFABRRRQAUUUUAFFFFABRRRQAUUUUAFFFFABRRRQAUUUUAFFFFABRRRQAUUUUAFFFFABRRRQAUUUUAFFFFABRRSUAJjAqpqWnxapYzWs674pUKsPWrfU0HisqlONWLhME+XVHi3hCW58K/EuPQ9TYeVc2TW8Ep/5bFH3x/wDjry11m7/hAtZYHK+HtRl3Bj92yuGP/oEh/wC+X/3+Jfif4Qk8UaAZrNSms2GbmzlQfPvXnZ/wLpWX4F8cWvjDR00zV4VW4uYfuTL8k6NXytNvLXHBVp/9e5f+2y/rX1PoZv63T+sQ/wC3o/8Atxzfxw+CKeLYr3WtIskvbq4hCajpLvsTUET7jq/8EyfwPXg8Xiv7PZfZvFM9xcWEB+zQeKJIv39p/ch1GH76P/B53+V+rY7u58AuYtSZ7jw70hv+We1/2Zv9j/b/AO+vWqfjj4TaL4/mXVLaV9K1oReWup2TZMif3JE+5Kns9ehjcDhc3peyxMfe/r+rnNhcXVy+fNH3onjWn+JtV8PaZHb3Vvba/wCHbr7iSlLi2lT++r10Wi+N9Dj8tbHVte8M8YMCSrdwJ/wGXf8A+OVw+tfBnxX8PLi6n0u2vtPhl/1t14VRLmzl/wCuunS/+yfJWFD4pu0kukvLLwnrjRDywq3kui3I/wB9Jv3Sf8ANfCf2JnuU+7gK3ND+973/AJNH3vyPp44/LMc/3i5Zf+A/hL3T2v8A4WHHg7viFd7P+mWkxI3/AH26bK5vU/HWglxKLW/8U3gf91NrtxuiR/8AYiT5K4GDxFJs87/hXkU//c7ad5P/AH3mrJ8dX1gsc1nZ+A/C43/PLeao2tTL/uJD8u/8aPZcS4v3JuMP+3ZS/wDStC/+Eyj797/9vQj/AOk6nVtp2v8AxBb+09YuE0/R4F8xrq6byreNP9j/ABNZt98Qo7nRbnSPh5P/AGH4ai/d6p4+vF2xrwcpZrj99L/c2/8A2VVbfwN4g+Jlyk+oW+tePXVsxTeIE/srQ4v7jpbJ881ey+Gfgra2Vxbap4nvU168tFxaW3krFYWS+kMI+UfWvocs4chgXLE1pXnL4pS+L/7X8zxsZmkakfZ0fu+z/wDbfkcR8K/hHBqtjYPcadNpPgfT5ftVjpV5/wAfOp3H/P5ef/EH/wDb9DTPxF8XLKp36Fpj/L/cnl/+tT9X1268dXraNoreXYI2Ly/6r/uJ712+iaPbaHYR2lqoSKJcADtXRKSzqtGlS/3Wl/5NJfZj/dX2vuPL97Dc1Wr/ABZfgaAYLgV5t8Sby81fVdC0HSnU30lx9sldyCIIov8Alqy/77p/3zW54g8Wm2u/7L0eJb/VmXlefKt/9qZv4ev3fvN29awvhZoivfat4ikmkvpr2X7PFdzdZUT77gfwIzltq/3ESvoqkvaP2VIzw8PYr28/kdroGiQaFpsNpbZKxjl35d2/iZj/AHjWxnijil7V1whGEeWJ58pSnLmkLRRRWggooooAKKKKACiiigAooooAKKKKACiiigAooooAKKKKACiiigAooooAKKKKACiiigAooooAKKKKACiiigAooooAKKKKACiiigAooooAKKKKACiiigAooooAKKKKACiiigAooooAKKKKACiiigAooooASg0tFAEZBZfQ15TrnhS20/XGsbseTpOp3BlsbhTtNtdt9+L/AHX++n+3v/2K9X6iqOtaNa69ptxYXkYmtp02Oh7iuSvh6OLp+yrR5onTh60qEro4aPW9d8GKLbXLd9U0w/KL6Fd7Kv8At03To4LVnufBupQNHjdLo1w37n/gH8UX/oPtWhpmu3XhzUYNE8Qv5nmuI7HUXOFuv9h/7svP/A6t6v8ADnRtUnMywvZ3A/5bWx2Gvmp4HH4TXDT9rD+WXxR/wy/+S+89KdWlzfvfd5v5fhl/26JZePLFrpLTVEk0O+bgQ33yq/8AuP8Adf8ACtvVdE0vWYguoaXa6gvpcwpIP/HhXG3PgHX0tpbeHW4722frbajD5qfm+6sJfh94vsZN2mX0WkkdEs5WMQ/4A3yf+OU45vjaOlbCz/8AJf8A22X+RKweGraxqxj9/wDX5nX/APCpvBLvuPg7Rc/9eEX+FbeleEtC0IZ03RdP03/r2tEj/wDQRXFjSPiTt2rqulkf354Du/8AHTWfd+BvHmpsBeaxZSRfxxJNIit/47W8s6xU4fucJUl/i5Y/+3foZRwNK/v14/j/AJHc63450nQPkluVnuf+eMRDPXOPY6749fdf7tF0f/n3U/vpfqe1RaJ4G1vTRmA6JYN2m+zy3Mp/FnStz/hCtQvsf2p4k1C7T/nhZlbRPzQb/wDx+uSWFx+YP/bvh/kj8P8A29LeX3I256GH0ov3v5v/AJHoS3OsaB4Hs4rNZIrZmH7mzh+eWX/cRfmb8KzhJ4k8UjCq3hrTH/jba97IP9leVi7/AN5vpW/o3hPSvDiudPsIbZ3/ANZMqfO/+833m/Gs7xN4qawuY9M0yFdQ1mZCY7fJ2RL/AM9ZW/hT/wBC6D2+ip4eShyNcsf5Y/1/kccZRnL93Hml/NIx9Vs4bOOHwjoSm3ub0F7y5jb57e36PKzdd7Y2If6JXdadp8GmWUNrbRrDbwIsUca9FVeAKyPCvhddAtppJZnvNSumE13eSph53/P5U/up0UV0hIxXfGEI/AY1Z392I6iiiqOcKKKKACiiigAooooAKKKKACiiigAooooAKKKKACiiigAooooAKKKKACiiigAooooAKKKKACiiigAooooAKKKKACiiigAooooAKKKKACiiigAooooAKKKKACiiigAooooAKKKKACiiigAooooAKKKKACiiigAooooAKSlooAz9W0i01uwms7yFLi1lXa8Ui5BrkhHrngj5UEviTRl+6u7N9br/AO1k4/3/APfruiABg0hUOMVSNYVJR937Jh6F4s0rxGrCwvFmmi/1sDfJLF/vo3zL+NbhJI96wda8IaPr5Et9YK88f+ruYztmT/ddfmFZX/CKa3pv/IK8UXSoP+WOpRJdp/318j/+P1NjTloz+GXL/i/r9Ds/y/Kk/KuS/wCK4hfrod0v9797D/8AF0xm8dOPlh0OD/aM0sn/ALIlLmF7H+9E7FOPTFZ+q6zY6LavdX13DZ26dZJm2qK506D4p1A/6b4kFkn8SaXZomf+BS76s6Z8P9H0+8F5JA9/fp0vL+V7iYf7hfOz/gGKY/Z04/FL7jPl13WfF/8Ao+hW7abYH7+r3sXX/rjF/F/vt8npvrf8O+FrPw3butsGkllbfPcTNulnb+87dzW0FCjpihyBjJxRciVX3eWPuxJKKQUtBiFFFFABRRRQAUUUUAFFFFABRRRQAUUUUAFFFFABRRRQAUUUUAFFFFABRRRQAUUUUAFFFFABRRRQAUUUUAFFFFABRRRQAUUUUAFFFFABRRRQAUUUUAFFFFABRRRQAUUUUAFFFFABRRRQAUUUUAFFFFABRRRQAUUUUAFFFFABRRRQAUUUUAJRilooAKKKKACkpaKACk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tag name="MMPROD_THEME_BG_IMAGE" val=""/>
  <p:tag name="MMPROD_TAG_VCONFIG" val="PD94bWwgdmVyc2lvbj0iMS4wIiBlbmNvZGluZz0iVVRGLTgiPz4NCjxjb25maWd1cmF0aW9uPg0KCTxjb2xvcnM+DQoJCTx1aWNvbG9yIG5hbWU9InByaW1hcnkiIHZhbHVlPSIweDAwODBGRiIvPg0KCQk8dWljb2xvciBuYW1lPSJnbG93IiB2YWx1ZT0iMHhGQkY1MUUiLz4NCgkJPHVpY29sb3IgbmFtZT0idGV4dCIgdmFsdWU9IjB4RkZGRkZGIi8+DQoJCTx1aWNvbG9yIG5hbWU9ImxpZ2h0IiB2YWx1ZT0iMHg0ODQ4NDgiLz4NCgkJPHVpY29sb3IgbmFtZT0ic2hhZG93IiB2YWx1ZT0iMHgwMDAwMDAiLz4NCgkJPHVpY29sb3IgbmFtZT0iYmFja2dyb3VuZCIgdmFsdWU9IjB4ODBGRkZGIi8+DQoJPC9jb2xvcnM+DQoJPGxheW91dD4NCgkJPHVpc2hvdyBuYW1lPSJwcmVzZW50YXRpb250aXRsZSIgdmFsdWU9InRydWUiLz4NCgkJPHVpc2hvdyBuYW1lPSJwcmVzZW50ZXJwaG90byIgdmFsdWU9ImZhbHNlIi8+DQoJCTx1aXNob3cgbmFtZT0icHJlc2VudGVybmFtZSIgdmFsdWU9InRydWUiLz4NCgkJPHVpc2hvdyBuYW1lPSJwcmVzZW50ZXJ0aXRsZSIgdmFsdWU9InRydWUiLz4NCgkJPHVpc2hvdyBuYW1lPSJwcmVzZW50ZXJlbWFpbCIgdmFsdWU9ImZhbHNlIi8+DQoJCTx1aXNob3cgbmFtZT0icHJlc2VudGVyYmlvIiB2YWx1ZT0iZmFsc2UiLz4NCgkJPHVpc2hvdyBuYW1lPSJjb21wYW55bG9nbyIgdmFsdWU9InRydWUiLz4NCgkJPHVpc2hvdyBuYW1lPSJzaWRlYmFyIiB2YWx1ZT0idHJ1ZSIvPg0KCQk8dWlzaG93IG5hbWU9Im91dGxpbmUiIHZhbHVlPSJ0cnVlIi8+DQoJCTx1aXNob3cgbmFtZT0idGh1bWJuYWlsIiB2YWx1ZT0iZmFsc2UiLz4NCgkJPHVpc2hvdyBuYW1lPSJub3RlcyIgdmFsdWU9ImZhbHNlIi8+DQoJCTx1aXNob3cgbmFtZT0ic2VhcmNo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jwvY29uZmlndXJhdGlvbj4NCg=="/>
  <p:tag name="MMPROD_UIDATA" val="&lt;database version=&quot;6.0&quot;&gt;&lt;object type=&quot;1&quot; unique_id=&quot;10001&quot;&gt;&lt;property id=&quot;20139&quot; value=&quot;%n. %s&quot;/&gt;&lt;property id=&quot;20141&quot; value=&quot;A. Modes de représentation des molécules organiques&quot;/&gt;&lt;property id=&quot;20144&quot; value=&quot;1&quot;/&gt;&lt;property id=&quot;20146&quot; value=&quot;0&quot;/&gt;&lt;property id=&quot;20147&quot; value=&quot;0&quot;/&gt;&lt;property id=&quot;20148&quot; value=&quot;2&quot;/&gt;&lt;property id=&quot;20180&quot; value=&quot;0&quot;/&gt;&lt;property id=&quot;20181&quot; value=&quot;0&quot;/&gt;&lt;property id=&quot;20193&quot; value=&quot;-1&quot;/&gt;&lt;property id=&quot;20221&quot; value=&quot;C:\Documents and Settings\Pascal\Bureau\Logos\&quot;/&gt;&lt;property id=&quot;20224&quot; value=&quot;C:\Documents and Settings\Pascal\Mes documents\My Adobe Presentations\A. modes de représentation&quot;/&gt;&lt;property id=&quot;20250&quot; value=&quot;0&quot;/&gt;&lt;property id=&quot;20251&quot; value=&quot;0&quot;/&gt;&lt;property id=&quot;20259&quot; value=&quot;0&quot;/&gt;&lt;object type=&quot;8&quot; unique_id=&quot;10002&quot;&gt;&lt;/object&gt;&lt;object type=&quot;4&quot; unique_id=&quot;10004&quot;&gt;&lt;object type=&quot;5&quot; unique_id=&quot;10400&quot;&gt;&lt;property id=&quot;20149&quot; value=&quot;NEBOIS Pascal&quot;/&gt;&lt;property id=&quot;20150&quot; value=&quot;Professeur de chimie organique&quot;/&gt;&lt;property id=&quot;20153&quot; value=&quot;nebois@univ-lyon1.fr&quot;/&gt;&lt;property id=&quot;20159&quot; value=&quot;logo ISPB.JPG&quot;/&gt;&lt;/object&gt;&lt;/object&gt;&lt;object type=&quot;2&quot; unique_id=&quot;10009&quot;&gt;&lt;object type=&quot;3&quot; unique_id=&quot;10557&quot;&gt;&lt;property id=&quot;20148&quot; value=&quot;5&quot;/&gt;&lt;property id=&quot;20300&quot; value=&quot;Diapositive 12&quot;/&gt;&lt;property id=&quot;20307&quot; value=&quot;456&quot;/&gt;&lt;/object&gt;&lt;object type=&quot;3&quot; unique_id=&quot;10624&quot;&gt;&lt;property id=&quot;20148&quot; value=&quot;5&quot;/&gt;&lt;property id=&quot;20300&quot; value=&quot;Diapositive 1&quot;/&gt;&lt;property id=&quot;20307&quot; value=&quot;457&quot;/&gt;&lt;/object&gt;&lt;object type=&quot;3&quot; unique_id=&quot;10646&quot;&gt;&lt;property id=&quot;20148&quot; value=&quot;5&quot;/&gt;&lt;property id=&quot;20300&quot; value=&quot;Diapositive 11&quot;/&gt;&lt;property id=&quot;20307&quot; value=&quot;458&quot;/&gt;&lt;/object&gt;&lt;object type=&quot;3&quot; unique_id=&quot;10769&quot;&gt;&lt;property id=&quot;20148&quot; value=&quot;5&quot;/&gt;&lt;property id=&quot;20300&quot; value=&quot;Diapositive 13&quot;/&gt;&lt;property id=&quot;20307&quot; value=&quot;461&quot;/&gt;&lt;/object&gt;&lt;object type=&quot;3&quot; unique_id=&quot;10836&quot;&gt;&lt;property id=&quot;20148&quot; value=&quot;5&quot;/&gt;&lt;property id=&quot;20300&quot; value=&quot;Diapositive 14&quot;/&gt;&lt;property id=&quot;20307&quot; value=&quot;462&quot;/&gt;&lt;/object&gt;&lt;object type=&quot;3&quot; unique_id=&quot;10897&quot;&gt;&lt;property id=&quot;20148&quot; value=&quot;5&quot;/&gt;&lt;property id=&quot;20300&quot; value=&quot;Diapositive 15&quot;/&gt;&lt;property id=&quot;20307&quot; value=&quot;463&quot;/&gt;&lt;/object&gt;&lt;object type=&quot;3&quot; unique_id=&quot;10963&quot;&gt;&lt;property id=&quot;20148&quot; value=&quot;5&quot;/&gt;&lt;property id=&quot;20300&quot; value=&quot;Diapositive 16&quot;/&gt;&lt;property id=&quot;20307&quot; value=&quot;464&quot;/&gt;&lt;/object&gt;&lt;object type=&quot;3&quot; unique_id=&quot;11006&quot;&gt;&lt;property id=&quot;20148&quot; value=&quot;5&quot;/&gt;&lt;property id=&quot;20300&quot; value=&quot;Diapositive 18&quot;/&gt;&lt;property id=&quot;20307&quot; value=&quot;465&quot;/&gt;&lt;/object&gt;&lt;object type=&quot;3&quot; unique_id=&quot;12981&quot;&gt;&lt;property id=&quot;20148&quot; value=&quot;5&quot;/&gt;&lt;property id=&quot;20300&quot; value=&quot;Diapositive 43&quot;/&gt;&lt;property id=&quot;20307&quot; value=&quot;466&quot;/&gt;&lt;/object&gt;&lt;object type=&quot;3&quot; unique_id=&quot;13008&quot;&gt;&lt;property id=&quot;20148&quot; value=&quot;5&quot;/&gt;&lt;property id=&quot;20300&quot; value=&quot;Diapositive 10&quot;/&gt;&lt;property id=&quot;20307&quot; value=&quot;467&quot;/&gt;&lt;/object&gt;&lt;object type=&quot;3&quot; unique_id=&quot;13156&quot;&gt;&lt;property id=&quot;20148&quot; value=&quot;5&quot;/&gt;&lt;property id=&quot;20300&quot; value=&quot;Diapositive 2&quot;/&gt;&lt;property id=&quot;20307&quot; value=&quot;469&quot;/&gt;&lt;/object&gt;&lt;object type=&quot;3&quot; unique_id=&quot;13205&quot;&gt;&lt;property id=&quot;20148&quot; value=&quot;5&quot;/&gt;&lt;property id=&quot;20300&quot; value=&quot;Diapositive 3&quot;/&gt;&lt;property id=&quot;20307&quot; value=&quot;470&quot;/&gt;&lt;/object&gt;&lt;object type=&quot;3&quot; unique_id=&quot;13257&quot;&gt;&lt;property id=&quot;20148&quot; value=&quot;5&quot;/&gt;&lt;property id=&quot;20300&quot; value=&quot;Diapositive 4&quot;/&gt;&lt;property id=&quot;20307&quot; value=&quot;471&quot;/&gt;&lt;/object&gt;&lt;object type=&quot;3&quot; unique_id=&quot;13326&quot;&gt;&lt;property id=&quot;20148&quot; value=&quot;5&quot;/&gt;&lt;property id=&quot;20300&quot; value=&quot;Diapositive 5&quot;/&gt;&lt;property id=&quot;20307&quot; value=&quot;472&quot;/&gt;&lt;/object&gt;&lt;object type=&quot;3&quot; unique_id=&quot;13385&quot;&gt;&lt;property id=&quot;20148&quot; value=&quot;5&quot;/&gt;&lt;property id=&quot;20300&quot; value=&quot;Diapositive 6&quot;/&gt;&lt;property id=&quot;20307&quot; value=&quot;474&quot;/&gt;&lt;/object&gt;&lt;object type=&quot;3&quot; unique_id=&quot;13446&quot;&gt;&lt;property id=&quot;20148&quot; value=&quot;5&quot;/&gt;&lt;property id=&quot;20300&quot; value=&quot;Diapositive 7&quot;/&gt;&lt;property id=&quot;20307&quot; value=&quot;475&quot;/&gt;&lt;/object&gt;&lt;object type=&quot;3&quot; unique_id=&quot;13510&quot;&gt;&lt;property id=&quot;20148&quot; value=&quot;5&quot;/&gt;&lt;property id=&quot;20300&quot; value=&quot;Diapositive 8&quot;/&gt;&lt;property id=&quot;20307&quot; value=&quot;476&quot;/&gt;&lt;/object&gt;&lt;object type=&quot;3&quot; unique_id=&quot;13577&quot;&gt;&lt;property id=&quot;20148&quot; value=&quot;5&quot;/&gt;&lt;property id=&quot;20300&quot; value=&quot;Diapositive 9&quot;/&gt;&lt;property id=&quot;20307&quot; value=&quot;477&quot;/&gt;&lt;/object&gt;&lt;object type=&quot;3&quot; unique_id=&quot;13776&quot;&gt;&lt;property id=&quot;20148&quot; value=&quot;5&quot;/&gt;&lt;property id=&quot;20300&quot; value=&quot;Diapositive 42&quot;/&gt;&lt;property id=&quot;20307&quot; value=&quot;478&quot;/&gt;&lt;/object&gt;&lt;object type=&quot;3&quot; unique_id=&quot;13869&quot;&gt;&lt;property id=&quot;20148&quot; value=&quot;5&quot;/&gt;&lt;property id=&quot;20300&quot; value=&quot;Diapositive 17&quot;/&gt;&lt;property id=&quot;20307&quot; value=&quot;479&quot;/&gt;&lt;/object&gt;&lt;object type=&quot;3&quot; unique_id=&quot;13966&quot;&gt;&lt;property id=&quot;20148&quot; value=&quot;5&quot;/&gt;&lt;property id=&quot;20300&quot; value=&quot;Diapositive 19&quot;/&gt;&lt;property id=&quot;20307&quot; value=&quot;480&quot;/&gt;&lt;/object&gt;&lt;object type=&quot;3&quot; unique_id=&quot;14092&quot;&gt;&lt;property id=&quot;20148&quot; value=&quot;5&quot;/&gt;&lt;property id=&quot;20300&quot; value=&quot;Diapositive 21&quot;/&gt;&lt;property id=&quot;20307&quot; value=&quot;481&quot;/&gt;&lt;/object&gt;&lt;object type=&quot;3&quot; unique_id=&quot;14093&quot;&gt;&lt;property id=&quot;20148&quot; value=&quot;5&quot;/&gt;&lt;property id=&quot;20300&quot; value=&quot;Diapositive 22&quot;/&gt;&lt;property id=&quot;20307&quot; value=&quot;482&quot;/&gt;&lt;/object&gt;&lt;object type=&quot;3&quot; unique_id=&quot;14263&quot;&gt;&lt;property id=&quot;20148&quot; value=&quot;5&quot;/&gt;&lt;property id=&quot;20300&quot; value=&quot;Diapositive 20&quot;/&gt;&lt;property id=&quot;20307&quot; value=&quot;485&quot;/&gt;&lt;/object&gt;&lt;object type=&quot;3&quot; unique_id=&quot;14264&quot;&gt;&lt;property id=&quot;20148&quot; value=&quot;5&quot;/&gt;&lt;property id=&quot;20300&quot; value=&quot;Diapositive 23&quot;/&gt;&lt;property id=&quot;20307&quot; value=&quot;484&quot;/&gt;&lt;/object&gt;&lt;object type=&quot;3&quot; unique_id=&quot;14265&quot;&gt;&lt;property id=&quot;20148&quot; value=&quot;5&quot;/&gt;&lt;property id=&quot;20300&quot; value=&quot;Diapositive 24&quot;/&gt;&lt;property id=&quot;20307&quot; value=&quot;486&quot;/&gt;&lt;/object&gt;&lt;object type=&quot;3&quot; unique_id=&quot;14446&quot;&gt;&lt;property id=&quot;20148&quot; value=&quot;5&quot;/&gt;&lt;property id=&quot;20300&quot; value=&quot;Diapositive 25&quot;/&gt;&lt;property id=&quot;20307&quot; value=&quot;487&quot;/&gt;&lt;/object&gt;&lt;object type=&quot;3&quot; unique_id=&quot;14447&quot;&gt;&lt;property id=&quot;20148&quot; value=&quot;5&quot;/&gt;&lt;property id=&quot;20300&quot; value=&quot;Diapositive 26&quot;/&gt;&lt;property id=&quot;20307&quot; value=&quot;488&quot;/&gt;&lt;/object&gt;&lt;object type=&quot;3&quot; unique_id=&quot;14800&quot;&gt;&lt;property id=&quot;20148&quot; value=&quot;5&quot;/&gt;&lt;property id=&quot;20300&quot; value=&quot;Diapositive 27&quot;/&gt;&lt;property id=&quot;20307&quot; value=&quot;489&quot;/&gt;&lt;/object&gt;&lt;object type=&quot;3&quot; unique_id=&quot;14801&quot;&gt;&lt;property id=&quot;20148&quot; value=&quot;5&quot;/&gt;&lt;property id=&quot;20300&quot; value=&quot;Diapositive 28&quot;/&gt;&lt;property id=&quot;20307&quot; value=&quot;492&quot;/&gt;&lt;/object&gt;&lt;object type=&quot;3&quot; unique_id=&quot;14802&quot;&gt;&lt;property id=&quot;20148&quot; value=&quot;5&quot;/&gt;&lt;property id=&quot;20300&quot; value=&quot;Diapositive 29&quot;/&gt;&lt;property id=&quot;20307&quot; value=&quot;493&quot;/&gt;&lt;/object&gt;&lt;object type=&quot;3&quot; unique_id=&quot;14803&quot;&gt;&lt;property id=&quot;20148&quot; value=&quot;5&quot;/&gt;&lt;property id=&quot;20300&quot; value=&quot;Diapositive 30&quot;/&gt;&lt;property id=&quot;20307&quot; value=&quot;490&quot;/&gt;&lt;/object&gt;&lt;object type=&quot;3&quot; unique_id=&quot;14804&quot;&gt;&lt;property id=&quot;20148&quot; value=&quot;5&quot;/&gt;&lt;property id=&quot;20300&quot; value=&quot;Diapositive 31&quot;/&gt;&lt;property id=&quot;20307&quot; value=&quot;495&quot;/&gt;&lt;/object&gt;&lt;object type=&quot;3&quot; unique_id=&quot;14805&quot;&gt;&lt;property id=&quot;20148&quot; value=&quot;5&quot;/&gt;&lt;property id=&quot;20300&quot; value=&quot;Diapositive 32&quot;/&gt;&lt;property id=&quot;20307&quot; value=&quot;496&quot;/&gt;&lt;/object&gt;&lt;object type=&quot;3&quot; unique_id=&quot;14806&quot;&gt;&lt;property id=&quot;20148&quot; value=&quot;5&quot;/&gt;&lt;property id=&quot;20300&quot; value=&quot;Diapositive 34&quot;/&gt;&lt;property id=&quot;20307&quot; value=&quot;494&quot;/&gt;&lt;/object&gt;&lt;object type=&quot;3&quot; unique_id=&quot;14924&quot;&gt;&lt;property id=&quot;20148&quot; value=&quot;5&quot;/&gt;&lt;property id=&quot;20300&quot; value=&quot;Diapositive 33&quot;/&gt;&lt;property id=&quot;20307&quot; value=&quot;497&quot;/&gt;&lt;/object&gt;&lt;object type=&quot;3&quot; unique_id=&quot;15165&quot;&gt;&lt;property id=&quot;20148&quot; value=&quot;5&quot;/&gt;&lt;property id=&quot;20300&quot; value=&quot;Diapositive 35&quot;/&gt;&lt;property id=&quot;20307&quot; value=&quot;498&quot;/&gt;&lt;/object&gt;&lt;object type=&quot;3&quot; unique_id=&quot;15166&quot;&gt;&lt;property id=&quot;20148&quot; value=&quot;5&quot;/&gt;&lt;property id=&quot;20300&quot; value=&quot;Diapositive 36&quot;/&gt;&lt;property id=&quot;20307&quot; value=&quot;499&quot;/&gt;&lt;/object&gt;&lt;object type=&quot;3&quot; unique_id=&quot;15419&quot;&gt;&lt;property id=&quot;20148&quot; value=&quot;5&quot;/&gt;&lt;property id=&quot;20300&quot; value=&quot;Diapositive 37&quot;/&gt;&lt;property id=&quot;20307&quot; value=&quot;501&quot;/&gt;&lt;/object&gt;&lt;object type=&quot;3&quot; unique_id=&quot;15420&quot;&gt;&lt;property id=&quot;20148&quot; value=&quot;5&quot;/&gt;&lt;property id=&quot;20300&quot; value=&quot;Diapositive 38&quot;/&gt;&lt;property id=&quot;20307&quot; value=&quot;500&quot;/&gt;&lt;/object&gt;&lt;object type=&quot;3&quot; unique_id=&quot;15421&quot;&gt;&lt;property id=&quot;20148&quot; value=&quot;5&quot;/&gt;&lt;property id=&quot;20300&quot; value=&quot;Diapositive 39&quot;/&gt;&lt;property id=&quot;20307&quot; value=&quot;502&quot;/&gt;&lt;/object&gt;&lt;object type=&quot;3&quot; unique_id=&quot;15422&quot;&gt;&lt;property id=&quot;20148&quot; value=&quot;5&quot;/&gt;&lt;property id=&quot;20300&quot; value=&quot;Diapositive 40&quot;/&gt;&lt;property id=&quot;20307&quot; value=&quot;503&quot;/&gt;&lt;/object&gt;&lt;object type=&quot;3&quot; unique_id=&quot;15791&quot;&gt;&lt;property id=&quot;20148&quot; value=&quot;5&quot;/&gt;&lt;property id=&quot;20300&quot; value=&quot;Diapositive 44&quot;/&gt;&lt;property id=&quot;20307&quot; value=&quot;506&quot;/&gt;&lt;/object&gt;&lt;object type=&quot;3&quot; unique_id=&quot;15980&quot;&gt;&lt;property id=&quot;20148&quot; value=&quot;5&quot;/&gt;&lt;property id=&quot;20300&quot; value=&quot;Diapositive 41&quot;/&gt;&lt;property id=&quot;20307&quot; value=&quot;507&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8.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0.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8.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30.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8.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réunion du 01-04-10 CD</Template>
  <TotalTime>20767</TotalTime>
  <Words>2012</Words>
  <Application>Microsoft Office PowerPoint</Application>
  <PresentationFormat>Affichage à l'écran (4:3)</PresentationFormat>
  <Paragraphs>311</Paragraphs>
  <Slides>34</Slides>
  <Notes>29</Notes>
  <HiddenSlides>0</HiddenSlides>
  <MMClips>0</MMClips>
  <ScaleCrop>false</ScaleCrop>
  <HeadingPairs>
    <vt:vector size="8" baseType="variant">
      <vt:variant>
        <vt:lpstr>Polices utilisées</vt:lpstr>
      </vt:variant>
      <vt:variant>
        <vt:i4>8</vt:i4>
      </vt:variant>
      <vt:variant>
        <vt:lpstr>Thème</vt:lpstr>
      </vt:variant>
      <vt:variant>
        <vt:i4>3</vt:i4>
      </vt:variant>
      <vt:variant>
        <vt:lpstr>Serveurs OLE incorporés</vt:lpstr>
      </vt:variant>
      <vt:variant>
        <vt:i4>1</vt:i4>
      </vt:variant>
      <vt:variant>
        <vt:lpstr>Titres des diapositives</vt:lpstr>
      </vt:variant>
      <vt:variant>
        <vt:i4>34</vt:i4>
      </vt:variant>
    </vt:vector>
  </HeadingPairs>
  <TitlesOfParts>
    <vt:vector size="46" baseType="lpstr">
      <vt:lpstr>Arial</vt:lpstr>
      <vt:lpstr>Calibri</vt:lpstr>
      <vt:lpstr>Franklin Gothic Book</vt:lpstr>
      <vt:lpstr>Perpetua</vt:lpstr>
      <vt:lpstr>Symbol</vt:lpstr>
      <vt:lpstr>Times New Roman</vt:lpstr>
      <vt:lpstr>Wingdings</vt:lpstr>
      <vt:lpstr>Wingdings 2</vt:lpstr>
      <vt:lpstr>Capitaux</vt:lpstr>
      <vt:lpstr>1_Conception personnalisée</vt:lpstr>
      <vt:lpstr>Conception personnalisée</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chimie orga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nadia walchshofer</dc:creator>
  <cp:lastModifiedBy>NEBOIS PASCAL</cp:lastModifiedBy>
  <cp:revision>1563</cp:revision>
  <dcterms:created xsi:type="dcterms:W3CDTF">2002-05-10T20:23:43Z</dcterms:created>
  <dcterms:modified xsi:type="dcterms:W3CDTF">2023-09-12T10:00:05Z</dcterms:modified>
</cp:coreProperties>
</file>