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3"/>
  </p:normalViewPr>
  <p:slideViewPr>
    <p:cSldViewPr snapToGrid="0">
      <p:cViewPr varScale="1">
        <p:scale>
          <a:sx n="90" d="100"/>
          <a:sy n="90" d="100"/>
        </p:scale>
        <p:origin x="6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50920-250D-AD41-B4ED-6BD547359585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937D7-115D-0541-8200-6B4347C5C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405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r-FR" dirty="0"/>
          </a:p>
          <a:p>
            <a:pPr marL="0" indent="0"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1BB5EB-0114-DD47-B1C8-3DB3EF02F21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226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AD62FB-B19A-E878-1FF8-7EB43AFA0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5898BA-43E5-51A9-F46D-655314C816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EEE1DD-DF20-68E4-EB4B-BC33B3CFD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5E8310-A6AF-9E03-2F7C-4051FBA4B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6FE6B2-D1C7-3C2D-3732-EFAE84F88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102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02C065-DF95-5C21-F1C3-61349D81E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2FA72D9-9DD8-FD0A-D20C-B938C8057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131BB1-4FC7-F4A8-A790-FACE86F1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CE5E95-5B5A-8F72-65F1-4D65B3D60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35F6CA-E30E-32B5-5D9D-81CDED745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149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28FFF58-54BD-1878-EF65-931C974A6C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B8425BE-33C9-B02F-2D33-606DBDEC8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0EC875-62AC-5336-80F0-0A91A315F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E8C1AC-8EA0-2A16-2EF5-E942F7CD3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DEC678-6ABF-CAEC-B8A4-CCA89F6FF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27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AFB134-070F-4177-C516-FC0231C80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687265-14FD-4575-EFF2-DB2A41BF9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08C07A-0C58-8307-B36E-0DA770F25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A67A4-0697-D1D9-0371-5F7BB9EB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D0A2E5-7622-7B1A-F2D3-B67CFC635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67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1B181B-ED38-9B1E-AD74-A71757EED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0832F7-AC84-5712-C5AF-0230A2C5F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048AAB-6499-2DD0-A565-C27E64F94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9E2247-D927-D087-A3FD-CBC6A3C80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1F7657-128B-1289-93A4-1CE1A75A6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84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FD198D-0B98-5864-927A-74AA0EBD4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49BC59-76EB-9CBA-D744-8E34D6515B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AF7D49-3193-1B4A-09B5-632A1B742E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552A7B-6A1F-EC37-71D0-ADAD94A71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8D8EA6-87B2-8E52-2F84-B1A859B84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03DB3B-B639-23D8-864A-DF46BFADA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4345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D721E6-FB44-0B5A-9A30-44ED03002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D2E73F-28A1-F68F-0D3A-54683F52C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7C4C1BF-5616-897A-5851-8AFFA96C9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BD32EC-F0E7-61AF-81B0-9832659DF4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EEBAF26-8A8E-1A99-7628-04AC16EC7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73F7F04-F55D-2E03-0769-9AA455CFD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D1C00AB-DA53-4E3B-7211-1B7AFE0C0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EC51009-EB92-91A1-B970-92FC56AB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90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6899D6-D5FC-AB79-D4A9-C906EB754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C30DE8E-C820-EE8D-92EC-D2099AD53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AFFDAD-6E37-8403-2157-458FAD51F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52FC915-243B-D0DB-8805-014307D8A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866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0A8A60A-0113-4AF4-B5AB-96225D63A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42D143D-627F-844C-4E67-ADB8F1026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3AB61F0-5335-853C-5439-52CFFFCD5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48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DFC8C3-33CF-7E3B-CE57-852BB43B0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D8F1F5-DE3B-4CD4-0B11-1E71C4391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21EEB6-2884-5E7C-61C9-14937A9AF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9C8CEF-FC02-CDCC-1BB1-61807A7D5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82B7F7-7097-D231-13F3-89CE4CF7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72029E-7371-8A3E-C0C3-B243ED4DA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745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6A8A07-54C1-B3D3-B680-67AD298E3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1E2F096-DB77-7576-D3C3-D7F005F6DA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5822446-5F24-C33A-2B71-C00CF9BCB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76BDCB-46DF-EAD5-B677-7D191510C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F31886-E2AC-979D-6B59-20286329D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CFEF198-3656-7920-A1D7-00D1CAEF1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45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10E6E3D-A9A1-762F-B2F3-AB4024AF3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B1259C-C21D-4973-95E8-6E5B169B5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4EA22D-CD5A-E785-559C-8BAF258018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27814-313A-4943-8B49-BE2AB664CC53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67E78D-C0B3-B41F-ECAB-0B4DF4376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9A29DD-9AE6-8C26-28B8-6713A3D83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47CFA-140C-CB41-A323-2833ADA09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453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UTA_LYON1">
            <a:extLst>
              <a:ext uri="{FF2B5EF4-FFF2-40B4-BE49-F238E27FC236}">
                <a16:creationId xmlns:a16="http://schemas.microsoft.com/office/drawing/2014/main" id="{7B33E061-84DD-7748-373C-2F5327B3DA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71" y="6196364"/>
            <a:ext cx="1242060" cy="67119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2E9ECA-7D1E-E1C2-98E2-2805C2057250}"/>
              </a:ext>
            </a:extLst>
          </p:cNvPr>
          <p:cNvSpPr/>
          <p:nvPr/>
        </p:nvSpPr>
        <p:spPr>
          <a:xfrm>
            <a:off x="6371550" y="-5897"/>
            <a:ext cx="5791679" cy="46374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/>
              <a:t>Class 2  </a:t>
            </a:r>
            <a:r>
              <a:rPr lang="fr-FR" sz="2400" dirty="0" err="1"/>
              <a:t>Le’ts</a:t>
            </a:r>
            <a:r>
              <a:rPr lang="fr-FR" sz="2400" dirty="0"/>
              <a:t> use the concepts in </a:t>
            </a:r>
            <a:r>
              <a:rPr lang="fr-FR" sz="2400" dirty="0" err="1"/>
              <a:t>context</a:t>
            </a:r>
            <a:r>
              <a:rPr lang="fr-FR" sz="2400" dirty="0"/>
              <a:t> </a:t>
            </a: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C0DFFC96-9ED5-33AF-A77E-22B3AF137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5B85-44CD-BA4A-94C4-E4B93892B915}" type="slidenum">
              <a:rPr lang="fr-FR" smtClean="0"/>
              <a:t>1</a:t>
            </a:fld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34B70FC-B45B-1511-A183-52A7EB58CEC8}"/>
              </a:ext>
            </a:extLst>
          </p:cNvPr>
          <p:cNvSpPr txBox="1"/>
          <p:nvPr/>
        </p:nvSpPr>
        <p:spPr>
          <a:xfrm>
            <a:off x="438151" y="143856"/>
            <a:ext cx="1175385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Class 2 Sept Oct 3rd  Present for each country</a:t>
            </a:r>
          </a:p>
          <a:p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A general profile: Land area, population, political system</a:t>
            </a:r>
          </a:p>
          <a:p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A focus on this country’s economy</a:t>
            </a:r>
          </a:p>
          <a:p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its current GDP (in 2024)/the evolution of GDP over the last 20 years/  GDP per capita/ HDI Index/ Gini coefficient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Trade balance/ Current account balance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Main trading partners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Inflation rate  (over the past 10 years)+</a:t>
            </a:r>
            <a:r>
              <a:rPr lang="en-US" sz="2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Consumer Price Index (CPI)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Debt/GDP Ratio (over the past 10 years)</a:t>
            </a:r>
          </a:p>
          <a:p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 Exchange rate system /$</a:t>
            </a:r>
          </a:p>
          <a:p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 (FDI inflows and outflows)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Figures and some explanations</a:t>
            </a:r>
          </a:p>
          <a:p>
            <a:r>
              <a:rPr lang="en-US" sz="2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https://data-</a:t>
            </a:r>
            <a:r>
              <a:rPr lang="en-US" sz="2800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explorer.oecd.org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Sources used 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4636213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Macintosh PowerPoint</Application>
  <PresentationFormat>Grand écran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1</cp:revision>
  <dcterms:created xsi:type="dcterms:W3CDTF">2025-10-03T06:01:44Z</dcterms:created>
  <dcterms:modified xsi:type="dcterms:W3CDTF">2025-10-03T06:02:14Z</dcterms:modified>
</cp:coreProperties>
</file>