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327" r:id="rId4"/>
    <p:sldId id="328" r:id="rId5"/>
    <p:sldId id="261" r:id="rId6"/>
    <p:sldId id="262" r:id="rId7"/>
    <p:sldId id="298" r:id="rId8"/>
    <p:sldId id="286" r:id="rId9"/>
    <p:sldId id="287" r:id="rId10"/>
    <p:sldId id="264" r:id="rId11"/>
    <p:sldId id="284" r:id="rId12"/>
    <p:sldId id="272" r:id="rId13"/>
    <p:sldId id="307" r:id="rId14"/>
    <p:sldId id="329" r:id="rId15"/>
    <p:sldId id="331" r:id="rId16"/>
    <p:sldId id="333" r:id="rId17"/>
    <p:sldId id="334" r:id="rId18"/>
    <p:sldId id="335" r:id="rId19"/>
    <p:sldId id="336" r:id="rId20"/>
    <p:sldId id="340" r:id="rId21"/>
    <p:sldId id="337" r:id="rId22"/>
  </p:sldIdLst>
  <p:sldSz cx="12192000" cy="6858000"/>
  <p:notesSz cx="6797675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00"/>
    <a:srgbClr val="FFCC00"/>
    <a:srgbClr val="99CCFF"/>
    <a:srgbClr val="00CC00"/>
    <a:srgbClr val="CC66FF"/>
    <a:srgbClr val="9900CC"/>
    <a:srgbClr val="CC3399"/>
    <a:srgbClr val="FF7C8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A27C5-7902-47DE-9B04-833163AA8D74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9F880050-E360-47B0-8830-C2A64A765E5E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Objectifs</a:t>
          </a:r>
          <a:endParaRPr lang="fr-FR" b="1" dirty="0">
            <a:solidFill>
              <a:schemeClr val="tx1"/>
            </a:solidFill>
          </a:endParaRPr>
        </a:p>
      </dgm:t>
    </dgm:pt>
    <dgm:pt modelId="{95BE4F90-362B-4EFE-8264-69EFBC4D3C5A}" type="parTrans" cxnId="{E271CE5F-9999-40F3-8A98-558AEDD9E378}">
      <dgm:prSet/>
      <dgm:spPr/>
      <dgm:t>
        <a:bodyPr/>
        <a:lstStyle/>
        <a:p>
          <a:endParaRPr lang="fr-FR"/>
        </a:p>
      </dgm:t>
    </dgm:pt>
    <dgm:pt modelId="{80EDCB77-3745-4CD9-A511-CF74267D878D}" type="sibTrans" cxnId="{E271CE5F-9999-40F3-8A98-558AEDD9E378}">
      <dgm:prSet/>
      <dgm:spPr/>
      <dgm:t>
        <a:bodyPr/>
        <a:lstStyle/>
        <a:p>
          <a:endParaRPr lang="fr-FR"/>
        </a:p>
      </dgm:t>
    </dgm:pt>
    <dgm:pt modelId="{1CB34C02-0563-4AB5-BC04-A68B8D50EC75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Sensibiliser les futurs professionnels en santé aux enjeux de la prévention primaire</a:t>
          </a:r>
        </a:p>
      </dgm:t>
    </dgm:pt>
    <dgm:pt modelId="{1EC7A369-5AD7-42E1-A6F8-439D455474FB}" type="parTrans" cxnId="{31669EB7-C0D6-4A29-9ABA-1E8A5A7A6F90}">
      <dgm:prSet/>
      <dgm:spPr/>
      <dgm:t>
        <a:bodyPr/>
        <a:lstStyle/>
        <a:p>
          <a:endParaRPr lang="fr-FR"/>
        </a:p>
      </dgm:t>
    </dgm:pt>
    <dgm:pt modelId="{5EDB0C3E-7E5A-44A1-B748-4D731C549B89}" type="sibTrans" cxnId="{31669EB7-C0D6-4A29-9ABA-1E8A5A7A6F90}">
      <dgm:prSet/>
      <dgm:spPr/>
      <dgm:t>
        <a:bodyPr/>
        <a:lstStyle/>
        <a:p>
          <a:endParaRPr lang="fr-FR"/>
        </a:p>
      </dgm:t>
    </dgm:pt>
    <dgm:pt modelId="{452112E0-4C57-49CB-9A13-9D1CFB339E80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Assurer des actions concrètes de prévention et de promotion de la santé auprès de territoires et de publics prioritaires</a:t>
          </a:r>
        </a:p>
      </dgm:t>
    </dgm:pt>
    <dgm:pt modelId="{A054CDC3-620F-4556-A342-474683A2D735}" type="parTrans" cxnId="{ABF17614-6C09-434E-9B24-1ED2CA989832}">
      <dgm:prSet/>
      <dgm:spPr/>
      <dgm:t>
        <a:bodyPr/>
        <a:lstStyle/>
        <a:p>
          <a:endParaRPr lang="fr-FR"/>
        </a:p>
      </dgm:t>
    </dgm:pt>
    <dgm:pt modelId="{02629444-6FAE-4CB8-9E27-9BE8BACA060D}" type="sibTrans" cxnId="{ABF17614-6C09-434E-9B24-1ED2CA989832}">
      <dgm:prSet/>
      <dgm:spPr/>
      <dgm:t>
        <a:bodyPr/>
        <a:lstStyle/>
        <a:p>
          <a:endParaRPr lang="fr-FR"/>
        </a:p>
      </dgm:t>
    </dgm:pt>
    <dgm:pt modelId="{1C8ECE10-FC1C-493C-BC9D-F7BEE68F319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Favoriser l’interprofessionnalité et l’interdisciplinarité lors des formations et des actions réalisées</a:t>
          </a:r>
        </a:p>
      </dgm:t>
    </dgm:pt>
    <dgm:pt modelId="{CAD33C17-8045-4631-850C-E67DBD8AA529}" type="parTrans" cxnId="{8A37B17A-708F-424C-99AC-7DBA69C4E343}">
      <dgm:prSet/>
      <dgm:spPr/>
      <dgm:t>
        <a:bodyPr/>
        <a:lstStyle/>
        <a:p>
          <a:endParaRPr lang="fr-FR"/>
        </a:p>
      </dgm:t>
    </dgm:pt>
    <dgm:pt modelId="{FFF48A87-1451-42C0-A12C-6233719500D6}" type="sibTrans" cxnId="{8A37B17A-708F-424C-99AC-7DBA69C4E343}">
      <dgm:prSet/>
      <dgm:spPr/>
      <dgm:t>
        <a:bodyPr/>
        <a:lstStyle/>
        <a:p>
          <a:endParaRPr lang="fr-FR"/>
        </a:p>
      </dgm:t>
    </dgm:pt>
    <dgm:pt modelId="{7CDC070E-5346-4530-B726-442F76F23569}">
      <dgm:prSet/>
      <dgm:spPr>
        <a:solidFill>
          <a:srgbClr val="FF9900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Intégrer la prévention dans les pratiques des professionnels de santé</a:t>
          </a:r>
        </a:p>
      </dgm:t>
    </dgm:pt>
    <dgm:pt modelId="{398EC604-B7C5-4439-99A9-9E9385F3BE9A}" type="parTrans" cxnId="{614F2DD5-2949-4324-B6DB-77AC8D59CBAF}">
      <dgm:prSet/>
      <dgm:spPr/>
      <dgm:t>
        <a:bodyPr/>
        <a:lstStyle/>
        <a:p>
          <a:endParaRPr lang="fr-FR"/>
        </a:p>
      </dgm:t>
    </dgm:pt>
    <dgm:pt modelId="{8FEB3111-8390-486B-BC07-3B0A6E3ED2E9}" type="sibTrans" cxnId="{614F2DD5-2949-4324-B6DB-77AC8D59CBAF}">
      <dgm:prSet/>
      <dgm:spPr/>
      <dgm:t>
        <a:bodyPr/>
        <a:lstStyle/>
        <a:p>
          <a:endParaRPr lang="fr-FR"/>
        </a:p>
      </dgm:t>
    </dgm:pt>
    <dgm:pt modelId="{0F955AA4-F180-4B94-AFDE-D832CB2AD247}" type="pres">
      <dgm:prSet presAssocID="{137A27C5-7902-47DE-9B04-833163AA8D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8332BD-099D-4858-97AC-86D45D2E7090}" type="pres">
      <dgm:prSet presAssocID="{9F880050-E360-47B0-8830-C2A64A765E5E}" presName="root1" presStyleCnt="0"/>
      <dgm:spPr/>
    </dgm:pt>
    <dgm:pt modelId="{2219AB0F-D92C-4F91-A236-4716FD83D47C}" type="pres">
      <dgm:prSet presAssocID="{9F880050-E360-47B0-8830-C2A64A765E5E}" presName="LevelOneTextNode" presStyleLbl="node0" presStyleIdx="0" presStyleCnt="1">
        <dgm:presLayoutVars>
          <dgm:chPref val="3"/>
        </dgm:presLayoutVars>
      </dgm:prSet>
      <dgm:spPr/>
    </dgm:pt>
    <dgm:pt modelId="{655E222D-B81E-4227-8A95-F47CA1D452CC}" type="pres">
      <dgm:prSet presAssocID="{9F880050-E360-47B0-8830-C2A64A765E5E}" presName="level2hierChild" presStyleCnt="0"/>
      <dgm:spPr/>
    </dgm:pt>
    <dgm:pt modelId="{6A269B14-E56A-4284-9BAD-39BDEB9EEEAE}" type="pres">
      <dgm:prSet presAssocID="{1EC7A369-5AD7-42E1-A6F8-439D455474FB}" presName="conn2-1" presStyleLbl="parChTrans1D2" presStyleIdx="0" presStyleCnt="4"/>
      <dgm:spPr/>
    </dgm:pt>
    <dgm:pt modelId="{97C715A0-B4A8-4AAF-98DB-6BBE9B7FEC3D}" type="pres">
      <dgm:prSet presAssocID="{1EC7A369-5AD7-42E1-A6F8-439D455474FB}" presName="connTx" presStyleLbl="parChTrans1D2" presStyleIdx="0" presStyleCnt="4"/>
      <dgm:spPr/>
    </dgm:pt>
    <dgm:pt modelId="{37F8E789-A7DE-4E71-9529-5026E6416583}" type="pres">
      <dgm:prSet presAssocID="{1CB34C02-0563-4AB5-BC04-A68B8D50EC75}" presName="root2" presStyleCnt="0"/>
      <dgm:spPr/>
    </dgm:pt>
    <dgm:pt modelId="{8080C247-4BD2-4FED-83D3-27BF31DE3A13}" type="pres">
      <dgm:prSet presAssocID="{1CB34C02-0563-4AB5-BC04-A68B8D50EC75}" presName="LevelTwoTextNode" presStyleLbl="node2" presStyleIdx="0" presStyleCnt="4" custScaleX="242752">
        <dgm:presLayoutVars>
          <dgm:chPref val="3"/>
        </dgm:presLayoutVars>
      </dgm:prSet>
      <dgm:spPr/>
    </dgm:pt>
    <dgm:pt modelId="{97C5F64F-64B6-46F7-BF36-7CEC83BFCF81}" type="pres">
      <dgm:prSet presAssocID="{1CB34C02-0563-4AB5-BC04-A68B8D50EC75}" presName="level3hierChild" presStyleCnt="0"/>
      <dgm:spPr/>
    </dgm:pt>
    <dgm:pt modelId="{7C3D03AF-524E-4391-ABE9-BAD62582330B}" type="pres">
      <dgm:prSet presAssocID="{A054CDC3-620F-4556-A342-474683A2D735}" presName="conn2-1" presStyleLbl="parChTrans1D2" presStyleIdx="1" presStyleCnt="4"/>
      <dgm:spPr/>
    </dgm:pt>
    <dgm:pt modelId="{B99C821F-D6CC-4654-BE1E-A547BF092350}" type="pres">
      <dgm:prSet presAssocID="{A054CDC3-620F-4556-A342-474683A2D735}" presName="connTx" presStyleLbl="parChTrans1D2" presStyleIdx="1" presStyleCnt="4"/>
      <dgm:spPr/>
    </dgm:pt>
    <dgm:pt modelId="{98C5D586-D8F8-48AE-BBEE-473625560745}" type="pres">
      <dgm:prSet presAssocID="{452112E0-4C57-49CB-9A13-9D1CFB339E80}" presName="root2" presStyleCnt="0"/>
      <dgm:spPr/>
    </dgm:pt>
    <dgm:pt modelId="{AFA52AD1-E599-4B1C-8D84-52CD087CC592}" type="pres">
      <dgm:prSet presAssocID="{452112E0-4C57-49CB-9A13-9D1CFB339E80}" presName="LevelTwoTextNode" presStyleLbl="node2" presStyleIdx="1" presStyleCnt="4" custScaleX="244176">
        <dgm:presLayoutVars>
          <dgm:chPref val="3"/>
        </dgm:presLayoutVars>
      </dgm:prSet>
      <dgm:spPr/>
    </dgm:pt>
    <dgm:pt modelId="{6EF5E74E-FCEA-46FE-9984-88A4C5A1BA3B}" type="pres">
      <dgm:prSet presAssocID="{452112E0-4C57-49CB-9A13-9D1CFB339E80}" presName="level3hierChild" presStyleCnt="0"/>
      <dgm:spPr/>
    </dgm:pt>
    <dgm:pt modelId="{8C395B5E-84E7-4098-9A02-A89D7E62EA46}" type="pres">
      <dgm:prSet presAssocID="{CAD33C17-8045-4631-850C-E67DBD8AA529}" presName="conn2-1" presStyleLbl="parChTrans1D2" presStyleIdx="2" presStyleCnt="4"/>
      <dgm:spPr/>
    </dgm:pt>
    <dgm:pt modelId="{E4B37D6B-D63D-4076-8F5A-1BE25D891924}" type="pres">
      <dgm:prSet presAssocID="{CAD33C17-8045-4631-850C-E67DBD8AA529}" presName="connTx" presStyleLbl="parChTrans1D2" presStyleIdx="2" presStyleCnt="4"/>
      <dgm:spPr/>
    </dgm:pt>
    <dgm:pt modelId="{26AB8FF5-5859-4139-8400-FF95FC4BF25D}" type="pres">
      <dgm:prSet presAssocID="{1C8ECE10-FC1C-493C-BC9D-F7BEE68F3192}" presName="root2" presStyleCnt="0"/>
      <dgm:spPr/>
    </dgm:pt>
    <dgm:pt modelId="{8A29146D-C6E5-4DA4-838B-4C6DD59E3FEC}" type="pres">
      <dgm:prSet presAssocID="{1C8ECE10-FC1C-493C-BC9D-F7BEE68F3192}" presName="LevelTwoTextNode" presStyleLbl="node2" presStyleIdx="2" presStyleCnt="4" custScaleX="244272">
        <dgm:presLayoutVars>
          <dgm:chPref val="3"/>
        </dgm:presLayoutVars>
      </dgm:prSet>
      <dgm:spPr/>
    </dgm:pt>
    <dgm:pt modelId="{A5E04A95-4358-4369-9013-C071FC0269CE}" type="pres">
      <dgm:prSet presAssocID="{1C8ECE10-FC1C-493C-BC9D-F7BEE68F3192}" presName="level3hierChild" presStyleCnt="0"/>
      <dgm:spPr/>
    </dgm:pt>
    <dgm:pt modelId="{00A002A2-BDB0-43EB-A4A0-B658D008EFE1}" type="pres">
      <dgm:prSet presAssocID="{398EC604-B7C5-4439-99A9-9E9385F3BE9A}" presName="conn2-1" presStyleLbl="parChTrans1D2" presStyleIdx="3" presStyleCnt="4"/>
      <dgm:spPr/>
    </dgm:pt>
    <dgm:pt modelId="{2C6BAB50-58B7-4387-996B-641A5EA26719}" type="pres">
      <dgm:prSet presAssocID="{398EC604-B7C5-4439-99A9-9E9385F3BE9A}" presName="connTx" presStyleLbl="parChTrans1D2" presStyleIdx="3" presStyleCnt="4"/>
      <dgm:spPr/>
    </dgm:pt>
    <dgm:pt modelId="{0E4C145F-F588-4814-85AA-A26A7829DF13}" type="pres">
      <dgm:prSet presAssocID="{7CDC070E-5346-4530-B726-442F76F23569}" presName="root2" presStyleCnt="0"/>
      <dgm:spPr/>
    </dgm:pt>
    <dgm:pt modelId="{432F2A7E-EB0A-49CC-8C5E-FE67567D2A8B}" type="pres">
      <dgm:prSet presAssocID="{7CDC070E-5346-4530-B726-442F76F23569}" presName="LevelTwoTextNode" presStyleLbl="node2" presStyleIdx="3" presStyleCnt="4" custScaleX="245697">
        <dgm:presLayoutVars>
          <dgm:chPref val="3"/>
        </dgm:presLayoutVars>
      </dgm:prSet>
      <dgm:spPr/>
    </dgm:pt>
    <dgm:pt modelId="{D12E9263-345E-4E37-87DE-7604FEE042A6}" type="pres">
      <dgm:prSet presAssocID="{7CDC070E-5346-4530-B726-442F76F23569}" presName="level3hierChild" presStyleCnt="0"/>
      <dgm:spPr/>
    </dgm:pt>
  </dgm:ptLst>
  <dgm:cxnLst>
    <dgm:cxn modelId="{0C47EE08-639B-495F-9DB4-F8B5251B9A98}" type="presOf" srcId="{452112E0-4C57-49CB-9A13-9D1CFB339E80}" destId="{AFA52AD1-E599-4B1C-8D84-52CD087CC592}" srcOrd="0" destOrd="0" presId="urn:microsoft.com/office/officeart/2008/layout/HorizontalMultiLevelHierarchy"/>
    <dgm:cxn modelId="{8004480B-E1A1-4DB7-9359-5E862E19D590}" type="presOf" srcId="{7CDC070E-5346-4530-B726-442F76F23569}" destId="{432F2A7E-EB0A-49CC-8C5E-FE67567D2A8B}" srcOrd="0" destOrd="0" presId="urn:microsoft.com/office/officeart/2008/layout/HorizontalMultiLevelHierarchy"/>
    <dgm:cxn modelId="{ABF17614-6C09-434E-9B24-1ED2CA989832}" srcId="{9F880050-E360-47B0-8830-C2A64A765E5E}" destId="{452112E0-4C57-49CB-9A13-9D1CFB339E80}" srcOrd="1" destOrd="0" parTransId="{A054CDC3-620F-4556-A342-474683A2D735}" sibTransId="{02629444-6FAE-4CB8-9E27-9BE8BACA060D}"/>
    <dgm:cxn modelId="{07B9CA17-9E90-42A7-BEF2-2E610EC27B34}" type="presOf" srcId="{CAD33C17-8045-4631-850C-E67DBD8AA529}" destId="{E4B37D6B-D63D-4076-8F5A-1BE25D891924}" srcOrd="1" destOrd="0" presId="urn:microsoft.com/office/officeart/2008/layout/HorizontalMultiLevelHierarchy"/>
    <dgm:cxn modelId="{EE3FFB1E-CD7B-4F96-9265-B6CB396C55E4}" type="presOf" srcId="{1C8ECE10-FC1C-493C-BC9D-F7BEE68F3192}" destId="{8A29146D-C6E5-4DA4-838B-4C6DD59E3FEC}" srcOrd="0" destOrd="0" presId="urn:microsoft.com/office/officeart/2008/layout/HorizontalMultiLevelHierarchy"/>
    <dgm:cxn modelId="{9C3D8720-8D45-4B40-A2E2-56AFB05671BA}" type="presOf" srcId="{1EC7A369-5AD7-42E1-A6F8-439D455474FB}" destId="{97C715A0-B4A8-4AAF-98DB-6BBE9B7FEC3D}" srcOrd="1" destOrd="0" presId="urn:microsoft.com/office/officeart/2008/layout/HorizontalMultiLevelHierarchy"/>
    <dgm:cxn modelId="{C755523B-6A5C-4335-A59D-945DF5CBABA2}" type="presOf" srcId="{A054CDC3-620F-4556-A342-474683A2D735}" destId="{7C3D03AF-524E-4391-ABE9-BAD62582330B}" srcOrd="0" destOrd="0" presId="urn:microsoft.com/office/officeart/2008/layout/HorizontalMultiLevelHierarchy"/>
    <dgm:cxn modelId="{E271CE5F-9999-40F3-8A98-558AEDD9E378}" srcId="{137A27C5-7902-47DE-9B04-833163AA8D74}" destId="{9F880050-E360-47B0-8830-C2A64A765E5E}" srcOrd="0" destOrd="0" parTransId="{95BE4F90-362B-4EFE-8264-69EFBC4D3C5A}" sibTransId="{80EDCB77-3745-4CD9-A511-CF74267D878D}"/>
    <dgm:cxn modelId="{FBA94965-B354-43E3-BDA9-06A40859D4E9}" type="presOf" srcId="{137A27C5-7902-47DE-9B04-833163AA8D74}" destId="{0F955AA4-F180-4B94-AFDE-D832CB2AD247}" srcOrd="0" destOrd="0" presId="urn:microsoft.com/office/officeart/2008/layout/HorizontalMultiLevelHierarchy"/>
    <dgm:cxn modelId="{8A37B17A-708F-424C-99AC-7DBA69C4E343}" srcId="{9F880050-E360-47B0-8830-C2A64A765E5E}" destId="{1C8ECE10-FC1C-493C-BC9D-F7BEE68F3192}" srcOrd="2" destOrd="0" parTransId="{CAD33C17-8045-4631-850C-E67DBD8AA529}" sibTransId="{FFF48A87-1451-42C0-A12C-6233719500D6}"/>
    <dgm:cxn modelId="{B13A809C-ED3F-4A55-A179-46FDD0488E05}" type="presOf" srcId="{CAD33C17-8045-4631-850C-E67DBD8AA529}" destId="{8C395B5E-84E7-4098-9A02-A89D7E62EA46}" srcOrd="0" destOrd="0" presId="urn:microsoft.com/office/officeart/2008/layout/HorizontalMultiLevelHierarchy"/>
    <dgm:cxn modelId="{E310A7A7-C9F3-4B8C-AD48-29359089E3F1}" type="presOf" srcId="{1CB34C02-0563-4AB5-BC04-A68B8D50EC75}" destId="{8080C247-4BD2-4FED-83D3-27BF31DE3A13}" srcOrd="0" destOrd="0" presId="urn:microsoft.com/office/officeart/2008/layout/HorizontalMultiLevelHierarchy"/>
    <dgm:cxn modelId="{18A9ADB4-8B62-4E55-9725-181C4B14BAA2}" type="presOf" srcId="{1EC7A369-5AD7-42E1-A6F8-439D455474FB}" destId="{6A269B14-E56A-4284-9BAD-39BDEB9EEEAE}" srcOrd="0" destOrd="0" presId="urn:microsoft.com/office/officeart/2008/layout/HorizontalMultiLevelHierarchy"/>
    <dgm:cxn modelId="{31669EB7-C0D6-4A29-9ABA-1E8A5A7A6F90}" srcId="{9F880050-E360-47B0-8830-C2A64A765E5E}" destId="{1CB34C02-0563-4AB5-BC04-A68B8D50EC75}" srcOrd="0" destOrd="0" parTransId="{1EC7A369-5AD7-42E1-A6F8-439D455474FB}" sibTransId="{5EDB0C3E-7E5A-44A1-B748-4D731C549B89}"/>
    <dgm:cxn modelId="{4E1257BD-2F75-4984-B1F1-0BF69EA59A06}" type="presOf" srcId="{9F880050-E360-47B0-8830-C2A64A765E5E}" destId="{2219AB0F-D92C-4F91-A236-4716FD83D47C}" srcOrd="0" destOrd="0" presId="urn:microsoft.com/office/officeart/2008/layout/HorizontalMultiLevelHierarchy"/>
    <dgm:cxn modelId="{95785FC3-7D9F-4F70-9454-CC4ABC54DF98}" type="presOf" srcId="{A054CDC3-620F-4556-A342-474683A2D735}" destId="{B99C821F-D6CC-4654-BE1E-A547BF092350}" srcOrd="1" destOrd="0" presId="urn:microsoft.com/office/officeart/2008/layout/HorizontalMultiLevelHierarchy"/>
    <dgm:cxn modelId="{6D6687CB-21CD-422C-A01B-C495B86C0206}" type="presOf" srcId="{398EC604-B7C5-4439-99A9-9E9385F3BE9A}" destId="{00A002A2-BDB0-43EB-A4A0-B658D008EFE1}" srcOrd="0" destOrd="0" presId="urn:microsoft.com/office/officeart/2008/layout/HorizontalMultiLevelHierarchy"/>
    <dgm:cxn modelId="{614F2DD5-2949-4324-B6DB-77AC8D59CBAF}" srcId="{9F880050-E360-47B0-8830-C2A64A765E5E}" destId="{7CDC070E-5346-4530-B726-442F76F23569}" srcOrd="3" destOrd="0" parTransId="{398EC604-B7C5-4439-99A9-9E9385F3BE9A}" sibTransId="{8FEB3111-8390-486B-BC07-3B0A6E3ED2E9}"/>
    <dgm:cxn modelId="{1D0290EF-47A5-400F-A4EA-186A86B54AEA}" type="presOf" srcId="{398EC604-B7C5-4439-99A9-9E9385F3BE9A}" destId="{2C6BAB50-58B7-4387-996B-641A5EA26719}" srcOrd="1" destOrd="0" presId="urn:microsoft.com/office/officeart/2008/layout/HorizontalMultiLevelHierarchy"/>
    <dgm:cxn modelId="{144F1D8C-E164-44B4-B0C4-6F24E1863B10}" type="presParOf" srcId="{0F955AA4-F180-4B94-AFDE-D832CB2AD247}" destId="{9F8332BD-099D-4858-97AC-86D45D2E7090}" srcOrd="0" destOrd="0" presId="urn:microsoft.com/office/officeart/2008/layout/HorizontalMultiLevelHierarchy"/>
    <dgm:cxn modelId="{1D2E6643-7805-406D-9DEB-E7F2148A4EAD}" type="presParOf" srcId="{9F8332BD-099D-4858-97AC-86D45D2E7090}" destId="{2219AB0F-D92C-4F91-A236-4716FD83D47C}" srcOrd="0" destOrd="0" presId="urn:microsoft.com/office/officeart/2008/layout/HorizontalMultiLevelHierarchy"/>
    <dgm:cxn modelId="{4C927255-C42E-4D82-B817-A905A59064AF}" type="presParOf" srcId="{9F8332BD-099D-4858-97AC-86D45D2E7090}" destId="{655E222D-B81E-4227-8A95-F47CA1D452CC}" srcOrd="1" destOrd="0" presId="urn:microsoft.com/office/officeart/2008/layout/HorizontalMultiLevelHierarchy"/>
    <dgm:cxn modelId="{E2BABA89-3DEA-4F9A-92BB-1D739F2447B2}" type="presParOf" srcId="{655E222D-B81E-4227-8A95-F47CA1D452CC}" destId="{6A269B14-E56A-4284-9BAD-39BDEB9EEEAE}" srcOrd="0" destOrd="0" presId="urn:microsoft.com/office/officeart/2008/layout/HorizontalMultiLevelHierarchy"/>
    <dgm:cxn modelId="{A1744D90-03E8-4872-80E1-9B0FF3673DB7}" type="presParOf" srcId="{6A269B14-E56A-4284-9BAD-39BDEB9EEEAE}" destId="{97C715A0-B4A8-4AAF-98DB-6BBE9B7FEC3D}" srcOrd="0" destOrd="0" presId="urn:microsoft.com/office/officeart/2008/layout/HorizontalMultiLevelHierarchy"/>
    <dgm:cxn modelId="{52834411-666E-4A43-A9D1-28E015FA6D53}" type="presParOf" srcId="{655E222D-B81E-4227-8A95-F47CA1D452CC}" destId="{37F8E789-A7DE-4E71-9529-5026E6416583}" srcOrd="1" destOrd="0" presId="urn:microsoft.com/office/officeart/2008/layout/HorizontalMultiLevelHierarchy"/>
    <dgm:cxn modelId="{D4D8AADA-0E75-496C-B66D-AC5F7BA3D187}" type="presParOf" srcId="{37F8E789-A7DE-4E71-9529-5026E6416583}" destId="{8080C247-4BD2-4FED-83D3-27BF31DE3A13}" srcOrd="0" destOrd="0" presId="urn:microsoft.com/office/officeart/2008/layout/HorizontalMultiLevelHierarchy"/>
    <dgm:cxn modelId="{EF4ED131-9092-4F8C-8ADD-1146BCA6E22A}" type="presParOf" srcId="{37F8E789-A7DE-4E71-9529-5026E6416583}" destId="{97C5F64F-64B6-46F7-BF36-7CEC83BFCF81}" srcOrd="1" destOrd="0" presId="urn:microsoft.com/office/officeart/2008/layout/HorizontalMultiLevelHierarchy"/>
    <dgm:cxn modelId="{A13354AA-234E-4C6A-A592-D7A499827B10}" type="presParOf" srcId="{655E222D-B81E-4227-8A95-F47CA1D452CC}" destId="{7C3D03AF-524E-4391-ABE9-BAD62582330B}" srcOrd="2" destOrd="0" presId="urn:microsoft.com/office/officeart/2008/layout/HorizontalMultiLevelHierarchy"/>
    <dgm:cxn modelId="{124194B2-C4FC-4BBF-9D04-46F3070D6EA6}" type="presParOf" srcId="{7C3D03AF-524E-4391-ABE9-BAD62582330B}" destId="{B99C821F-D6CC-4654-BE1E-A547BF092350}" srcOrd="0" destOrd="0" presId="urn:microsoft.com/office/officeart/2008/layout/HorizontalMultiLevelHierarchy"/>
    <dgm:cxn modelId="{4C82BC03-AF36-4640-84F1-8A73032490DE}" type="presParOf" srcId="{655E222D-B81E-4227-8A95-F47CA1D452CC}" destId="{98C5D586-D8F8-48AE-BBEE-473625560745}" srcOrd="3" destOrd="0" presId="urn:microsoft.com/office/officeart/2008/layout/HorizontalMultiLevelHierarchy"/>
    <dgm:cxn modelId="{47E9831D-A43D-4547-B0A0-CF9DB450925C}" type="presParOf" srcId="{98C5D586-D8F8-48AE-BBEE-473625560745}" destId="{AFA52AD1-E599-4B1C-8D84-52CD087CC592}" srcOrd="0" destOrd="0" presId="urn:microsoft.com/office/officeart/2008/layout/HorizontalMultiLevelHierarchy"/>
    <dgm:cxn modelId="{D62520E9-A48E-4DAD-A9E6-EC357980DC45}" type="presParOf" srcId="{98C5D586-D8F8-48AE-BBEE-473625560745}" destId="{6EF5E74E-FCEA-46FE-9984-88A4C5A1BA3B}" srcOrd="1" destOrd="0" presId="urn:microsoft.com/office/officeart/2008/layout/HorizontalMultiLevelHierarchy"/>
    <dgm:cxn modelId="{C5E1B1A4-2B98-4548-9A8F-891133420F24}" type="presParOf" srcId="{655E222D-B81E-4227-8A95-F47CA1D452CC}" destId="{8C395B5E-84E7-4098-9A02-A89D7E62EA46}" srcOrd="4" destOrd="0" presId="urn:microsoft.com/office/officeart/2008/layout/HorizontalMultiLevelHierarchy"/>
    <dgm:cxn modelId="{B2B55497-1F6B-4C7E-AC52-B5932EE3503A}" type="presParOf" srcId="{8C395B5E-84E7-4098-9A02-A89D7E62EA46}" destId="{E4B37D6B-D63D-4076-8F5A-1BE25D891924}" srcOrd="0" destOrd="0" presId="urn:microsoft.com/office/officeart/2008/layout/HorizontalMultiLevelHierarchy"/>
    <dgm:cxn modelId="{E8CE276D-B82A-4249-A36C-D9E6ADDB600F}" type="presParOf" srcId="{655E222D-B81E-4227-8A95-F47CA1D452CC}" destId="{26AB8FF5-5859-4139-8400-FF95FC4BF25D}" srcOrd="5" destOrd="0" presId="urn:microsoft.com/office/officeart/2008/layout/HorizontalMultiLevelHierarchy"/>
    <dgm:cxn modelId="{CAE5AC25-EFC9-4F5D-89FB-94AF94C70E60}" type="presParOf" srcId="{26AB8FF5-5859-4139-8400-FF95FC4BF25D}" destId="{8A29146D-C6E5-4DA4-838B-4C6DD59E3FEC}" srcOrd="0" destOrd="0" presId="urn:microsoft.com/office/officeart/2008/layout/HorizontalMultiLevelHierarchy"/>
    <dgm:cxn modelId="{39334446-B921-415C-A574-98A29643DCCF}" type="presParOf" srcId="{26AB8FF5-5859-4139-8400-FF95FC4BF25D}" destId="{A5E04A95-4358-4369-9013-C071FC0269CE}" srcOrd="1" destOrd="0" presId="urn:microsoft.com/office/officeart/2008/layout/HorizontalMultiLevelHierarchy"/>
    <dgm:cxn modelId="{67C417E9-918B-447D-876D-350B2C013810}" type="presParOf" srcId="{655E222D-B81E-4227-8A95-F47CA1D452CC}" destId="{00A002A2-BDB0-43EB-A4A0-B658D008EFE1}" srcOrd="6" destOrd="0" presId="urn:microsoft.com/office/officeart/2008/layout/HorizontalMultiLevelHierarchy"/>
    <dgm:cxn modelId="{9B8C51AC-ECD5-4E47-8EDE-40B754E87B7E}" type="presParOf" srcId="{00A002A2-BDB0-43EB-A4A0-B658D008EFE1}" destId="{2C6BAB50-58B7-4387-996B-641A5EA26719}" srcOrd="0" destOrd="0" presId="urn:microsoft.com/office/officeart/2008/layout/HorizontalMultiLevelHierarchy"/>
    <dgm:cxn modelId="{5027D549-88F3-4DA3-AC2E-D5E4FE713A13}" type="presParOf" srcId="{655E222D-B81E-4227-8A95-F47CA1D452CC}" destId="{0E4C145F-F588-4814-85AA-A26A7829DF13}" srcOrd="7" destOrd="0" presId="urn:microsoft.com/office/officeart/2008/layout/HorizontalMultiLevelHierarchy"/>
    <dgm:cxn modelId="{2B68B5C0-77D0-46CD-BC57-E9E9324CFD9D}" type="presParOf" srcId="{0E4C145F-F588-4814-85AA-A26A7829DF13}" destId="{432F2A7E-EB0A-49CC-8C5E-FE67567D2A8B}" srcOrd="0" destOrd="0" presId="urn:microsoft.com/office/officeart/2008/layout/HorizontalMultiLevelHierarchy"/>
    <dgm:cxn modelId="{AC674EA2-CA7F-4FA5-8A9D-B2E89AB47661}" type="presParOf" srcId="{0E4C145F-F588-4814-85AA-A26A7829DF13}" destId="{D12E9263-345E-4E37-87DE-7604FEE042A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30A780-04E6-4875-8292-5452B2EC88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5E702AC-D044-44E9-8432-EEEAA4CBF50B}">
      <dgm:prSet phldrT="[Texte]" custT="1"/>
      <dgm:spPr/>
      <dgm:t>
        <a:bodyPr/>
        <a:lstStyle/>
        <a:p>
          <a:pPr algn="ctr"/>
          <a:r>
            <a:rPr lang="fr-FR" sz="1400" b="1" dirty="0"/>
            <a:t>ED1 </a:t>
          </a:r>
          <a:r>
            <a:rPr lang="fr-FR" sz="1400" b="1" dirty="0">
              <a:solidFill>
                <a:srgbClr val="FF0000"/>
              </a:solidFill>
            </a:rPr>
            <a:t>19</a:t>
          </a:r>
          <a:r>
            <a:rPr lang="fr-FR" sz="1400" dirty="0">
              <a:solidFill>
                <a:srgbClr val="FF0000"/>
              </a:solidFill>
            </a:rPr>
            <a:t>/01/2026</a:t>
          </a:r>
        </a:p>
      </dgm:t>
    </dgm:pt>
    <dgm:pt modelId="{3B24AA8E-7D94-4EF6-8C91-0D7E9C03F78B}" type="parTrans" cxnId="{CD452182-6DD1-4F3B-8990-63A4E56BE6DE}">
      <dgm:prSet/>
      <dgm:spPr/>
      <dgm:t>
        <a:bodyPr/>
        <a:lstStyle/>
        <a:p>
          <a:endParaRPr lang="fr-FR"/>
        </a:p>
      </dgm:t>
    </dgm:pt>
    <dgm:pt modelId="{97471C00-8B5C-4C7D-AFE9-E126D58696FC}" type="sibTrans" cxnId="{CD452182-6DD1-4F3B-8990-63A4E56BE6DE}">
      <dgm:prSet/>
      <dgm:spPr/>
      <dgm:t>
        <a:bodyPr/>
        <a:lstStyle/>
        <a:p>
          <a:endParaRPr lang="fr-FR"/>
        </a:p>
      </dgm:t>
    </dgm:pt>
    <dgm:pt modelId="{A880DA46-D60D-4B3C-A410-6090540EFAE2}">
      <dgm:prSet phldrT="[Texte]" custT="1"/>
      <dgm:spPr/>
      <dgm:t>
        <a:bodyPr/>
        <a:lstStyle/>
        <a:p>
          <a:pPr algn="l"/>
          <a:r>
            <a:rPr lang="fr-FR" sz="1400" b="1" dirty="0"/>
            <a:t>ED2</a:t>
          </a:r>
          <a:r>
            <a:rPr lang="fr-FR" sz="1400" dirty="0"/>
            <a:t> </a:t>
          </a:r>
          <a:r>
            <a:rPr lang="fr-FR" sz="1400" dirty="0">
              <a:solidFill>
                <a:srgbClr val="FF0000"/>
              </a:solidFill>
            </a:rPr>
            <a:t>26/01/2026</a:t>
          </a:r>
        </a:p>
      </dgm:t>
    </dgm:pt>
    <dgm:pt modelId="{F80B7A40-6163-42E2-8006-614C2F5BFC81}" type="parTrans" cxnId="{6BE1B29E-E805-444D-9DF3-4D67FE9CA1D3}">
      <dgm:prSet/>
      <dgm:spPr/>
      <dgm:t>
        <a:bodyPr/>
        <a:lstStyle/>
        <a:p>
          <a:endParaRPr lang="fr-FR"/>
        </a:p>
      </dgm:t>
    </dgm:pt>
    <dgm:pt modelId="{D5C4AF93-89BD-4F11-A08D-2215940624B5}" type="sibTrans" cxnId="{6BE1B29E-E805-444D-9DF3-4D67FE9CA1D3}">
      <dgm:prSet/>
      <dgm:spPr/>
      <dgm:t>
        <a:bodyPr/>
        <a:lstStyle/>
        <a:p>
          <a:endParaRPr lang="fr-FR"/>
        </a:p>
      </dgm:t>
    </dgm:pt>
    <dgm:pt modelId="{2EB46578-07A8-4076-80A8-D74EEA770BFD}">
      <dgm:prSet phldrT="[Texte]" custT="1"/>
      <dgm:spPr/>
      <dgm:t>
        <a:bodyPr/>
        <a:lstStyle/>
        <a:p>
          <a:r>
            <a:rPr lang="fr-FR" sz="1400" b="1" dirty="0"/>
            <a:t>TPG </a:t>
          </a:r>
          <a:r>
            <a:rPr lang="fr-FR" sz="1400" b="0" dirty="0">
              <a:solidFill>
                <a:srgbClr val="FF0000"/>
              </a:solidFill>
            </a:rPr>
            <a:t>05/02/2025</a:t>
          </a:r>
        </a:p>
      </dgm:t>
    </dgm:pt>
    <dgm:pt modelId="{EC3CCB39-C7C0-4B76-A983-16968A2AB019}" type="parTrans" cxnId="{F631FA48-CC87-4229-8983-8FF0305E2CF4}">
      <dgm:prSet/>
      <dgm:spPr/>
      <dgm:t>
        <a:bodyPr/>
        <a:lstStyle/>
        <a:p>
          <a:endParaRPr lang="fr-FR"/>
        </a:p>
      </dgm:t>
    </dgm:pt>
    <dgm:pt modelId="{1222BDE4-B3E1-41F9-811B-EFD5B993085A}" type="sibTrans" cxnId="{F631FA48-CC87-4229-8983-8FF0305E2CF4}">
      <dgm:prSet/>
      <dgm:spPr/>
      <dgm:t>
        <a:bodyPr/>
        <a:lstStyle/>
        <a:p>
          <a:endParaRPr lang="fr-FR"/>
        </a:p>
      </dgm:t>
    </dgm:pt>
    <dgm:pt modelId="{A6B2B900-51B0-4661-91C2-7DD8073EAB80}">
      <dgm:prSet phldrT="[Texte]" custT="1"/>
      <dgm:spPr/>
      <dgm:t>
        <a:bodyPr/>
        <a:lstStyle/>
        <a:p>
          <a:r>
            <a:rPr lang="fr-FR" sz="1400" b="1" dirty="0"/>
            <a:t>TD1</a:t>
          </a:r>
          <a:r>
            <a:rPr lang="fr-FR" sz="1400" dirty="0"/>
            <a:t> </a:t>
          </a:r>
          <a:r>
            <a:rPr lang="fr-FR" sz="1400" dirty="0">
              <a:solidFill>
                <a:srgbClr val="FF0000"/>
              </a:solidFill>
            </a:rPr>
            <a:t>04/05/2026</a:t>
          </a:r>
          <a:r>
            <a:rPr lang="fr-FR" sz="1400" dirty="0"/>
            <a:t> : </a:t>
          </a:r>
          <a:r>
            <a:rPr lang="fr-FR" sz="1050" dirty="0"/>
            <a:t>Construction de la démarche projet</a:t>
          </a:r>
        </a:p>
      </dgm:t>
    </dgm:pt>
    <dgm:pt modelId="{F705CA86-C81E-444C-AFBE-F906FF13FDD1}" type="parTrans" cxnId="{B86F462C-CDB1-4C3A-BD7D-6355DBCB882E}">
      <dgm:prSet/>
      <dgm:spPr/>
      <dgm:t>
        <a:bodyPr/>
        <a:lstStyle/>
        <a:p>
          <a:endParaRPr lang="fr-FR"/>
        </a:p>
      </dgm:t>
    </dgm:pt>
    <dgm:pt modelId="{EA3A4462-6D4B-4361-8705-8B830B19F119}" type="sibTrans" cxnId="{B86F462C-CDB1-4C3A-BD7D-6355DBCB882E}">
      <dgm:prSet/>
      <dgm:spPr/>
      <dgm:t>
        <a:bodyPr/>
        <a:lstStyle/>
        <a:p>
          <a:endParaRPr lang="fr-FR"/>
        </a:p>
      </dgm:t>
    </dgm:pt>
    <dgm:pt modelId="{E8B77886-A10C-4C6C-B279-365D6B19F859}">
      <dgm:prSet phldrT="[Texte]" custT="1"/>
      <dgm:spPr/>
      <dgm:t>
        <a:bodyPr/>
        <a:lstStyle/>
        <a:p>
          <a:r>
            <a:rPr lang="fr-FR" sz="1400" b="1" kern="1200" dirty="0"/>
            <a:t>TD2</a:t>
          </a:r>
          <a:r>
            <a:rPr lang="fr-FR" sz="1400" kern="1200" dirty="0"/>
            <a:t> </a:t>
          </a:r>
          <a:r>
            <a:rPr lang="fr-FR" sz="1400" kern="1200" dirty="0">
              <a:solidFill>
                <a:srgbClr val="FF0000"/>
              </a:solidFill>
            </a:rPr>
            <a:t>11/05/2026</a:t>
          </a:r>
          <a:r>
            <a:rPr lang="fr-FR" sz="700" kern="1200" dirty="0">
              <a:solidFill>
                <a:srgbClr val="FF0000"/>
              </a:solidFill>
            </a:rPr>
            <a:t>: </a:t>
          </a:r>
          <a:r>
            <a:rPr lang="fr-FR" sz="1000" kern="1200" dirty="0">
              <a:solidFill>
                <a:schemeClr val="bg1"/>
              </a:solidFill>
            </a:rPr>
            <a:t>Finalisation et p</a:t>
          </a:r>
          <a:r>
            <a:rPr lang="fr-FR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résentation </a:t>
          </a:r>
          <a:r>
            <a:rPr lang="fr-FR" sz="1000" kern="1200" dirty="0"/>
            <a:t>de la démarche projet</a:t>
          </a:r>
        </a:p>
      </dgm:t>
    </dgm:pt>
    <dgm:pt modelId="{A4A414FD-AFC3-455E-A828-C90AB83ACC3E}" type="parTrans" cxnId="{5F58348E-7757-4CC1-9C22-0DCDFA9AA3EF}">
      <dgm:prSet/>
      <dgm:spPr/>
      <dgm:t>
        <a:bodyPr/>
        <a:lstStyle/>
        <a:p>
          <a:endParaRPr lang="fr-FR"/>
        </a:p>
      </dgm:t>
    </dgm:pt>
    <dgm:pt modelId="{3AFAF7C8-7521-4B98-81FC-3B544BC28D7F}" type="sibTrans" cxnId="{5F58348E-7757-4CC1-9C22-0DCDFA9AA3EF}">
      <dgm:prSet/>
      <dgm:spPr/>
      <dgm:t>
        <a:bodyPr/>
        <a:lstStyle/>
        <a:p>
          <a:endParaRPr lang="fr-FR"/>
        </a:p>
      </dgm:t>
    </dgm:pt>
    <dgm:pt modelId="{9CE1B2BE-F881-42FC-995D-8704EA9298E3}">
      <dgm:prSet phldrT="[Texte]" custT="1"/>
      <dgm:spPr/>
      <dgm:t>
        <a:bodyPr/>
        <a:lstStyle/>
        <a:p>
          <a:r>
            <a:rPr lang="fr-FR" sz="1400" b="1" dirty="0"/>
            <a:t>RENDU </a:t>
          </a:r>
        </a:p>
        <a:p>
          <a:r>
            <a:rPr lang="fr-FR" sz="1400" b="0" dirty="0">
              <a:solidFill>
                <a:srgbClr val="FF0000"/>
              </a:solidFill>
            </a:rPr>
            <a:t>12</a:t>
          </a:r>
          <a:r>
            <a:rPr lang="fr-FR" sz="1400" dirty="0">
              <a:solidFill>
                <a:srgbClr val="FF0000"/>
              </a:solidFill>
            </a:rPr>
            <a:t>/05/</a:t>
          </a:r>
        </a:p>
        <a:p>
          <a:r>
            <a:rPr lang="fr-FR" sz="1400" dirty="0">
              <a:solidFill>
                <a:srgbClr val="FF0000"/>
              </a:solidFill>
            </a:rPr>
            <a:t>2026</a:t>
          </a:r>
        </a:p>
      </dgm:t>
    </dgm:pt>
    <dgm:pt modelId="{DDE6AE4A-15E5-4DA8-86E0-79B0265476ED}" type="parTrans" cxnId="{875BE25F-A3D6-4EC0-AAEB-93ECC3344FBE}">
      <dgm:prSet/>
      <dgm:spPr/>
      <dgm:t>
        <a:bodyPr/>
        <a:lstStyle/>
        <a:p>
          <a:endParaRPr lang="fr-FR"/>
        </a:p>
      </dgm:t>
    </dgm:pt>
    <dgm:pt modelId="{20EFB099-475D-4037-98C8-537557B3A72E}" type="sibTrans" cxnId="{875BE25F-A3D6-4EC0-AAEB-93ECC3344FBE}">
      <dgm:prSet/>
      <dgm:spPr/>
      <dgm:t>
        <a:bodyPr/>
        <a:lstStyle/>
        <a:p>
          <a:endParaRPr lang="fr-FR"/>
        </a:p>
      </dgm:t>
    </dgm:pt>
    <dgm:pt modelId="{102E24EA-88ED-4B6A-99F3-DA0C76CD089F}">
      <dgm:prSet phldrT="[Texte]" custT="1"/>
      <dgm:spPr/>
      <dgm:t>
        <a:bodyPr/>
        <a:lstStyle/>
        <a:p>
          <a:r>
            <a:rPr lang="fr-FR" sz="1400" b="1" dirty="0"/>
            <a:t>Répétition</a:t>
          </a:r>
          <a:r>
            <a:rPr lang="fr-FR" sz="900" dirty="0"/>
            <a:t>  </a:t>
          </a:r>
          <a:r>
            <a:rPr lang="fr-FR" sz="1400" dirty="0">
              <a:solidFill>
                <a:srgbClr val="FF0000"/>
              </a:solidFill>
            </a:rPr>
            <a:t>13/05/2026</a:t>
          </a:r>
        </a:p>
      </dgm:t>
    </dgm:pt>
    <dgm:pt modelId="{6B79CC77-695E-4618-96CE-DB047F95BA16}" type="parTrans" cxnId="{C93BF020-4B82-4A1F-8C25-58E3C8748C80}">
      <dgm:prSet/>
      <dgm:spPr/>
      <dgm:t>
        <a:bodyPr/>
        <a:lstStyle/>
        <a:p>
          <a:endParaRPr lang="fr-FR"/>
        </a:p>
      </dgm:t>
    </dgm:pt>
    <dgm:pt modelId="{2F760498-06BE-4C9A-AB63-CC8507600C41}" type="sibTrans" cxnId="{C93BF020-4B82-4A1F-8C25-58E3C8748C80}">
      <dgm:prSet/>
      <dgm:spPr/>
      <dgm:t>
        <a:bodyPr/>
        <a:lstStyle/>
        <a:p>
          <a:endParaRPr lang="fr-FR"/>
        </a:p>
      </dgm:t>
    </dgm:pt>
    <dgm:pt modelId="{F780CA86-3306-4649-98CB-3F5108AE6EAC}">
      <dgm:prSet phldrT="[Texte]" custT="1"/>
      <dgm:spPr/>
      <dgm:t>
        <a:bodyPr/>
        <a:lstStyle/>
        <a:p>
          <a:r>
            <a:rPr lang="fr-FR" sz="1400" b="1" dirty="0"/>
            <a:t>Semaine d’intervention      </a:t>
          </a:r>
          <a:r>
            <a:rPr lang="fr-FR" sz="1400" b="0" dirty="0">
              <a:solidFill>
                <a:srgbClr val="FF0000"/>
              </a:solidFill>
            </a:rPr>
            <a:t>26/05</a:t>
          </a:r>
          <a:r>
            <a:rPr lang="fr-FR" sz="1400" dirty="0">
              <a:solidFill>
                <a:srgbClr val="FF0000"/>
              </a:solidFill>
            </a:rPr>
            <a:t> au 28/05/2026</a:t>
          </a:r>
        </a:p>
      </dgm:t>
    </dgm:pt>
    <dgm:pt modelId="{9C6B4FAA-F900-42BC-AA85-C0B824C67819}" type="parTrans" cxnId="{BECB67C9-B7F1-45A1-B546-CAFF751BB798}">
      <dgm:prSet/>
      <dgm:spPr/>
      <dgm:t>
        <a:bodyPr/>
        <a:lstStyle/>
        <a:p>
          <a:endParaRPr lang="fr-FR"/>
        </a:p>
      </dgm:t>
    </dgm:pt>
    <dgm:pt modelId="{5AA9E692-7B3C-4E9E-99A7-B3E6B2D20F3E}" type="sibTrans" cxnId="{BECB67C9-B7F1-45A1-B546-CAFF751BB798}">
      <dgm:prSet/>
      <dgm:spPr/>
      <dgm:t>
        <a:bodyPr/>
        <a:lstStyle/>
        <a:p>
          <a:endParaRPr lang="fr-FR"/>
        </a:p>
      </dgm:t>
    </dgm:pt>
    <dgm:pt modelId="{F1EED8A6-FFD1-403F-81DE-844709A3FB18}">
      <dgm:prSet phldrT="[Texte]" custT="1"/>
      <dgm:spPr/>
      <dgm:t>
        <a:bodyPr/>
        <a:lstStyle/>
        <a:p>
          <a:pPr algn="l"/>
          <a:r>
            <a:rPr lang="fr-FR" sz="1000" dirty="0"/>
            <a:t>Apport de compétences pratiques pour l’animation de séance d’éducation à la santé</a:t>
          </a:r>
        </a:p>
      </dgm:t>
    </dgm:pt>
    <dgm:pt modelId="{C9CCA502-2858-4ED5-B600-DC180985A6E2}" type="parTrans" cxnId="{B27B7B19-6E95-435A-9949-53008C611716}">
      <dgm:prSet/>
      <dgm:spPr/>
      <dgm:t>
        <a:bodyPr/>
        <a:lstStyle/>
        <a:p>
          <a:endParaRPr lang="fr-FR"/>
        </a:p>
      </dgm:t>
    </dgm:pt>
    <dgm:pt modelId="{5CC502BB-EDB3-498B-8CA5-BA5F7E38EBB9}" type="sibTrans" cxnId="{B27B7B19-6E95-435A-9949-53008C611716}">
      <dgm:prSet/>
      <dgm:spPr/>
      <dgm:t>
        <a:bodyPr/>
        <a:lstStyle/>
        <a:p>
          <a:endParaRPr lang="fr-FR"/>
        </a:p>
      </dgm:t>
    </dgm:pt>
    <dgm:pt modelId="{97780487-8599-4508-A8C5-3B4FEEB5D2AB}">
      <dgm:prSet phldrT="[Texte]" custT="1"/>
      <dgm:spPr/>
      <dgm:t>
        <a:bodyPr/>
        <a:lstStyle/>
        <a:p>
          <a:pPr algn="l"/>
          <a:r>
            <a:rPr lang="fr-FR" sz="1000" dirty="0"/>
            <a:t>Présentation de la démarche d’éducation à la santé</a:t>
          </a:r>
        </a:p>
      </dgm:t>
    </dgm:pt>
    <dgm:pt modelId="{DE89F16F-2244-481A-804B-8A82FB8C48A2}" type="parTrans" cxnId="{2B35E0DC-40E9-4E52-B6F7-C0E357349E91}">
      <dgm:prSet/>
      <dgm:spPr/>
      <dgm:t>
        <a:bodyPr/>
        <a:lstStyle/>
        <a:p>
          <a:endParaRPr lang="fr-FR"/>
        </a:p>
      </dgm:t>
    </dgm:pt>
    <dgm:pt modelId="{7D0C2297-22A0-4226-8992-986DB06E9389}" type="sibTrans" cxnId="{2B35E0DC-40E9-4E52-B6F7-C0E357349E91}">
      <dgm:prSet/>
      <dgm:spPr/>
      <dgm:t>
        <a:bodyPr/>
        <a:lstStyle/>
        <a:p>
          <a:endParaRPr lang="fr-FR"/>
        </a:p>
      </dgm:t>
    </dgm:pt>
    <dgm:pt modelId="{F97E686F-1445-4F7A-A207-6AE4F3D8967C}">
      <dgm:prSet phldrT="[Texte]" custT="1"/>
      <dgm:spPr/>
      <dgm:t>
        <a:bodyPr/>
        <a:lstStyle/>
        <a:p>
          <a:pPr algn="l"/>
          <a:r>
            <a:rPr lang="fr-FR" sz="1000" dirty="0"/>
            <a:t>Découverte de la fiche projet ADES/Fiche maquette SSES</a:t>
          </a:r>
        </a:p>
      </dgm:t>
    </dgm:pt>
    <dgm:pt modelId="{8801D37F-8033-4D6B-A8F3-2A735959F4E4}" type="parTrans" cxnId="{AB39B342-9224-4CA0-B2A8-183E4EB29863}">
      <dgm:prSet/>
      <dgm:spPr/>
      <dgm:t>
        <a:bodyPr/>
        <a:lstStyle/>
        <a:p>
          <a:endParaRPr lang="fr-FR"/>
        </a:p>
      </dgm:t>
    </dgm:pt>
    <dgm:pt modelId="{90C1C4AC-9A51-4F7C-9DD5-4EE5251D14FF}" type="sibTrans" cxnId="{AB39B342-9224-4CA0-B2A8-183E4EB29863}">
      <dgm:prSet/>
      <dgm:spPr/>
      <dgm:t>
        <a:bodyPr/>
        <a:lstStyle/>
        <a:p>
          <a:endParaRPr lang="fr-FR"/>
        </a:p>
      </dgm:t>
    </dgm:pt>
    <dgm:pt modelId="{0C26C3C9-83B5-4FD4-963E-067BF391DE42}">
      <dgm:prSet phldrT="[Texte]" custT="1"/>
      <dgm:spPr/>
      <dgm:t>
        <a:bodyPr/>
        <a:lstStyle/>
        <a:p>
          <a:pPr algn="l"/>
          <a:r>
            <a:rPr lang="fr-FR" sz="1000" dirty="0"/>
            <a:t>Préparation de l’action d’éducation</a:t>
          </a:r>
        </a:p>
      </dgm:t>
    </dgm:pt>
    <dgm:pt modelId="{80D56903-7B03-4661-B68B-1FB828285FEB}" type="parTrans" cxnId="{95A6973F-9B49-4D94-956A-4921D605B918}">
      <dgm:prSet/>
      <dgm:spPr/>
      <dgm:t>
        <a:bodyPr/>
        <a:lstStyle/>
        <a:p>
          <a:endParaRPr lang="fr-FR"/>
        </a:p>
      </dgm:t>
    </dgm:pt>
    <dgm:pt modelId="{9447D4EA-3792-4D19-A7D1-85F0A4C9B0FC}" type="sibTrans" cxnId="{95A6973F-9B49-4D94-956A-4921D605B918}">
      <dgm:prSet/>
      <dgm:spPr/>
      <dgm:t>
        <a:bodyPr/>
        <a:lstStyle/>
        <a:p>
          <a:endParaRPr lang="fr-FR"/>
        </a:p>
      </dgm:t>
    </dgm:pt>
    <dgm:pt modelId="{52E5FA2C-D8F3-4B56-A7DA-AE79896ED25B}">
      <dgm:prSet phldrT="[Texte]" custT="1"/>
      <dgm:spPr/>
      <dgm:t>
        <a:bodyPr/>
        <a:lstStyle/>
        <a:p>
          <a:r>
            <a:rPr lang="fr-FR" sz="1000" dirty="0"/>
            <a:t>Travail des étudiants sur la fiche projet ADES/Fiche maquette SSES</a:t>
          </a:r>
        </a:p>
      </dgm:t>
    </dgm:pt>
    <dgm:pt modelId="{51E49D24-4D1B-47E8-89AD-2D7ED86C561B}" type="parTrans" cxnId="{A75EA91F-28F3-417D-AD89-F28C5538E9DC}">
      <dgm:prSet/>
      <dgm:spPr/>
      <dgm:t>
        <a:bodyPr/>
        <a:lstStyle/>
        <a:p>
          <a:endParaRPr lang="fr-FR"/>
        </a:p>
      </dgm:t>
    </dgm:pt>
    <dgm:pt modelId="{D8F9B694-D9B7-442E-92C8-80224369A82F}" type="sibTrans" cxnId="{A75EA91F-28F3-417D-AD89-F28C5538E9DC}">
      <dgm:prSet/>
      <dgm:spPr/>
      <dgm:t>
        <a:bodyPr/>
        <a:lstStyle/>
        <a:p>
          <a:endParaRPr lang="fr-FR"/>
        </a:p>
      </dgm:t>
    </dgm:pt>
    <dgm:pt modelId="{EB297849-30B2-4BA8-91A4-EA5CEF1982B2}">
      <dgm:prSet phldrT="[Texte]" custT="1"/>
      <dgm:spPr/>
      <dgm:t>
        <a:bodyPr/>
        <a:lstStyle/>
        <a:p>
          <a:r>
            <a:rPr lang="fr-FR" sz="1000" dirty="0"/>
            <a:t>Elaboration et finalisation des outils et activités </a:t>
          </a:r>
          <a:r>
            <a:rPr lang="fr-FR" sz="1000" b="1" dirty="0"/>
            <a:t>po</a:t>
          </a:r>
          <a:r>
            <a:rPr lang="fr-FR" sz="1000" dirty="0"/>
            <a:t>ur l’action d’éducation à la santé   </a:t>
          </a:r>
        </a:p>
      </dgm:t>
    </dgm:pt>
    <dgm:pt modelId="{D8E652C1-A869-4048-813D-B52F511736B0}" type="parTrans" cxnId="{99234A77-0B89-4E99-B0E4-3D13BEB077FC}">
      <dgm:prSet/>
      <dgm:spPr/>
      <dgm:t>
        <a:bodyPr/>
        <a:lstStyle/>
        <a:p>
          <a:endParaRPr lang="fr-FR"/>
        </a:p>
      </dgm:t>
    </dgm:pt>
    <dgm:pt modelId="{E0CA344E-99F2-4448-860E-1A1E25BBF801}" type="sibTrans" cxnId="{99234A77-0B89-4E99-B0E4-3D13BEB077FC}">
      <dgm:prSet/>
      <dgm:spPr/>
      <dgm:t>
        <a:bodyPr/>
        <a:lstStyle/>
        <a:p>
          <a:endParaRPr lang="fr-FR"/>
        </a:p>
      </dgm:t>
    </dgm:pt>
    <dgm:pt modelId="{9F1D30DD-B6D0-4779-900D-2E7BFE3505A7}">
      <dgm:prSet phldrT="[Texte]" custT="1"/>
      <dgm:spPr/>
      <dgm:t>
        <a:bodyPr/>
        <a:lstStyle/>
        <a:p>
          <a:r>
            <a:rPr lang="fr-FR" sz="1000" dirty="0"/>
            <a:t>Dépôt sur Moodle de la fiche projet ADES/Fiche maquette SSES pour notation</a:t>
          </a:r>
        </a:p>
      </dgm:t>
    </dgm:pt>
    <dgm:pt modelId="{7C06FC38-CCE5-4F50-8F22-1913C414B4C6}" type="parTrans" cxnId="{90FBAE68-50A3-4DBB-B720-9DEB734D988F}">
      <dgm:prSet/>
      <dgm:spPr/>
      <dgm:t>
        <a:bodyPr/>
        <a:lstStyle/>
        <a:p>
          <a:endParaRPr lang="fr-FR"/>
        </a:p>
      </dgm:t>
    </dgm:pt>
    <dgm:pt modelId="{37379B60-4D46-4511-B9A3-8DFE880D92A4}" type="sibTrans" cxnId="{90FBAE68-50A3-4DBB-B720-9DEB734D988F}">
      <dgm:prSet/>
      <dgm:spPr/>
      <dgm:t>
        <a:bodyPr/>
        <a:lstStyle/>
        <a:p>
          <a:endParaRPr lang="fr-FR"/>
        </a:p>
      </dgm:t>
    </dgm:pt>
    <dgm:pt modelId="{8A798F80-1CDE-46B1-96BE-6FC39AA205E9}">
      <dgm:prSet phldrT="[Texte]" custT="1"/>
      <dgm:spPr/>
      <dgm:t>
        <a:bodyPr/>
        <a:lstStyle/>
        <a:p>
          <a:r>
            <a:rPr lang="fr-FR" sz="1000" dirty="0"/>
            <a:t>Répétition générale de la semaine d’intervention </a:t>
          </a:r>
        </a:p>
      </dgm:t>
    </dgm:pt>
    <dgm:pt modelId="{5AE93A01-C424-44F9-AAD0-568E29AF938A}" type="parTrans" cxnId="{ACE59EB1-3AD5-4E85-8B96-4632005C3244}">
      <dgm:prSet/>
      <dgm:spPr/>
      <dgm:t>
        <a:bodyPr/>
        <a:lstStyle/>
        <a:p>
          <a:endParaRPr lang="fr-FR"/>
        </a:p>
      </dgm:t>
    </dgm:pt>
    <dgm:pt modelId="{259F09BA-407C-4E20-9558-E1DFB616743B}" type="sibTrans" cxnId="{ACE59EB1-3AD5-4E85-8B96-4632005C3244}">
      <dgm:prSet/>
      <dgm:spPr/>
      <dgm:t>
        <a:bodyPr/>
        <a:lstStyle/>
        <a:p>
          <a:endParaRPr lang="fr-FR"/>
        </a:p>
      </dgm:t>
    </dgm:pt>
    <dgm:pt modelId="{E8B55FD4-CD3A-48BD-A5D2-29D4B8195C86}">
      <dgm:prSet phldrT="[Texte]" custT="1"/>
      <dgm:spPr/>
      <dgm:t>
        <a:bodyPr/>
        <a:lstStyle/>
        <a:p>
          <a:r>
            <a:rPr lang="fr-FR" sz="1400" dirty="0"/>
            <a:t>ORAL </a:t>
          </a:r>
          <a:r>
            <a:rPr lang="fr-FR" sz="1400" dirty="0">
              <a:solidFill>
                <a:srgbClr val="FF0000"/>
              </a:solidFill>
            </a:rPr>
            <a:t>27/05/2026</a:t>
          </a:r>
        </a:p>
      </dgm:t>
    </dgm:pt>
    <dgm:pt modelId="{BED8A389-67CA-44A4-AC1F-4D268DA14155}" type="parTrans" cxnId="{832D786C-D5DA-409B-8F53-786B7DEC7D43}">
      <dgm:prSet/>
      <dgm:spPr/>
      <dgm:t>
        <a:bodyPr/>
        <a:lstStyle/>
        <a:p>
          <a:endParaRPr lang="fr-FR"/>
        </a:p>
      </dgm:t>
    </dgm:pt>
    <dgm:pt modelId="{CEFEFC1D-6FE9-40D8-AEDA-8D35AD2B6A85}" type="sibTrans" cxnId="{832D786C-D5DA-409B-8F53-786B7DEC7D43}">
      <dgm:prSet/>
      <dgm:spPr/>
      <dgm:t>
        <a:bodyPr/>
        <a:lstStyle/>
        <a:p>
          <a:endParaRPr lang="fr-FR"/>
        </a:p>
      </dgm:t>
    </dgm:pt>
    <dgm:pt modelId="{F134DBF2-C78D-40EA-94B2-EE84BCB34771}">
      <dgm:prSet phldrT="[Texte]" custT="1"/>
      <dgm:spPr/>
      <dgm:t>
        <a:bodyPr/>
        <a:lstStyle/>
        <a:p>
          <a:r>
            <a:rPr lang="fr-FR" sz="1000" dirty="0">
              <a:solidFill>
                <a:srgbClr val="FF0000"/>
              </a:solidFill>
            </a:rPr>
            <a:t>Demande de matériel </a:t>
          </a:r>
          <a:r>
            <a:rPr lang="fr-FR" sz="1000" dirty="0"/>
            <a:t>pour l’intervention (papeterie + reprographie)</a:t>
          </a:r>
        </a:p>
      </dgm:t>
    </dgm:pt>
    <dgm:pt modelId="{960CABCB-00FF-41B2-9DFC-0C112DDC0F66}" type="parTrans" cxnId="{2650B1EE-D16A-471A-9375-44FC97441ABF}">
      <dgm:prSet/>
      <dgm:spPr/>
      <dgm:t>
        <a:bodyPr/>
        <a:lstStyle/>
        <a:p>
          <a:endParaRPr lang="fr-FR"/>
        </a:p>
      </dgm:t>
    </dgm:pt>
    <dgm:pt modelId="{844BD2A9-72DB-4ACD-ABB8-6F6690CCE527}" type="sibTrans" cxnId="{2650B1EE-D16A-471A-9375-44FC97441ABF}">
      <dgm:prSet/>
      <dgm:spPr/>
      <dgm:t>
        <a:bodyPr/>
        <a:lstStyle/>
        <a:p>
          <a:endParaRPr lang="fr-FR"/>
        </a:p>
      </dgm:t>
    </dgm:pt>
    <dgm:pt modelId="{81DDE971-B8ED-42AB-ACA4-7267216DA04A}" type="pres">
      <dgm:prSet presAssocID="{FC30A780-04E6-4875-8292-5452B2EC8849}" presName="CompostProcess" presStyleCnt="0">
        <dgm:presLayoutVars>
          <dgm:dir/>
          <dgm:resizeHandles val="exact"/>
        </dgm:presLayoutVars>
      </dgm:prSet>
      <dgm:spPr/>
    </dgm:pt>
    <dgm:pt modelId="{0186FE69-A8C8-4306-A356-295B0824F36B}" type="pres">
      <dgm:prSet presAssocID="{FC30A780-04E6-4875-8292-5452B2EC8849}" presName="arrow" presStyleLbl="bgShp" presStyleIdx="0" presStyleCnt="1"/>
      <dgm:spPr/>
    </dgm:pt>
    <dgm:pt modelId="{BBFA1063-5978-4652-9F1C-0D822CC8C55A}" type="pres">
      <dgm:prSet presAssocID="{FC30A780-04E6-4875-8292-5452B2EC8849}" presName="linearProcess" presStyleCnt="0"/>
      <dgm:spPr/>
    </dgm:pt>
    <dgm:pt modelId="{5021480D-24A4-43BE-89C6-DC910EF91221}" type="pres">
      <dgm:prSet presAssocID="{E5E702AC-D044-44E9-8432-EEEAA4CBF50B}" presName="textNode" presStyleLbl="node1" presStyleIdx="0" presStyleCnt="9" custScaleY="116975">
        <dgm:presLayoutVars>
          <dgm:bulletEnabled val="1"/>
        </dgm:presLayoutVars>
      </dgm:prSet>
      <dgm:spPr/>
    </dgm:pt>
    <dgm:pt modelId="{63775C2D-4694-44C9-B6B9-FF53E095998D}" type="pres">
      <dgm:prSet presAssocID="{97471C00-8B5C-4C7D-AFE9-E126D58696FC}" presName="sibTrans" presStyleCnt="0"/>
      <dgm:spPr/>
    </dgm:pt>
    <dgm:pt modelId="{03D33F6C-32DF-471E-B93B-30B927DD16FC}" type="pres">
      <dgm:prSet presAssocID="{A880DA46-D60D-4B3C-A410-6090540EFAE2}" presName="textNode" presStyleLbl="node1" presStyleIdx="1" presStyleCnt="9" custScaleY="117742">
        <dgm:presLayoutVars>
          <dgm:bulletEnabled val="1"/>
        </dgm:presLayoutVars>
      </dgm:prSet>
      <dgm:spPr/>
    </dgm:pt>
    <dgm:pt modelId="{A5E2B438-8963-44AF-A22C-541E00D64F60}" type="pres">
      <dgm:prSet presAssocID="{D5C4AF93-89BD-4F11-A08D-2215940624B5}" presName="sibTrans" presStyleCnt="0"/>
      <dgm:spPr/>
    </dgm:pt>
    <dgm:pt modelId="{5515F9C4-D733-4701-84E9-EC5C983BCC1B}" type="pres">
      <dgm:prSet presAssocID="{2EB46578-07A8-4076-80A8-D74EEA770BFD}" presName="textNode" presStyleLbl="node1" presStyleIdx="2" presStyleCnt="9" custScaleY="118509" custLinFactX="100000" custLinFactNeighborX="100775" custLinFactNeighborY="-1637">
        <dgm:presLayoutVars>
          <dgm:bulletEnabled val="1"/>
        </dgm:presLayoutVars>
      </dgm:prSet>
      <dgm:spPr/>
    </dgm:pt>
    <dgm:pt modelId="{D810D742-D91A-4C37-8702-47AE0867E71C}" type="pres">
      <dgm:prSet presAssocID="{1222BDE4-B3E1-41F9-811B-EFD5B993085A}" presName="sibTrans" presStyleCnt="0"/>
      <dgm:spPr/>
    </dgm:pt>
    <dgm:pt modelId="{1DFD17A1-294A-4F1E-B6E6-AD727BD4136C}" type="pres">
      <dgm:prSet presAssocID="{A6B2B900-51B0-4661-91C2-7DD8073EAB80}" presName="textNode" presStyleLbl="node1" presStyleIdx="3" presStyleCnt="9" custScaleY="119276" custLinFactX="-98460" custLinFactNeighborX="-100000" custLinFactNeighborY="-314">
        <dgm:presLayoutVars>
          <dgm:bulletEnabled val="1"/>
        </dgm:presLayoutVars>
      </dgm:prSet>
      <dgm:spPr/>
    </dgm:pt>
    <dgm:pt modelId="{AE47C05C-779B-4F90-914B-1C133FAFD022}" type="pres">
      <dgm:prSet presAssocID="{EA3A4462-6D4B-4361-8705-8B830B19F119}" presName="sibTrans" presStyleCnt="0"/>
      <dgm:spPr/>
    </dgm:pt>
    <dgm:pt modelId="{5C6B42A7-71C9-492E-B9F6-6C185CDDCDEA}" type="pres">
      <dgm:prSet presAssocID="{E8B77886-A10C-4C6C-B279-365D6B19F859}" presName="textNode" presStyleLbl="node1" presStyleIdx="4" presStyleCnt="9" custScaleY="120043">
        <dgm:presLayoutVars>
          <dgm:bulletEnabled val="1"/>
        </dgm:presLayoutVars>
      </dgm:prSet>
      <dgm:spPr/>
    </dgm:pt>
    <dgm:pt modelId="{B3E4E557-A290-4761-B5D8-ED51016B5564}" type="pres">
      <dgm:prSet presAssocID="{3AFAF7C8-7521-4B98-81FC-3B544BC28D7F}" presName="sibTrans" presStyleCnt="0"/>
      <dgm:spPr/>
    </dgm:pt>
    <dgm:pt modelId="{8F1E7C94-F2A5-485A-B6DE-418747B7FB87}" type="pres">
      <dgm:prSet presAssocID="{9CE1B2BE-F881-42FC-995D-8704EA9298E3}" presName="textNode" presStyleLbl="node1" presStyleIdx="5" presStyleCnt="9" custScaleY="120810">
        <dgm:presLayoutVars>
          <dgm:bulletEnabled val="1"/>
        </dgm:presLayoutVars>
      </dgm:prSet>
      <dgm:spPr/>
    </dgm:pt>
    <dgm:pt modelId="{F06FA9CB-BEDA-42EB-9DEC-573D875C30DC}" type="pres">
      <dgm:prSet presAssocID="{20EFB099-475D-4037-98C8-537557B3A72E}" presName="sibTrans" presStyleCnt="0"/>
      <dgm:spPr/>
    </dgm:pt>
    <dgm:pt modelId="{369228F3-4437-46FC-A49D-0FD90D690D75}" type="pres">
      <dgm:prSet presAssocID="{102E24EA-88ED-4B6A-99F3-DA0C76CD089F}" presName="textNode" presStyleLbl="node1" presStyleIdx="6" presStyleCnt="9" custScaleY="118509">
        <dgm:presLayoutVars>
          <dgm:bulletEnabled val="1"/>
        </dgm:presLayoutVars>
      </dgm:prSet>
      <dgm:spPr/>
    </dgm:pt>
    <dgm:pt modelId="{3490635B-09A1-49C1-8499-6E968C8124DB}" type="pres">
      <dgm:prSet presAssocID="{2F760498-06BE-4C9A-AB63-CC8507600C41}" presName="sibTrans" presStyleCnt="0"/>
      <dgm:spPr/>
    </dgm:pt>
    <dgm:pt modelId="{6F73BB53-02E1-4600-8840-F966B0188182}" type="pres">
      <dgm:prSet presAssocID="{F780CA86-3306-4649-98CB-3F5108AE6EAC}" presName="textNode" presStyleLbl="node1" presStyleIdx="7" presStyleCnt="9" custScaleY="115440">
        <dgm:presLayoutVars>
          <dgm:bulletEnabled val="1"/>
        </dgm:presLayoutVars>
      </dgm:prSet>
      <dgm:spPr/>
    </dgm:pt>
    <dgm:pt modelId="{AB616992-C324-4E35-9D28-6AD6BC36D525}" type="pres">
      <dgm:prSet presAssocID="{5AA9E692-7B3C-4E9E-99A7-B3E6B2D20F3E}" presName="sibTrans" presStyleCnt="0"/>
      <dgm:spPr/>
    </dgm:pt>
    <dgm:pt modelId="{9E44855C-83A0-4D43-8A89-C34D3C9C9608}" type="pres">
      <dgm:prSet presAssocID="{E8B55FD4-CD3A-48BD-A5D2-29D4B8195C86}" presName="textNode" presStyleLbl="node1" presStyleIdx="8" presStyleCnt="9" custScaleY="116975">
        <dgm:presLayoutVars>
          <dgm:bulletEnabled val="1"/>
        </dgm:presLayoutVars>
      </dgm:prSet>
      <dgm:spPr/>
    </dgm:pt>
  </dgm:ptLst>
  <dgm:cxnLst>
    <dgm:cxn modelId="{AC96CE0A-5345-48B5-AE2F-48E2FECA4FF1}" type="presOf" srcId="{97780487-8599-4508-A8C5-3B4FEEB5D2AB}" destId="{03D33F6C-32DF-471E-B93B-30B927DD16FC}" srcOrd="0" destOrd="1" presId="urn:microsoft.com/office/officeart/2005/8/layout/hProcess9"/>
    <dgm:cxn modelId="{B27B7B19-6E95-435A-9949-53008C611716}" srcId="{E5E702AC-D044-44E9-8432-EEEAA4CBF50B}" destId="{F1EED8A6-FFD1-403F-81DE-844709A3FB18}" srcOrd="0" destOrd="0" parTransId="{C9CCA502-2858-4ED5-B600-DC180985A6E2}" sibTransId="{5CC502BB-EDB3-498B-8CA5-BA5F7E38EBB9}"/>
    <dgm:cxn modelId="{A75EA91F-28F3-417D-AD89-F28C5538E9DC}" srcId="{2EB46578-07A8-4076-80A8-D74EEA770BFD}" destId="{52E5FA2C-D8F3-4B56-A7DA-AE79896ED25B}" srcOrd="0" destOrd="0" parTransId="{51E49D24-4D1B-47E8-89AD-2D7ED86C561B}" sibTransId="{D8F9B694-D9B7-442E-92C8-80224369A82F}"/>
    <dgm:cxn modelId="{C93BF020-4B82-4A1F-8C25-58E3C8748C80}" srcId="{FC30A780-04E6-4875-8292-5452B2EC8849}" destId="{102E24EA-88ED-4B6A-99F3-DA0C76CD089F}" srcOrd="6" destOrd="0" parTransId="{6B79CC77-695E-4618-96CE-DB047F95BA16}" sibTransId="{2F760498-06BE-4C9A-AB63-CC8507600C41}"/>
    <dgm:cxn modelId="{6AAEE72A-4A8B-4D7B-A3BE-78FB3139F95D}" type="presOf" srcId="{F134DBF2-C78D-40EA-94B2-EE84BCB34771}" destId="{8F1E7C94-F2A5-485A-B6DE-418747B7FB87}" srcOrd="0" destOrd="2" presId="urn:microsoft.com/office/officeart/2005/8/layout/hProcess9"/>
    <dgm:cxn modelId="{B86F462C-CDB1-4C3A-BD7D-6355DBCB882E}" srcId="{FC30A780-04E6-4875-8292-5452B2EC8849}" destId="{A6B2B900-51B0-4661-91C2-7DD8073EAB80}" srcOrd="3" destOrd="0" parTransId="{F705CA86-C81E-444C-AFBE-F906FF13FDD1}" sibTransId="{EA3A4462-6D4B-4361-8705-8B830B19F119}"/>
    <dgm:cxn modelId="{0551763E-0BB1-4A90-AB1F-88BF839B6322}" type="presOf" srcId="{52E5FA2C-D8F3-4B56-A7DA-AE79896ED25B}" destId="{5515F9C4-D733-4701-84E9-EC5C983BCC1B}" srcOrd="0" destOrd="1" presId="urn:microsoft.com/office/officeart/2005/8/layout/hProcess9"/>
    <dgm:cxn modelId="{95A6973F-9B49-4D94-956A-4921D605B918}" srcId="{A880DA46-D60D-4B3C-A410-6090540EFAE2}" destId="{0C26C3C9-83B5-4FD4-963E-067BF391DE42}" srcOrd="2" destOrd="0" parTransId="{80D56903-7B03-4661-B68B-1FB828285FEB}" sibTransId="{9447D4EA-3792-4D19-A7D1-85F0A4C9B0FC}"/>
    <dgm:cxn modelId="{F36DAA41-0CE0-4DB0-8C56-184D82993A50}" type="presOf" srcId="{E5E702AC-D044-44E9-8432-EEEAA4CBF50B}" destId="{5021480D-24A4-43BE-89C6-DC910EF91221}" srcOrd="0" destOrd="0" presId="urn:microsoft.com/office/officeart/2005/8/layout/hProcess9"/>
    <dgm:cxn modelId="{AB39B342-9224-4CA0-B2A8-183E4EB29863}" srcId="{A880DA46-D60D-4B3C-A410-6090540EFAE2}" destId="{F97E686F-1445-4F7A-A207-6AE4F3D8967C}" srcOrd="1" destOrd="0" parTransId="{8801D37F-8033-4D6B-A8F3-2A735959F4E4}" sibTransId="{90C1C4AC-9A51-4F7C-9DD5-4EE5251D14FF}"/>
    <dgm:cxn modelId="{F631FA48-CC87-4229-8983-8FF0305E2CF4}" srcId="{FC30A780-04E6-4875-8292-5452B2EC8849}" destId="{2EB46578-07A8-4076-80A8-D74EEA770BFD}" srcOrd="2" destOrd="0" parTransId="{EC3CCB39-C7C0-4B76-A983-16968A2AB019}" sibTransId="{1222BDE4-B3E1-41F9-811B-EFD5B993085A}"/>
    <dgm:cxn modelId="{1A8CD24D-80E0-42F7-804F-3FF6D2BBF51B}" type="presOf" srcId="{E8B77886-A10C-4C6C-B279-365D6B19F859}" destId="{5C6B42A7-71C9-492E-B9F6-6C185CDDCDEA}" srcOrd="0" destOrd="0" presId="urn:microsoft.com/office/officeart/2005/8/layout/hProcess9"/>
    <dgm:cxn modelId="{A4C9BE52-0580-47FB-92C3-7CACC5E4168E}" type="presOf" srcId="{A880DA46-D60D-4B3C-A410-6090540EFAE2}" destId="{03D33F6C-32DF-471E-B93B-30B927DD16FC}" srcOrd="0" destOrd="0" presId="urn:microsoft.com/office/officeart/2005/8/layout/hProcess9"/>
    <dgm:cxn modelId="{875BE25F-A3D6-4EC0-AAEB-93ECC3344FBE}" srcId="{FC30A780-04E6-4875-8292-5452B2EC8849}" destId="{9CE1B2BE-F881-42FC-995D-8704EA9298E3}" srcOrd="5" destOrd="0" parTransId="{DDE6AE4A-15E5-4DA8-86E0-79B0265476ED}" sibTransId="{20EFB099-475D-4037-98C8-537557B3A72E}"/>
    <dgm:cxn modelId="{90FBAE68-50A3-4DBB-B720-9DEB734D988F}" srcId="{9CE1B2BE-F881-42FC-995D-8704EA9298E3}" destId="{9F1D30DD-B6D0-4779-900D-2E7BFE3505A7}" srcOrd="0" destOrd="0" parTransId="{7C06FC38-CCE5-4F50-8F22-1913C414B4C6}" sibTransId="{37379B60-4D46-4511-B9A3-8DFE880D92A4}"/>
    <dgm:cxn modelId="{832D786C-D5DA-409B-8F53-786B7DEC7D43}" srcId="{FC30A780-04E6-4875-8292-5452B2EC8849}" destId="{E8B55FD4-CD3A-48BD-A5D2-29D4B8195C86}" srcOrd="8" destOrd="0" parTransId="{BED8A389-67CA-44A4-AC1F-4D268DA14155}" sibTransId="{CEFEFC1D-6FE9-40D8-AEDA-8D35AD2B6A85}"/>
    <dgm:cxn modelId="{DAF0246E-57E2-4867-B9BD-4E22DBEFE40A}" type="presOf" srcId="{A6B2B900-51B0-4661-91C2-7DD8073EAB80}" destId="{1DFD17A1-294A-4F1E-B6E6-AD727BD4136C}" srcOrd="0" destOrd="0" presId="urn:microsoft.com/office/officeart/2005/8/layout/hProcess9"/>
    <dgm:cxn modelId="{DEA46B6E-29E3-4B0F-B2B4-008C55985E69}" type="presOf" srcId="{F780CA86-3306-4649-98CB-3F5108AE6EAC}" destId="{6F73BB53-02E1-4600-8840-F966B0188182}" srcOrd="0" destOrd="0" presId="urn:microsoft.com/office/officeart/2005/8/layout/hProcess9"/>
    <dgm:cxn modelId="{99234A77-0B89-4E99-B0E4-3D13BEB077FC}" srcId="{A6B2B900-51B0-4661-91C2-7DD8073EAB80}" destId="{EB297849-30B2-4BA8-91A4-EA5CEF1982B2}" srcOrd="0" destOrd="0" parTransId="{D8E652C1-A869-4048-813D-B52F511736B0}" sibTransId="{E0CA344E-99F2-4448-860E-1A1E25BBF801}"/>
    <dgm:cxn modelId="{CD452182-6DD1-4F3B-8990-63A4E56BE6DE}" srcId="{FC30A780-04E6-4875-8292-5452B2EC8849}" destId="{E5E702AC-D044-44E9-8432-EEEAA4CBF50B}" srcOrd="0" destOrd="0" parTransId="{3B24AA8E-7D94-4EF6-8C91-0D7E9C03F78B}" sibTransId="{97471C00-8B5C-4C7D-AFE9-E126D58696FC}"/>
    <dgm:cxn modelId="{8AB2E788-F916-47C4-94EE-92296169CD36}" type="presOf" srcId="{102E24EA-88ED-4B6A-99F3-DA0C76CD089F}" destId="{369228F3-4437-46FC-A49D-0FD90D690D75}" srcOrd="0" destOrd="0" presId="urn:microsoft.com/office/officeart/2005/8/layout/hProcess9"/>
    <dgm:cxn modelId="{5F58348E-7757-4CC1-9C22-0DCDFA9AA3EF}" srcId="{FC30A780-04E6-4875-8292-5452B2EC8849}" destId="{E8B77886-A10C-4C6C-B279-365D6B19F859}" srcOrd="4" destOrd="0" parTransId="{A4A414FD-AFC3-455E-A828-C90AB83ACC3E}" sibTransId="{3AFAF7C8-7521-4B98-81FC-3B544BC28D7F}"/>
    <dgm:cxn modelId="{2052D599-AABC-49EF-A04C-E2B371E85B78}" type="presOf" srcId="{E8B55FD4-CD3A-48BD-A5D2-29D4B8195C86}" destId="{9E44855C-83A0-4D43-8A89-C34D3C9C9608}" srcOrd="0" destOrd="0" presId="urn:microsoft.com/office/officeart/2005/8/layout/hProcess9"/>
    <dgm:cxn modelId="{6BE1B29E-E805-444D-9DF3-4D67FE9CA1D3}" srcId="{FC30A780-04E6-4875-8292-5452B2EC8849}" destId="{A880DA46-D60D-4B3C-A410-6090540EFAE2}" srcOrd="1" destOrd="0" parTransId="{F80B7A40-6163-42E2-8006-614C2F5BFC81}" sibTransId="{D5C4AF93-89BD-4F11-A08D-2215940624B5}"/>
    <dgm:cxn modelId="{52F05CA4-F9D5-45E1-B2FF-96473AFD6074}" type="presOf" srcId="{F1EED8A6-FFD1-403F-81DE-844709A3FB18}" destId="{5021480D-24A4-43BE-89C6-DC910EF91221}" srcOrd="0" destOrd="1" presId="urn:microsoft.com/office/officeart/2005/8/layout/hProcess9"/>
    <dgm:cxn modelId="{ACE59EB1-3AD5-4E85-8B96-4632005C3244}" srcId="{102E24EA-88ED-4B6A-99F3-DA0C76CD089F}" destId="{8A798F80-1CDE-46B1-96BE-6FC39AA205E9}" srcOrd="0" destOrd="0" parTransId="{5AE93A01-C424-44F9-AAD0-568E29AF938A}" sibTransId="{259F09BA-407C-4E20-9558-E1DFB616743B}"/>
    <dgm:cxn modelId="{870DF8B5-00CE-48E4-89BF-9A0E2F85F2A1}" type="presOf" srcId="{8A798F80-1CDE-46B1-96BE-6FC39AA205E9}" destId="{369228F3-4437-46FC-A49D-0FD90D690D75}" srcOrd="0" destOrd="1" presId="urn:microsoft.com/office/officeart/2005/8/layout/hProcess9"/>
    <dgm:cxn modelId="{233AFCBA-97EE-46EE-B0DF-C247D38488D8}" type="presOf" srcId="{9CE1B2BE-F881-42FC-995D-8704EA9298E3}" destId="{8F1E7C94-F2A5-485A-B6DE-418747B7FB87}" srcOrd="0" destOrd="0" presId="urn:microsoft.com/office/officeart/2005/8/layout/hProcess9"/>
    <dgm:cxn modelId="{BECB67C9-B7F1-45A1-B546-CAFF751BB798}" srcId="{FC30A780-04E6-4875-8292-5452B2EC8849}" destId="{F780CA86-3306-4649-98CB-3F5108AE6EAC}" srcOrd="7" destOrd="0" parTransId="{9C6B4FAA-F900-42BC-AA85-C0B824C67819}" sibTransId="{5AA9E692-7B3C-4E9E-99A7-B3E6B2D20F3E}"/>
    <dgm:cxn modelId="{21B7EFCC-6F8C-4558-A8F2-6DD0DE914E79}" type="presOf" srcId="{2EB46578-07A8-4076-80A8-D74EEA770BFD}" destId="{5515F9C4-D733-4701-84E9-EC5C983BCC1B}" srcOrd="0" destOrd="0" presId="urn:microsoft.com/office/officeart/2005/8/layout/hProcess9"/>
    <dgm:cxn modelId="{26B284D7-9B74-413C-B916-B62BECFC88EC}" type="presOf" srcId="{0C26C3C9-83B5-4FD4-963E-067BF391DE42}" destId="{03D33F6C-32DF-471E-B93B-30B927DD16FC}" srcOrd="0" destOrd="3" presId="urn:microsoft.com/office/officeart/2005/8/layout/hProcess9"/>
    <dgm:cxn modelId="{96A87ADA-E072-49D8-B0A5-FD3D9F690A79}" type="presOf" srcId="{9F1D30DD-B6D0-4779-900D-2E7BFE3505A7}" destId="{8F1E7C94-F2A5-485A-B6DE-418747B7FB87}" srcOrd="0" destOrd="1" presId="urn:microsoft.com/office/officeart/2005/8/layout/hProcess9"/>
    <dgm:cxn modelId="{2B35E0DC-40E9-4E52-B6F7-C0E357349E91}" srcId="{A880DA46-D60D-4B3C-A410-6090540EFAE2}" destId="{97780487-8599-4508-A8C5-3B4FEEB5D2AB}" srcOrd="0" destOrd="0" parTransId="{DE89F16F-2244-481A-804B-8A82FB8C48A2}" sibTransId="{7D0C2297-22A0-4226-8992-986DB06E9389}"/>
    <dgm:cxn modelId="{F7BE27DE-D112-40A7-9E06-90D31F9CBDFB}" type="presOf" srcId="{FC30A780-04E6-4875-8292-5452B2EC8849}" destId="{81DDE971-B8ED-42AB-ACA4-7267216DA04A}" srcOrd="0" destOrd="0" presId="urn:microsoft.com/office/officeart/2005/8/layout/hProcess9"/>
    <dgm:cxn modelId="{2650B1EE-D16A-471A-9375-44FC97441ABF}" srcId="{9CE1B2BE-F881-42FC-995D-8704EA9298E3}" destId="{F134DBF2-C78D-40EA-94B2-EE84BCB34771}" srcOrd="1" destOrd="0" parTransId="{960CABCB-00FF-41B2-9DFC-0C112DDC0F66}" sibTransId="{844BD2A9-72DB-4ACD-ABB8-6F6690CCE527}"/>
    <dgm:cxn modelId="{E9F896F0-C33A-4151-849F-96D13207C9C7}" type="presOf" srcId="{F97E686F-1445-4F7A-A207-6AE4F3D8967C}" destId="{03D33F6C-32DF-471E-B93B-30B927DD16FC}" srcOrd="0" destOrd="2" presId="urn:microsoft.com/office/officeart/2005/8/layout/hProcess9"/>
    <dgm:cxn modelId="{BC1DF1F8-886E-4BC8-B5E8-54C76ADDCCFB}" type="presOf" srcId="{EB297849-30B2-4BA8-91A4-EA5CEF1982B2}" destId="{1DFD17A1-294A-4F1E-B6E6-AD727BD4136C}" srcOrd="0" destOrd="1" presId="urn:microsoft.com/office/officeart/2005/8/layout/hProcess9"/>
    <dgm:cxn modelId="{1E2AEC0D-6131-48E2-8E3B-7BE055360379}" type="presParOf" srcId="{81DDE971-B8ED-42AB-ACA4-7267216DA04A}" destId="{0186FE69-A8C8-4306-A356-295B0824F36B}" srcOrd="0" destOrd="0" presId="urn:microsoft.com/office/officeart/2005/8/layout/hProcess9"/>
    <dgm:cxn modelId="{425373FE-B25C-4E69-9BB0-C23F189E3906}" type="presParOf" srcId="{81DDE971-B8ED-42AB-ACA4-7267216DA04A}" destId="{BBFA1063-5978-4652-9F1C-0D822CC8C55A}" srcOrd="1" destOrd="0" presId="urn:microsoft.com/office/officeart/2005/8/layout/hProcess9"/>
    <dgm:cxn modelId="{D38246E8-6A9B-4AC3-AD61-CCA6B9F6339E}" type="presParOf" srcId="{BBFA1063-5978-4652-9F1C-0D822CC8C55A}" destId="{5021480D-24A4-43BE-89C6-DC910EF91221}" srcOrd="0" destOrd="0" presId="urn:microsoft.com/office/officeart/2005/8/layout/hProcess9"/>
    <dgm:cxn modelId="{34D92A6A-9E31-4624-9351-8A1FB5254A05}" type="presParOf" srcId="{BBFA1063-5978-4652-9F1C-0D822CC8C55A}" destId="{63775C2D-4694-44C9-B6B9-FF53E095998D}" srcOrd="1" destOrd="0" presId="urn:microsoft.com/office/officeart/2005/8/layout/hProcess9"/>
    <dgm:cxn modelId="{5139E980-05F5-425B-9CD0-76B899D02044}" type="presParOf" srcId="{BBFA1063-5978-4652-9F1C-0D822CC8C55A}" destId="{03D33F6C-32DF-471E-B93B-30B927DD16FC}" srcOrd="2" destOrd="0" presId="urn:microsoft.com/office/officeart/2005/8/layout/hProcess9"/>
    <dgm:cxn modelId="{FA8495DC-6ED7-4381-B4FB-AA86420982A5}" type="presParOf" srcId="{BBFA1063-5978-4652-9F1C-0D822CC8C55A}" destId="{A5E2B438-8963-44AF-A22C-541E00D64F60}" srcOrd="3" destOrd="0" presId="urn:microsoft.com/office/officeart/2005/8/layout/hProcess9"/>
    <dgm:cxn modelId="{B85A0FED-B316-4B75-9FD8-247D03624DC2}" type="presParOf" srcId="{BBFA1063-5978-4652-9F1C-0D822CC8C55A}" destId="{5515F9C4-D733-4701-84E9-EC5C983BCC1B}" srcOrd="4" destOrd="0" presId="urn:microsoft.com/office/officeart/2005/8/layout/hProcess9"/>
    <dgm:cxn modelId="{B2853EEA-0557-46E5-9F9A-31C645D2427D}" type="presParOf" srcId="{BBFA1063-5978-4652-9F1C-0D822CC8C55A}" destId="{D810D742-D91A-4C37-8702-47AE0867E71C}" srcOrd="5" destOrd="0" presId="urn:microsoft.com/office/officeart/2005/8/layout/hProcess9"/>
    <dgm:cxn modelId="{60D4A160-2A1E-40B9-AEEA-8D23C36B61A6}" type="presParOf" srcId="{BBFA1063-5978-4652-9F1C-0D822CC8C55A}" destId="{1DFD17A1-294A-4F1E-B6E6-AD727BD4136C}" srcOrd="6" destOrd="0" presId="urn:microsoft.com/office/officeart/2005/8/layout/hProcess9"/>
    <dgm:cxn modelId="{3EDA4DC0-EDA6-407C-8967-378D513A13E8}" type="presParOf" srcId="{BBFA1063-5978-4652-9F1C-0D822CC8C55A}" destId="{AE47C05C-779B-4F90-914B-1C133FAFD022}" srcOrd="7" destOrd="0" presId="urn:microsoft.com/office/officeart/2005/8/layout/hProcess9"/>
    <dgm:cxn modelId="{13E1819E-6C72-4B18-B1BD-556C3322CF97}" type="presParOf" srcId="{BBFA1063-5978-4652-9F1C-0D822CC8C55A}" destId="{5C6B42A7-71C9-492E-B9F6-6C185CDDCDEA}" srcOrd="8" destOrd="0" presId="urn:microsoft.com/office/officeart/2005/8/layout/hProcess9"/>
    <dgm:cxn modelId="{B20573AD-380A-498B-A2D7-FEE4BF3257BE}" type="presParOf" srcId="{BBFA1063-5978-4652-9F1C-0D822CC8C55A}" destId="{B3E4E557-A290-4761-B5D8-ED51016B5564}" srcOrd="9" destOrd="0" presId="urn:microsoft.com/office/officeart/2005/8/layout/hProcess9"/>
    <dgm:cxn modelId="{850051F1-566D-4B1E-A808-C6070970BFC5}" type="presParOf" srcId="{BBFA1063-5978-4652-9F1C-0D822CC8C55A}" destId="{8F1E7C94-F2A5-485A-B6DE-418747B7FB87}" srcOrd="10" destOrd="0" presId="urn:microsoft.com/office/officeart/2005/8/layout/hProcess9"/>
    <dgm:cxn modelId="{6F150718-D57E-43FE-A5DC-DBABC5E0DB54}" type="presParOf" srcId="{BBFA1063-5978-4652-9F1C-0D822CC8C55A}" destId="{F06FA9CB-BEDA-42EB-9DEC-573D875C30DC}" srcOrd="11" destOrd="0" presId="urn:microsoft.com/office/officeart/2005/8/layout/hProcess9"/>
    <dgm:cxn modelId="{E81C821F-57B3-404F-A5A7-4875DD95B099}" type="presParOf" srcId="{BBFA1063-5978-4652-9F1C-0D822CC8C55A}" destId="{369228F3-4437-46FC-A49D-0FD90D690D75}" srcOrd="12" destOrd="0" presId="urn:microsoft.com/office/officeart/2005/8/layout/hProcess9"/>
    <dgm:cxn modelId="{C6D57028-167F-46C0-8EFE-133A280741DA}" type="presParOf" srcId="{BBFA1063-5978-4652-9F1C-0D822CC8C55A}" destId="{3490635B-09A1-49C1-8499-6E968C8124DB}" srcOrd="13" destOrd="0" presId="urn:microsoft.com/office/officeart/2005/8/layout/hProcess9"/>
    <dgm:cxn modelId="{8F5817FB-E019-456F-85F1-4AC975614F86}" type="presParOf" srcId="{BBFA1063-5978-4652-9F1C-0D822CC8C55A}" destId="{6F73BB53-02E1-4600-8840-F966B0188182}" srcOrd="14" destOrd="0" presId="urn:microsoft.com/office/officeart/2005/8/layout/hProcess9"/>
    <dgm:cxn modelId="{C3C6E0F7-F130-4797-AD6F-93693BE6E9A3}" type="presParOf" srcId="{BBFA1063-5978-4652-9F1C-0D822CC8C55A}" destId="{AB616992-C324-4E35-9D28-6AD6BC36D525}" srcOrd="15" destOrd="0" presId="urn:microsoft.com/office/officeart/2005/8/layout/hProcess9"/>
    <dgm:cxn modelId="{58004EB2-E6B5-4641-90E3-2A0E228E8D0F}" type="presParOf" srcId="{BBFA1063-5978-4652-9F1C-0D822CC8C55A}" destId="{9E44855C-83A0-4D43-8A89-C34D3C9C9608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0F9B3-73DB-446F-B0AE-95012C78987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2211DED8-D05B-483B-B126-B3E1FE45E8B8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s’inscrit dans les formations de santé sous la forme d’une ou plusieurs unités d’enseignement </a:t>
          </a:r>
        </a:p>
      </dgm:t>
    </dgm:pt>
    <dgm:pt modelId="{17D77C7B-D59C-4E8C-9F2F-23202C358C80}" type="parTrans" cxnId="{EABB0700-892B-4AA6-AB8E-DEEBBC4B8FD9}">
      <dgm:prSet/>
      <dgm:spPr/>
      <dgm:t>
        <a:bodyPr/>
        <a:lstStyle/>
        <a:p>
          <a:endParaRPr lang="fr-FR"/>
        </a:p>
      </dgm:t>
    </dgm:pt>
    <dgm:pt modelId="{6EDFE088-5DB1-495F-9862-22239187659F}" type="sibTrans" cxnId="{EABB0700-892B-4AA6-AB8E-DEEBBC4B8FD9}">
      <dgm:prSet/>
      <dgm:spPr/>
      <dgm:t>
        <a:bodyPr/>
        <a:lstStyle/>
        <a:p>
          <a:endParaRPr lang="fr-FR"/>
        </a:p>
      </dgm:t>
    </dgm:pt>
    <dgm:pt modelId="{C31B4BCA-81E9-4224-9FA8-41E9532ABB95}">
      <dgm:prSet phldrT="[Texte]"/>
      <dgm:spPr/>
      <dgm:t>
        <a:bodyPr/>
        <a:lstStyle/>
        <a:p>
          <a:r>
            <a:rPr lang="fr-FR" b="1" dirty="0"/>
            <a:t>consiste en la réalisation d’actions concrètes de prévention auprès de publics prioritaires</a:t>
          </a:r>
        </a:p>
      </dgm:t>
    </dgm:pt>
    <dgm:pt modelId="{CF3B2734-933B-41E7-A514-0C2FDF7A6A25}" type="parTrans" cxnId="{6B2E7934-44A8-4192-83FF-BFD77DEAFDF4}">
      <dgm:prSet/>
      <dgm:spPr/>
      <dgm:t>
        <a:bodyPr/>
        <a:lstStyle/>
        <a:p>
          <a:endParaRPr lang="fr-FR"/>
        </a:p>
      </dgm:t>
    </dgm:pt>
    <dgm:pt modelId="{1DD9C156-D62E-4B62-8DB2-C9DCE33884D8}" type="sibTrans" cxnId="{6B2E7934-44A8-4192-83FF-BFD77DEAFDF4}">
      <dgm:prSet/>
      <dgm:spPr/>
      <dgm:t>
        <a:bodyPr/>
        <a:lstStyle/>
        <a:p>
          <a:endParaRPr lang="fr-FR"/>
        </a:p>
      </dgm:t>
    </dgm:pt>
    <dgm:pt modelId="{F72F9BBC-AB4A-44DC-9FC1-76C2C191BE95}">
      <dgm:prSet phldrT="[Texte]"/>
      <dgm:spPr/>
      <dgm:t>
        <a:bodyPr/>
        <a:lstStyle/>
        <a:p>
          <a:r>
            <a:rPr lang="fr-FR" b="1" dirty="0"/>
            <a:t>est obligatoire dans la formation initiale</a:t>
          </a:r>
        </a:p>
      </dgm:t>
    </dgm:pt>
    <dgm:pt modelId="{C9891EB2-8C97-47E9-BD28-8B536A9396AE}" type="parTrans" cxnId="{0A3E79C1-9E1C-45FA-ABBD-762C639996B2}">
      <dgm:prSet/>
      <dgm:spPr/>
      <dgm:t>
        <a:bodyPr/>
        <a:lstStyle/>
        <a:p>
          <a:endParaRPr lang="fr-FR"/>
        </a:p>
      </dgm:t>
    </dgm:pt>
    <dgm:pt modelId="{4F91AAD4-7997-40A0-95F5-D27589096E32}" type="sibTrans" cxnId="{0A3E79C1-9E1C-45FA-ABBD-762C639996B2}">
      <dgm:prSet/>
      <dgm:spPr/>
      <dgm:t>
        <a:bodyPr/>
        <a:lstStyle/>
        <a:p>
          <a:endParaRPr lang="fr-FR"/>
        </a:p>
      </dgm:t>
    </dgm:pt>
    <dgm:pt modelId="{623A9D03-1B36-4E7D-BE2D-8E95BB28C12D}">
      <dgm:prSet phldrT="[Texte]"/>
      <dgm:spPr/>
      <dgm:t>
        <a:bodyPr/>
        <a:lstStyle/>
        <a:p>
          <a:r>
            <a:rPr lang="fr-FR" b="1" dirty="0"/>
            <a:t>donne lieu à validation</a:t>
          </a:r>
        </a:p>
      </dgm:t>
    </dgm:pt>
    <dgm:pt modelId="{C7068B2B-C3F2-4214-81BC-49CCF701F6F3}" type="parTrans" cxnId="{97588D31-EF34-4E26-811E-5F95F8729DBA}">
      <dgm:prSet/>
      <dgm:spPr/>
      <dgm:t>
        <a:bodyPr/>
        <a:lstStyle/>
        <a:p>
          <a:endParaRPr lang="fr-FR"/>
        </a:p>
      </dgm:t>
    </dgm:pt>
    <dgm:pt modelId="{C5D2398E-6FD9-4321-868B-6149C353B7A7}" type="sibTrans" cxnId="{97588D31-EF34-4E26-811E-5F95F8729DBA}">
      <dgm:prSet/>
      <dgm:spPr/>
      <dgm:t>
        <a:bodyPr/>
        <a:lstStyle/>
        <a:p>
          <a:endParaRPr lang="fr-FR"/>
        </a:p>
      </dgm:t>
    </dgm:pt>
    <dgm:pt modelId="{26AE127B-4DD2-45B1-A6E4-E153D8541711}" type="pres">
      <dgm:prSet presAssocID="{18F0F9B3-73DB-446F-B0AE-95012C789873}" presName="linearFlow" presStyleCnt="0">
        <dgm:presLayoutVars>
          <dgm:dir/>
          <dgm:resizeHandles val="exact"/>
        </dgm:presLayoutVars>
      </dgm:prSet>
      <dgm:spPr/>
    </dgm:pt>
    <dgm:pt modelId="{2F5F4B63-A248-48DF-BB28-B8C2A26EF8E4}" type="pres">
      <dgm:prSet presAssocID="{2211DED8-D05B-483B-B126-B3E1FE45E8B8}" presName="composite" presStyleCnt="0"/>
      <dgm:spPr/>
    </dgm:pt>
    <dgm:pt modelId="{BD9F8DAE-1DEC-435C-9800-90355B542A31}" type="pres">
      <dgm:prSet presAssocID="{2211DED8-D05B-483B-B126-B3E1FE45E8B8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èces de puzzle"/>
        </a:ext>
      </dgm:extLst>
    </dgm:pt>
    <dgm:pt modelId="{74D3A72C-F494-446A-B270-B863C853388A}" type="pres">
      <dgm:prSet presAssocID="{2211DED8-D05B-483B-B126-B3E1FE45E8B8}" presName="txShp" presStyleLbl="node1" presStyleIdx="0" presStyleCnt="4">
        <dgm:presLayoutVars>
          <dgm:bulletEnabled val="1"/>
        </dgm:presLayoutVars>
      </dgm:prSet>
      <dgm:spPr/>
    </dgm:pt>
    <dgm:pt modelId="{6D2E8A1D-A477-4AC4-A7DC-E7F8833597A1}" type="pres">
      <dgm:prSet presAssocID="{6EDFE088-5DB1-495F-9862-22239187659F}" presName="spacing" presStyleCnt="0"/>
      <dgm:spPr/>
    </dgm:pt>
    <dgm:pt modelId="{BE9CA3CA-EB9E-4BAE-A8AE-E53AB353FC37}" type="pres">
      <dgm:prSet presAssocID="{C31B4BCA-81E9-4224-9FA8-41E9532ABB95}" presName="composite" presStyleCnt="0"/>
      <dgm:spPr/>
    </dgm:pt>
    <dgm:pt modelId="{569E5716-FA25-44D2-9358-408ABF79FFB5}" type="pres">
      <dgm:prSet presAssocID="{C31B4BCA-81E9-4224-9FA8-41E9532ABB95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is des clients"/>
        </a:ext>
      </dgm:extLst>
    </dgm:pt>
    <dgm:pt modelId="{DEBF2085-F1AB-4697-8AFB-53EE43789A7B}" type="pres">
      <dgm:prSet presAssocID="{C31B4BCA-81E9-4224-9FA8-41E9532ABB95}" presName="txShp" presStyleLbl="node1" presStyleIdx="1" presStyleCnt="4">
        <dgm:presLayoutVars>
          <dgm:bulletEnabled val="1"/>
        </dgm:presLayoutVars>
      </dgm:prSet>
      <dgm:spPr/>
    </dgm:pt>
    <dgm:pt modelId="{78A10A4C-87BD-454A-AC1C-2256678262C8}" type="pres">
      <dgm:prSet presAssocID="{1DD9C156-D62E-4B62-8DB2-C9DCE33884D8}" presName="spacing" presStyleCnt="0"/>
      <dgm:spPr/>
    </dgm:pt>
    <dgm:pt modelId="{F8D3F5D9-8A11-42DC-8D4B-368B6F156D52}" type="pres">
      <dgm:prSet presAssocID="{F72F9BBC-AB4A-44DC-9FC1-76C2C191BE95}" presName="composite" presStyleCnt="0"/>
      <dgm:spPr/>
    </dgm:pt>
    <dgm:pt modelId="{5E5C762C-1292-47A9-BCA4-A97ECEE57C4C}" type="pres">
      <dgm:prSet presAssocID="{F72F9BBC-AB4A-44DC-9FC1-76C2C191BE95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e ouvert"/>
        </a:ext>
      </dgm:extLst>
    </dgm:pt>
    <dgm:pt modelId="{7F27F09A-CDAB-4649-B005-9B5C6DAEA5F7}" type="pres">
      <dgm:prSet presAssocID="{F72F9BBC-AB4A-44DC-9FC1-76C2C191BE95}" presName="txShp" presStyleLbl="node1" presStyleIdx="2" presStyleCnt="4">
        <dgm:presLayoutVars>
          <dgm:bulletEnabled val="1"/>
        </dgm:presLayoutVars>
      </dgm:prSet>
      <dgm:spPr/>
    </dgm:pt>
    <dgm:pt modelId="{1035315C-406A-41AE-9B28-5A60FFC98A4C}" type="pres">
      <dgm:prSet presAssocID="{4F91AAD4-7997-40A0-95F5-D27589096E32}" presName="spacing" presStyleCnt="0"/>
      <dgm:spPr/>
    </dgm:pt>
    <dgm:pt modelId="{DA56048A-7C06-4625-8B83-B5CC1A8E18B6}" type="pres">
      <dgm:prSet presAssocID="{623A9D03-1B36-4E7D-BE2D-8E95BB28C12D}" presName="composite" presStyleCnt="0"/>
      <dgm:spPr/>
    </dgm:pt>
    <dgm:pt modelId="{D10C5356-67CC-465B-8CE4-47F2A9BAAE68}" type="pres">
      <dgm:prSet presAssocID="{623A9D03-1B36-4E7D-BE2D-8E95BB28C12D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yon"/>
        </a:ext>
      </dgm:extLst>
    </dgm:pt>
    <dgm:pt modelId="{F9E8360E-C6DA-40BA-A8AC-3C4963CB51FA}" type="pres">
      <dgm:prSet presAssocID="{623A9D03-1B36-4E7D-BE2D-8E95BB28C12D}" presName="txShp" presStyleLbl="node1" presStyleIdx="3" presStyleCnt="4">
        <dgm:presLayoutVars>
          <dgm:bulletEnabled val="1"/>
        </dgm:presLayoutVars>
      </dgm:prSet>
      <dgm:spPr/>
    </dgm:pt>
  </dgm:ptLst>
  <dgm:cxnLst>
    <dgm:cxn modelId="{EABB0700-892B-4AA6-AB8E-DEEBBC4B8FD9}" srcId="{18F0F9B3-73DB-446F-B0AE-95012C789873}" destId="{2211DED8-D05B-483B-B126-B3E1FE45E8B8}" srcOrd="0" destOrd="0" parTransId="{17D77C7B-D59C-4E8C-9F2F-23202C358C80}" sibTransId="{6EDFE088-5DB1-495F-9862-22239187659F}"/>
    <dgm:cxn modelId="{FAC5940F-AD6D-48D9-99FC-11BFB6B78D42}" type="presOf" srcId="{C31B4BCA-81E9-4224-9FA8-41E9532ABB95}" destId="{DEBF2085-F1AB-4697-8AFB-53EE43789A7B}" srcOrd="0" destOrd="0" presId="urn:microsoft.com/office/officeart/2005/8/layout/vList3"/>
    <dgm:cxn modelId="{1F5CCA0F-822B-4E13-850C-9C2B63EBB5CC}" type="presOf" srcId="{F72F9BBC-AB4A-44DC-9FC1-76C2C191BE95}" destId="{7F27F09A-CDAB-4649-B005-9B5C6DAEA5F7}" srcOrd="0" destOrd="0" presId="urn:microsoft.com/office/officeart/2005/8/layout/vList3"/>
    <dgm:cxn modelId="{E81C9527-3666-4EA7-85BA-73795C2F3681}" type="presOf" srcId="{18F0F9B3-73DB-446F-B0AE-95012C789873}" destId="{26AE127B-4DD2-45B1-A6E4-E153D8541711}" srcOrd="0" destOrd="0" presId="urn:microsoft.com/office/officeart/2005/8/layout/vList3"/>
    <dgm:cxn modelId="{97588D31-EF34-4E26-811E-5F95F8729DBA}" srcId="{18F0F9B3-73DB-446F-B0AE-95012C789873}" destId="{623A9D03-1B36-4E7D-BE2D-8E95BB28C12D}" srcOrd="3" destOrd="0" parTransId="{C7068B2B-C3F2-4214-81BC-49CCF701F6F3}" sibTransId="{C5D2398E-6FD9-4321-868B-6149C353B7A7}"/>
    <dgm:cxn modelId="{6B2E7934-44A8-4192-83FF-BFD77DEAFDF4}" srcId="{18F0F9B3-73DB-446F-B0AE-95012C789873}" destId="{C31B4BCA-81E9-4224-9FA8-41E9532ABB95}" srcOrd="1" destOrd="0" parTransId="{CF3B2734-933B-41E7-A514-0C2FDF7A6A25}" sibTransId="{1DD9C156-D62E-4B62-8DB2-C9DCE33884D8}"/>
    <dgm:cxn modelId="{52A49B61-3A46-4237-92BA-C7272F766206}" type="presOf" srcId="{623A9D03-1B36-4E7D-BE2D-8E95BB28C12D}" destId="{F9E8360E-C6DA-40BA-A8AC-3C4963CB51FA}" srcOrd="0" destOrd="0" presId="urn:microsoft.com/office/officeart/2005/8/layout/vList3"/>
    <dgm:cxn modelId="{0A3E79C1-9E1C-45FA-ABBD-762C639996B2}" srcId="{18F0F9B3-73DB-446F-B0AE-95012C789873}" destId="{F72F9BBC-AB4A-44DC-9FC1-76C2C191BE95}" srcOrd="2" destOrd="0" parTransId="{C9891EB2-8C97-47E9-BD28-8B536A9396AE}" sibTransId="{4F91AAD4-7997-40A0-95F5-D27589096E32}"/>
    <dgm:cxn modelId="{475522C7-E2E4-4016-8C76-07C26EFE20C6}" type="presOf" srcId="{2211DED8-D05B-483B-B126-B3E1FE45E8B8}" destId="{74D3A72C-F494-446A-B270-B863C853388A}" srcOrd="0" destOrd="0" presId="urn:microsoft.com/office/officeart/2005/8/layout/vList3"/>
    <dgm:cxn modelId="{732FAE36-0C6E-43FD-AEE2-5545721D0371}" type="presParOf" srcId="{26AE127B-4DD2-45B1-A6E4-E153D8541711}" destId="{2F5F4B63-A248-48DF-BB28-B8C2A26EF8E4}" srcOrd="0" destOrd="0" presId="urn:microsoft.com/office/officeart/2005/8/layout/vList3"/>
    <dgm:cxn modelId="{B2B36C2E-801A-42D1-BA2E-8215D6FB0831}" type="presParOf" srcId="{2F5F4B63-A248-48DF-BB28-B8C2A26EF8E4}" destId="{BD9F8DAE-1DEC-435C-9800-90355B542A31}" srcOrd="0" destOrd="0" presId="urn:microsoft.com/office/officeart/2005/8/layout/vList3"/>
    <dgm:cxn modelId="{1EEBCD3C-2A96-4168-B38C-73F135CCA5C9}" type="presParOf" srcId="{2F5F4B63-A248-48DF-BB28-B8C2A26EF8E4}" destId="{74D3A72C-F494-446A-B270-B863C853388A}" srcOrd="1" destOrd="0" presId="urn:microsoft.com/office/officeart/2005/8/layout/vList3"/>
    <dgm:cxn modelId="{D8A33F76-C838-43E1-B298-685DCC94DA9B}" type="presParOf" srcId="{26AE127B-4DD2-45B1-A6E4-E153D8541711}" destId="{6D2E8A1D-A477-4AC4-A7DC-E7F8833597A1}" srcOrd="1" destOrd="0" presId="urn:microsoft.com/office/officeart/2005/8/layout/vList3"/>
    <dgm:cxn modelId="{1DAFFD17-A567-4103-86C4-1BB4AD3A39C5}" type="presParOf" srcId="{26AE127B-4DD2-45B1-A6E4-E153D8541711}" destId="{BE9CA3CA-EB9E-4BAE-A8AE-E53AB353FC37}" srcOrd="2" destOrd="0" presId="urn:microsoft.com/office/officeart/2005/8/layout/vList3"/>
    <dgm:cxn modelId="{DB3B665A-F979-4A5E-B50D-E9A13F9993B3}" type="presParOf" srcId="{BE9CA3CA-EB9E-4BAE-A8AE-E53AB353FC37}" destId="{569E5716-FA25-44D2-9358-408ABF79FFB5}" srcOrd="0" destOrd="0" presId="urn:microsoft.com/office/officeart/2005/8/layout/vList3"/>
    <dgm:cxn modelId="{010A4978-C85F-41AE-9CF5-4D4C103D1EDA}" type="presParOf" srcId="{BE9CA3CA-EB9E-4BAE-A8AE-E53AB353FC37}" destId="{DEBF2085-F1AB-4697-8AFB-53EE43789A7B}" srcOrd="1" destOrd="0" presId="urn:microsoft.com/office/officeart/2005/8/layout/vList3"/>
    <dgm:cxn modelId="{89ED0E96-1545-443C-839E-32189D6A31AF}" type="presParOf" srcId="{26AE127B-4DD2-45B1-A6E4-E153D8541711}" destId="{78A10A4C-87BD-454A-AC1C-2256678262C8}" srcOrd="3" destOrd="0" presId="urn:microsoft.com/office/officeart/2005/8/layout/vList3"/>
    <dgm:cxn modelId="{1C959A29-39DB-41BF-87AE-AA9967FE502D}" type="presParOf" srcId="{26AE127B-4DD2-45B1-A6E4-E153D8541711}" destId="{F8D3F5D9-8A11-42DC-8D4B-368B6F156D52}" srcOrd="4" destOrd="0" presId="urn:microsoft.com/office/officeart/2005/8/layout/vList3"/>
    <dgm:cxn modelId="{C86E2D40-FA15-4370-99B3-E5FAC3E10CFE}" type="presParOf" srcId="{F8D3F5D9-8A11-42DC-8D4B-368B6F156D52}" destId="{5E5C762C-1292-47A9-BCA4-A97ECEE57C4C}" srcOrd="0" destOrd="0" presId="urn:microsoft.com/office/officeart/2005/8/layout/vList3"/>
    <dgm:cxn modelId="{7259C731-6A3F-4413-8405-DC996B24C3A4}" type="presParOf" srcId="{F8D3F5D9-8A11-42DC-8D4B-368B6F156D52}" destId="{7F27F09A-CDAB-4649-B005-9B5C6DAEA5F7}" srcOrd="1" destOrd="0" presId="urn:microsoft.com/office/officeart/2005/8/layout/vList3"/>
    <dgm:cxn modelId="{3F94AC73-9BB9-4BD5-9307-2FB356820D6A}" type="presParOf" srcId="{26AE127B-4DD2-45B1-A6E4-E153D8541711}" destId="{1035315C-406A-41AE-9B28-5A60FFC98A4C}" srcOrd="5" destOrd="0" presId="urn:microsoft.com/office/officeart/2005/8/layout/vList3"/>
    <dgm:cxn modelId="{07319C0A-DE34-4049-8049-7CB7694EDC54}" type="presParOf" srcId="{26AE127B-4DD2-45B1-A6E4-E153D8541711}" destId="{DA56048A-7C06-4625-8B83-B5CC1A8E18B6}" srcOrd="6" destOrd="0" presId="urn:microsoft.com/office/officeart/2005/8/layout/vList3"/>
    <dgm:cxn modelId="{490A112D-CC69-42E0-8A07-8366BDDFED8F}" type="presParOf" srcId="{DA56048A-7C06-4625-8B83-B5CC1A8E18B6}" destId="{D10C5356-67CC-465B-8CE4-47F2A9BAAE68}" srcOrd="0" destOrd="0" presId="urn:microsoft.com/office/officeart/2005/8/layout/vList3"/>
    <dgm:cxn modelId="{D3671107-71F5-4927-B9CF-DD6992D62B19}" type="presParOf" srcId="{DA56048A-7C06-4625-8B83-B5CC1A8E18B6}" destId="{F9E8360E-C6DA-40BA-A8AC-3C4963CB51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2F91F-97F8-4000-948B-236D0BC276D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8535FBC-D8FA-43AB-AC95-E97726D72C22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Acquisition des compétences théoriques</a:t>
          </a:r>
        </a:p>
      </dgm:t>
    </dgm:pt>
    <dgm:pt modelId="{549EF877-359F-42E6-96B9-DC803D18E9CB}" type="parTrans" cxnId="{7169E01D-48A9-4A7C-98FD-1C2C27E211C7}">
      <dgm:prSet/>
      <dgm:spPr/>
      <dgm:t>
        <a:bodyPr/>
        <a:lstStyle/>
        <a:p>
          <a:endParaRPr lang="fr-FR"/>
        </a:p>
      </dgm:t>
    </dgm:pt>
    <dgm:pt modelId="{DE86D459-4FBC-4C64-AE6F-EB78CBEFCBCF}" type="sibTrans" cxnId="{7169E01D-48A9-4A7C-98FD-1C2C27E211C7}">
      <dgm:prSet/>
      <dgm:spPr/>
      <dgm:t>
        <a:bodyPr/>
        <a:lstStyle/>
        <a:p>
          <a:endParaRPr lang="fr-FR"/>
        </a:p>
      </dgm:t>
    </dgm:pt>
    <dgm:pt modelId="{355D6D11-0AB7-4413-8E7E-EB417F764864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/>
            <a:t>Préparation du projet</a:t>
          </a:r>
        </a:p>
      </dgm:t>
    </dgm:pt>
    <dgm:pt modelId="{629F5187-9484-4E6A-8128-BF755890AFF6}" type="parTrans" cxnId="{05957507-09C1-42E9-A69F-D43854AE0D26}">
      <dgm:prSet/>
      <dgm:spPr/>
      <dgm:t>
        <a:bodyPr/>
        <a:lstStyle/>
        <a:p>
          <a:endParaRPr lang="fr-FR"/>
        </a:p>
      </dgm:t>
    </dgm:pt>
    <dgm:pt modelId="{43DDF6BD-4111-40E6-BD0B-C1B6C7FA03CA}" type="sibTrans" cxnId="{05957507-09C1-42E9-A69F-D43854AE0D26}">
      <dgm:prSet/>
      <dgm:spPr/>
      <dgm:t>
        <a:bodyPr/>
        <a:lstStyle/>
        <a:p>
          <a:endParaRPr lang="fr-FR"/>
        </a:p>
      </dgm:t>
    </dgm:pt>
    <dgm:pt modelId="{7193E08E-1F11-4FBC-9C0B-F10B496D2829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CC99"/>
        </a:solidFill>
        <a:ln>
          <a:noFill/>
        </a:ln>
      </dgm:spPr>
      <dgm:t>
        <a:bodyPr/>
        <a:lstStyle/>
        <a:p>
          <a:r>
            <a:rPr lang="fr-FR" sz="2000" baseline="0" dirty="0">
              <a:solidFill>
                <a:schemeClr val="tx1"/>
              </a:solidFill>
            </a:rPr>
            <a:t>Réalisation de l’action concrète et prévention</a:t>
          </a:r>
        </a:p>
      </dgm:t>
    </dgm:pt>
    <dgm:pt modelId="{C9DC23B5-53A0-4CDC-B5AF-E84DCE1BFEDE}" type="parTrans" cxnId="{BF4458FC-4314-408B-BAC6-9BA241ED3DAA}">
      <dgm:prSet/>
      <dgm:spPr/>
      <dgm:t>
        <a:bodyPr/>
        <a:lstStyle/>
        <a:p>
          <a:endParaRPr lang="fr-FR"/>
        </a:p>
      </dgm:t>
    </dgm:pt>
    <dgm:pt modelId="{779ABDD8-E08D-4B5D-92FF-F03E610BA846}" type="sibTrans" cxnId="{BF4458FC-4314-408B-BAC6-9BA241ED3DAA}">
      <dgm:prSet/>
      <dgm:spPr/>
      <dgm:t>
        <a:bodyPr/>
        <a:lstStyle/>
        <a:p>
          <a:endParaRPr lang="fr-FR"/>
        </a:p>
      </dgm:t>
    </dgm:pt>
    <dgm:pt modelId="{DAFD9993-1B1E-4952-80F0-BCD673F72AFA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fr-FR" sz="2000" baseline="0" dirty="0">
              <a:solidFill>
                <a:schemeClr val="tx1"/>
              </a:solidFill>
            </a:rPr>
            <a:t>Evaluation de l’étudiant</a:t>
          </a:r>
        </a:p>
      </dgm:t>
    </dgm:pt>
    <dgm:pt modelId="{70C05E65-013B-44FB-80BA-61BB7F1368DE}" type="parTrans" cxnId="{66650F40-05F3-4784-AA61-52A04E3B6089}">
      <dgm:prSet/>
      <dgm:spPr/>
      <dgm:t>
        <a:bodyPr/>
        <a:lstStyle/>
        <a:p>
          <a:endParaRPr lang="fr-FR"/>
        </a:p>
      </dgm:t>
    </dgm:pt>
    <dgm:pt modelId="{B4FB15B0-6AB3-46F5-AC85-069C2B932083}" type="sibTrans" cxnId="{66650F40-05F3-4784-AA61-52A04E3B6089}">
      <dgm:prSet/>
      <dgm:spPr/>
      <dgm:t>
        <a:bodyPr/>
        <a:lstStyle/>
        <a:p>
          <a:endParaRPr lang="fr-FR"/>
        </a:p>
      </dgm:t>
    </dgm:pt>
    <dgm:pt modelId="{773D0D02-CA93-4DED-A3DC-EDD94D6A11FE}" type="pres">
      <dgm:prSet presAssocID="{E832F91F-97F8-4000-948B-236D0BC276DF}" presName="Name0" presStyleCnt="0">
        <dgm:presLayoutVars>
          <dgm:dir/>
          <dgm:resizeHandles val="exact"/>
        </dgm:presLayoutVars>
      </dgm:prSet>
      <dgm:spPr/>
    </dgm:pt>
    <dgm:pt modelId="{2CD4A917-6B35-40DA-89E6-D9E569399B93}" type="pres">
      <dgm:prSet presAssocID="{E832F91F-97F8-4000-948B-236D0BC276DF}" presName="fgShape" presStyleLbl="fgShp" presStyleIdx="0" presStyleCnt="1"/>
      <dgm:spPr/>
    </dgm:pt>
    <dgm:pt modelId="{E8B4C847-E3D3-466B-AC75-EDE58C29800E}" type="pres">
      <dgm:prSet presAssocID="{E832F91F-97F8-4000-948B-236D0BC276DF}" presName="linComp" presStyleCnt="0"/>
      <dgm:spPr/>
    </dgm:pt>
    <dgm:pt modelId="{9787F6AD-0F11-4B41-B872-EBE6B9091DC1}" type="pres">
      <dgm:prSet presAssocID="{D8535FBC-D8FA-43AB-AC95-E97726D72C22}" presName="compNode" presStyleCnt="0"/>
      <dgm:spPr/>
    </dgm:pt>
    <dgm:pt modelId="{CF0F4A6B-4F60-4F9A-B864-B91A91F4F6B0}" type="pres">
      <dgm:prSet presAssocID="{D8535FBC-D8FA-43AB-AC95-E97726D72C22}" presName="bkgdShape" presStyleLbl="node1" presStyleIdx="0" presStyleCnt="4" custScaleX="102582"/>
      <dgm:spPr/>
    </dgm:pt>
    <dgm:pt modelId="{BEC579A7-3623-496E-89C8-4A220F30EBF1}" type="pres">
      <dgm:prSet presAssocID="{D8535FBC-D8FA-43AB-AC95-E97726D72C22}" presName="nodeTx" presStyleLbl="node1" presStyleIdx="0" presStyleCnt="4">
        <dgm:presLayoutVars>
          <dgm:bulletEnabled val="1"/>
        </dgm:presLayoutVars>
      </dgm:prSet>
      <dgm:spPr/>
    </dgm:pt>
    <dgm:pt modelId="{2D21222E-060B-4859-89D0-5C46FAD91FAD}" type="pres">
      <dgm:prSet presAssocID="{D8535FBC-D8FA-43AB-AC95-E97726D72C22}" presName="invisiNode" presStyleLbl="node1" presStyleIdx="0" presStyleCnt="4"/>
      <dgm:spPr/>
    </dgm:pt>
    <dgm:pt modelId="{900129A4-E290-4BD3-A5E9-8138F1C5723B}" type="pres">
      <dgm:prSet presAssocID="{D8535FBC-D8FA-43AB-AC95-E97726D72C22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B09A1A3F-D0C6-4D62-B156-1B035B06D3B2}" type="pres">
      <dgm:prSet presAssocID="{DE86D459-4FBC-4C64-AE6F-EB78CBEFCBCF}" presName="sibTrans" presStyleLbl="sibTrans2D1" presStyleIdx="0" presStyleCnt="0"/>
      <dgm:spPr/>
    </dgm:pt>
    <dgm:pt modelId="{ED90326A-5AE3-451A-9E30-789B95E56065}" type="pres">
      <dgm:prSet presAssocID="{355D6D11-0AB7-4413-8E7E-EB417F764864}" presName="compNode" presStyleCnt="0"/>
      <dgm:spPr/>
    </dgm:pt>
    <dgm:pt modelId="{A72B9095-8824-48B9-A887-D081E57B939D}" type="pres">
      <dgm:prSet presAssocID="{355D6D11-0AB7-4413-8E7E-EB417F764864}" presName="bkgdShape" presStyleLbl="node1" presStyleIdx="1" presStyleCnt="4" custScaleX="102748"/>
      <dgm:spPr/>
    </dgm:pt>
    <dgm:pt modelId="{8AB79EEA-76CA-43C8-8B0D-5530BB4CB640}" type="pres">
      <dgm:prSet presAssocID="{355D6D11-0AB7-4413-8E7E-EB417F764864}" presName="nodeTx" presStyleLbl="node1" presStyleIdx="1" presStyleCnt="4">
        <dgm:presLayoutVars>
          <dgm:bulletEnabled val="1"/>
        </dgm:presLayoutVars>
      </dgm:prSet>
      <dgm:spPr/>
    </dgm:pt>
    <dgm:pt modelId="{4A56B057-D48C-487D-97E7-913162028A03}" type="pres">
      <dgm:prSet presAssocID="{355D6D11-0AB7-4413-8E7E-EB417F764864}" presName="invisiNode" presStyleLbl="node1" presStyleIdx="1" presStyleCnt="4"/>
      <dgm:spPr/>
    </dgm:pt>
    <dgm:pt modelId="{21A5DD2D-E623-41DC-ABED-EC21AB738DA8}" type="pres">
      <dgm:prSet presAssocID="{355D6D11-0AB7-4413-8E7E-EB417F764864}" presName="imagNode" presStyleLbl="fgImgPlace1" presStyleIdx="1" presStyleCnt="4" custLinFactNeighborX="1207" custLinFactNeighborY="-60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B82FFC-2FEE-44DF-926C-F69D891E027A}" type="pres">
      <dgm:prSet presAssocID="{43DDF6BD-4111-40E6-BD0B-C1B6C7FA03CA}" presName="sibTrans" presStyleLbl="sibTrans2D1" presStyleIdx="0" presStyleCnt="0"/>
      <dgm:spPr/>
    </dgm:pt>
    <dgm:pt modelId="{500F4989-92E0-4636-9E48-A36D4D49123F}" type="pres">
      <dgm:prSet presAssocID="{7193E08E-1F11-4FBC-9C0B-F10B496D2829}" presName="compNode" presStyleCnt="0"/>
      <dgm:spPr/>
    </dgm:pt>
    <dgm:pt modelId="{160B072A-347A-4A26-9A1B-6F5E1DCFFD8C}" type="pres">
      <dgm:prSet presAssocID="{7193E08E-1F11-4FBC-9C0B-F10B496D2829}" presName="bkgdShape" presStyleLbl="node1" presStyleIdx="2" presStyleCnt="4" custScaleX="99723"/>
      <dgm:spPr/>
    </dgm:pt>
    <dgm:pt modelId="{917A0475-75DB-439A-B854-01D0191E8D2C}" type="pres">
      <dgm:prSet presAssocID="{7193E08E-1F11-4FBC-9C0B-F10B496D2829}" presName="nodeTx" presStyleLbl="node1" presStyleIdx="2" presStyleCnt="4">
        <dgm:presLayoutVars>
          <dgm:bulletEnabled val="1"/>
        </dgm:presLayoutVars>
      </dgm:prSet>
      <dgm:spPr/>
    </dgm:pt>
    <dgm:pt modelId="{EB34FEFE-C669-4C2C-9BC2-DBAFE6A1C3A9}" type="pres">
      <dgm:prSet presAssocID="{7193E08E-1F11-4FBC-9C0B-F10B496D2829}" presName="invisiNode" presStyleLbl="node1" presStyleIdx="2" presStyleCnt="4"/>
      <dgm:spPr/>
    </dgm:pt>
    <dgm:pt modelId="{D3561345-DBB7-4671-9881-711356B3959F}" type="pres">
      <dgm:prSet presAssocID="{7193E08E-1F11-4FBC-9C0B-F10B496D2829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5228C813-492C-48AD-AC9E-FF324B30B434}" type="pres">
      <dgm:prSet presAssocID="{779ABDD8-E08D-4B5D-92FF-F03E610BA846}" presName="sibTrans" presStyleLbl="sibTrans2D1" presStyleIdx="0" presStyleCnt="0"/>
      <dgm:spPr/>
    </dgm:pt>
    <dgm:pt modelId="{DE40D156-ADFE-43D6-A4B6-A49297F504BA}" type="pres">
      <dgm:prSet presAssocID="{DAFD9993-1B1E-4952-80F0-BCD673F72AFA}" presName="compNode" presStyleCnt="0"/>
      <dgm:spPr/>
    </dgm:pt>
    <dgm:pt modelId="{D16743B8-B0A0-43F2-B538-6764F99D3C0D}" type="pres">
      <dgm:prSet presAssocID="{DAFD9993-1B1E-4952-80F0-BCD673F72AFA}" presName="bkgdShape" presStyleLbl="node1" presStyleIdx="3" presStyleCnt="4"/>
      <dgm:spPr/>
    </dgm:pt>
    <dgm:pt modelId="{811B54AB-E5CD-4E89-8581-A81859EB32F0}" type="pres">
      <dgm:prSet presAssocID="{DAFD9993-1B1E-4952-80F0-BCD673F72AFA}" presName="nodeTx" presStyleLbl="node1" presStyleIdx="3" presStyleCnt="4">
        <dgm:presLayoutVars>
          <dgm:bulletEnabled val="1"/>
        </dgm:presLayoutVars>
      </dgm:prSet>
      <dgm:spPr/>
    </dgm:pt>
    <dgm:pt modelId="{BA6CB9D8-9083-4922-9D82-69DFAC06ABAE}" type="pres">
      <dgm:prSet presAssocID="{DAFD9993-1B1E-4952-80F0-BCD673F72AFA}" presName="invisiNode" presStyleLbl="node1" presStyleIdx="3" presStyleCnt="4"/>
      <dgm:spPr/>
    </dgm:pt>
    <dgm:pt modelId="{8754D668-9FE3-4197-8DB6-D44D4AA64357}" type="pres">
      <dgm:prSet presAssocID="{DAFD9993-1B1E-4952-80F0-BCD673F72AF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5957507-09C1-42E9-A69F-D43854AE0D26}" srcId="{E832F91F-97F8-4000-948B-236D0BC276DF}" destId="{355D6D11-0AB7-4413-8E7E-EB417F764864}" srcOrd="1" destOrd="0" parTransId="{629F5187-9484-4E6A-8128-BF755890AFF6}" sibTransId="{43DDF6BD-4111-40E6-BD0B-C1B6C7FA03CA}"/>
    <dgm:cxn modelId="{87B3121A-37F7-449A-A16E-05B4EF119535}" type="presOf" srcId="{D8535FBC-D8FA-43AB-AC95-E97726D72C22}" destId="{BEC579A7-3623-496E-89C8-4A220F30EBF1}" srcOrd="1" destOrd="0" presId="urn:microsoft.com/office/officeart/2005/8/layout/hList7"/>
    <dgm:cxn modelId="{7169E01D-48A9-4A7C-98FD-1C2C27E211C7}" srcId="{E832F91F-97F8-4000-948B-236D0BC276DF}" destId="{D8535FBC-D8FA-43AB-AC95-E97726D72C22}" srcOrd="0" destOrd="0" parTransId="{549EF877-359F-42E6-96B9-DC803D18E9CB}" sibTransId="{DE86D459-4FBC-4C64-AE6F-EB78CBEFCBCF}"/>
    <dgm:cxn modelId="{5B804124-8A53-473F-B88A-DD490F1C82DD}" type="presOf" srcId="{D8535FBC-D8FA-43AB-AC95-E97726D72C22}" destId="{CF0F4A6B-4F60-4F9A-B864-B91A91F4F6B0}" srcOrd="0" destOrd="0" presId="urn:microsoft.com/office/officeart/2005/8/layout/hList7"/>
    <dgm:cxn modelId="{66650F40-05F3-4784-AA61-52A04E3B6089}" srcId="{E832F91F-97F8-4000-948B-236D0BC276DF}" destId="{DAFD9993-1B1E-4952-80F0-BCD673F72AFA}" srcOrd="3" destOrd="0" parTransId="{70C05E65-013B-44FB-80BA-61BB7F1368DE}" sibTransId="{B4FB15B0-6AB3-46F5-AC85-069C2B932083}"/>
    <dgm:cxn modelId="{68A0ED50-EE28-4E49-AB58-0B181B092A23}" type="presOf" srcId="{7193E08E-1F11-4FBC-9C0B-F10B496D2829}" destId="{917A0475-75DB-439A-B854-01D0191E8D2C}" srcOrd="1" destOrd="0" presId="urn:microsoft.com/office/officeart/2005/8/layout/hList7"/>
    <dgm:cxn modelId="{AC015953-A26A-48BA-9526-C2114FFB6DAD}" type="presOf" srcId="{DAFD9993-1B1E-4952-80F0-BCD673F72AFA}" destId="{811B54AB-E5CD-4E89-8581-A81859EB32F0}" srcOrd="1" destOrd="0" presId="urn:microsoft.com/office/officeart/2005/8/layout/hList7"/>
    <dgm:cxn modelId="{16C97E71-3439-4377-B205-FB3EE68FAB5D}" type="presOf" srcId="{E832F91F-97F8-4000-948B-236D0BC276DF}" destId="{773D0D02-CA93-4DED-A3DC-EDD94D6A11FE}" srcOrd="0" destOrd="0" presId="urn:microsoft.com/office/officeart/2005/8/layout/hList7"/>
    <dgm:cxn modelId="{B0ECD686-9AC2-4AF5-A952-E22A8924356B}" type="presOf" srcId="{779ABDD8-E08D-4B5D-92FF-F03E610BA846}" destId="{5228C813-492C-48AD-AC9E-FF324B30B434}" srcOrd="0" destOrd="0" presId="urn:microsoft.com/office/officeart/2005/8/layout/hList7"/>
    <dgm:cxn modelId="{FB0DCF8B-BC16-414C-A346-45D9E53F220C}" type="presOf" srcId="{43DDF6BD-4111-40E6-BD0B-C1B6C7FA03CA}" destId="{2AB82FFC-2FEE-44DF-926C-F69D891E027A}" srcOrd="0" destOrd="0" presId="urn:microsoft.com/office/officeart/2005/8/layout/hList7"/>
    <dgm:cxn modelId="{6AFB7092-E998-425A-820F-3434F1203624}" type="presOf" srcId="{DE86D459-4FBC-4C64-AE6F-EB78CBEFCBCF}" destId="{B09A1A3F-D0C6-4D62-B156-1B035B06D3B2}" srcOrd="0" destOrd="0" presId="urn:microsoft.com/office/officeart/2005/8/layout/hList7"/>
    <dgm:cxn modelId="{916B9BA3-7FFD-484B-A29E-410AD6D15D22}" type="presOf" srcId="{355D6D11-0AB7-4413-8E7E-EB417F764864}" destId="{A72B9095-8824-48B9-A887-D081E57B939D}" srcOrd="0" destOrd="0" presId="urn:microsoft.com/office/officeart/2005/8/layout/hList7"/>
    <dgm:cxn modelId="{244711A5-A7C6-47F5-B1E1-ADBB3184C5DB}" type="presOf" srcId="{DAFD9993-1B1E-4952-80F0-BCD673F72AFA}" destId="{D16743B8-B0A0-43F2-B538-6764F99D3C0D}" srcOrd="0" destOrd="0" presId="urn:microsoft.com/office/officeart/2005/8/layout/hList7"/>
    <dgm:cxn modelId="{E87CCDBF-16C5-42D1-B990-C164CADAAD2A}" type="presOf" srcId="{355D6D11-0AB7-4413-8E7E-EB417F764864}" destId="{8AB79EEA-76CA-43C8-8B0D-5530BB4CB640}" srcOrd="1" destOrd="0" presId="urn:microsoft.com/office/officeart/2005/8/layout/hList7"/>
    <dgm:cxn modelId="{E8DFAEEB-A097-485D-B749-D577D9DEBAA7}" type="presOf" srcId="{7193E08E-1F11-4FBC-9C0B-F10B496D2829}" destId="{160B072A-347A-4A26-9A1B-6F5E1DCFFD8C}" srcOrd="0" destOrd="0" presId="urn:microsoft.com/office/officeart/2005/8/layout/hList7"/>
    <dgm:cxn modelId="{BF4458FC-4314-408B-BAC6-9BA241ED3DAA}" srcId="{E832F91F-97F8-4000-948B-236D0BC276DF}" destId="{7193E08E-1F11-4FBC-9C0B-F10B496D2829}" srcOrd="2" destOrd="0" parTransId="{C9DC23B5-53A0-4CDC-B5AF-E84DCE1BFEDE}" sibTransId="{779ABDD8-E08D-4B5D-92FF-F03E610BA846}"/>
    <dgm:cxn modelId="{8ED6C738-B813-41BB-870E-D63FD37BD351}" type="presParOf" srcId="{773D0D02-CA93-4DED-A3DC-EDD94D6A11FE}" destId="{2CD4A917-6B35-40DA-89E6-D9E569399B93}" srcOrd="0" destOrd="0" presId="urn:microsoft.com/office/officeart/2005/8/layout/hList7"/>
    <dgm:cxn modelId="{F4C69F17-EB72-4765-BCD1-680012752A99}" type="presParOf" srcId="{773D0D02-CA93-4DED-A3DC-EDD94D6A11FE}" destId="{E8B4C847-E3D3-466B-AC75-EDE58C29800E}" srcOrd="1" destOrd="0" presId="urn:microsoft.com/office/officeart/2005/8/layout/hList7"/>
    <dgm:cxn modelId="{26514102-3FB5-4785-AE3F-1702A0D83AFB}" type="presParOf" srcId="{E8B4C847-E3D3-466B-AC75-EDE58C29800E}" destId="{9787F6AD-0F11-4B41-B872-EBE6B9091DC1}" srcOrd="0" destOrd="0" presId="urn:microsoft.com/office/officeart/2005/8/layout/hList7"/>
    <dgm:cxn modelId="{5AB415CB-0695-4436-AE12-5E3EDF736EDD}" type="presParOf" srcId="{9787F6AD-0F11-4B41-B872-EBE6B9091DC1}" destId="{CF0F4A6B-4F60-4F9A-B864-B91A91F4F6B0}" srcOrd="0" destOrd="0" presId="urn:microsoft.com/office/officeart/2005/8/layout/hList7"/>
    <dgm:cxn modelId="{E2F68266-E00C-490A-89DA-B0A5FCC2C53C}" type="presParOf" srcId="{9787F6AD-0F11-4B41-B872-EBE6B9091DC1}" destId="{BEC579A7-3623-496E-89C8-4A220F30EBF1}" srcOrd="1" destOrd="0" presId="urn:microsoft.com/office/officeart/2005/8/layout/hList7"/>
    <dgm:cxn modelId="{C10590B9-4093-467E-A5DE-6EC79DCD161D}" type="presParOf" srcId="{9787F6AD-0F11-4B41-B872-EBE6B9091DC1}" destId="{2D21222E-060B-4859-89D0-5C46FAD91FAD}" srcOrd="2" destOrd="0" presId="urn:microsoft.com/office/officeart/2005/8/layout/hList7"/>
    <dgm:cxn modelId="{F540A452-A320-4C52-A9FF-E1C2D862D5A0}" type="presParOf" srcId="{9787F6AD-0F11-4B41-B872-EBE6B9091DC1}" destId="{900129A4-E290-4BD3-A5E9-8138F1C5723B}" srcOrd="3" destOrd="0" presId="urn:microsoft.com/office/officeart/2005/8/layout/hList7"/>
    <dgm:cxn modelId="{4EBE1F5A-DA8C-4F6E-B0F0-6696D0B25D75}" type="presParOf" srcId="{E8B4C847-E3D3-466B-AC75-EDE58C29800E}" destId="{B09A1A3F-D0C6-4D62-B156-1B035B06D3B2}" srcOrd="1" destOrd="0" presId="urn:microsoft.com/office/officeart/2005/8/layout/hList7"/>
    <dgm:cxn modelId="{DEDECBC7-14F4-448A-AB5C-5017267D5947}" type="presParOf" srcId="{E8B4C847-E3D3-466B-AC75-EDE58C29800E}" destId="{ED90326A-5AE3-451A-9E30-789B95E56065}" srcOrd="2" destOrd="0" presId="urn:microsoft.com/office/officeart/2005/8/layout/hList7"/>
    <dgm:cxn modelId="{6E16FFE2-30CF-4777-B2D5-01E34B308AEF}" type="presParOf" srcId="{ED90326A-5AE3-451A-9E30-789B95E56065}" destId="{A72B9095-8824-48B9-A887-D081E57B939D}" srcOrd="0" destOrd="0" presId="urn:microsoft.com/office/officeart/2005/8/layout/hList7"/>
    <dgm:cxn modelId="{68A1E97B-4847-4369-93AD-BB3F7FF9B4DE}" type="presParOf" srcId="{ED90326A-5AE3-451A-9E30-789B95E56065}" destId="{8AB79EEA-76CA-43C8-8B0D-5530BB4CB640}" srcOrd="1" destOrd="0" presId="urn:microsoft.com/office/officeart/2005/8/layout/hList7"/>
    <dgm:cxn modelId="{E77CDFFE-45DC-43C8-9068-34177C7DAA28}" type="presParOf" srcId="{ED90326A-5AE3-451A-9E30-789B95E56065}" destId="{4A56B057-D48C-487D-97E7-913162028A03}" srcOrd="2" destOrd="0" presId="urn:microsoft.com/office/officeart/2005/8/layout/hList7"/>
    <dgm:cxn modelId="{7469E8F8-10CA-4570-A120-6C0DAEE59648}" type="presParOf" srcId="{ED90326A-5AE3-451A-9E30-789B95E56065}" destId="{21A5DD2D-E623-41DC-ABED-EC21AB738DA8}" srcOrd="3" destOrd="0" presId="urn:microsoft.com/office/officeart/2005/8/layout/hList7"/>
    <dgm:cxn modelId="{25B2CE97-4E17-4C08-B64C-60446D1132F9}" type="presParOf" srcId="{E8B4C847-E3D3-466B-AC75-EDE58C29800E}" destId="{2AB82FFC-2FEE-44DF-926C-F69D891E027A}" srcOrd="3" destOrd="0" presId="urn:microsoft.com/office/officeart/2005/8/layout/hList7"/>
    <dgm:cxn modelId="{BED62C1D-87D1-42CC-A2A0-AE5A4EDD6F0E}" type="presParOf" srcId="{E8B4C847-E3D3-466B-AC75-EDE58C29800E}" destId="{500F4989-92E0-4636-9E48-A36D4D49123F}" srcOrd="4" destOrd="0" presId="urn:microsoft.com/office/officeart/2005/8/layout/hList7"/>
    <dgm:cxn modelId="{4F44C5E6-41C9-469A-86C1-14B6BEE3F53F}" type="presParOf" srcId="{500F4989-92E0-4636-9E48-A36D4D49123F}" destId="{160B072A-347A-4A26-9A1B-6F5E1DCFFD8C}" srcOrd="0" destOrd="0" presId="urn:microsoft.com/office/officeart/2005/8/layout/hList7"/>
    <dgm:cxn modelId="{7C803271-8434-4BD1-8AA5-CAB51803D3B9}" type="presParOf" srcId="{500F4989-92E0-4636-9E48-A36D4D49123F}" destId="{917A0475-75DB-439A-B854-01D0191E8D2C}" srcOrd="1" destOrd="0" presId="urn:microsoft.com/office/officeart/2005/8/layout/hList7"/>
    <dgm:cxn modelId="{A1FBFAE4-C1DB-4663-BB95-B99E7F723C5A}" type="presParOf" srcId="{500F4989-92E0-4636-9E48-A36D4D49123F}" destId="{EB34FEFE-C669-4C2C-9BC2-DBAFE6A1C3A9}" srcOrd="2" destOrd="0" presId="urn:microsoft.com/office/officeart/2005/8/layout/hList7"/>
    <dgm:cxn modelId="{01CB3A37-B16C-4995-9C05-1FA2CFB5032A}" type="presParOf" srcId="{500F4989-92E0-4636-9E48-A36D4D49123F}" destId="{D3561345-DBB7-4671-9881-711356B3959F}" srcOrd="3" destOrd="0" presId="urn:microsoft.com/office/officeart/2005/8/layout/hList7"/>
    <dgm:cxn modelId="{C1FAE4F5-9259-4E63-A329-436C52F27B7E}" type="presParOf" srcId="{E8B4C847-E3D3-466B-AC75-EDE58C29800E}" destId="{5228C813-492C-48AD-AC9E-FF324B30B434}" srcOrd="5" destOrd="0" presId="urn:microsoft.com/office/officeart/2005/8/layout/hList7"/>
    <dgm:cxn modelId="{ABE9C9A3-D3BA-4058-9BCC-D4FB19713277}" type="presParOf" srcId="{E8B4C847-E3D3-466B-AC75-EDE58C29800E}" destId="{DE40D156-ADFE-43D6-A4B6-A49297F504BA}" srcOrd="6" destOrd="0" presId="urn:microsoft.com/office/officeart/2005/8/layout/hList7"/>
    <dgm:cxn modelId="{7215D501-D878-429A-A00F-68EBE4958896}" type="presParOf" srcId="{DE40D156-ADFE-43D6-A4B6-A49297F504BA}" destId="{D16743B8-B0A0-43F2-B538-6764F99D3C0D}" srcOrd="0" destOrd="0" presId="urn:microsoft.com/office/officeart/2005/8/layout/hList7"/>
    <dgm:cxn modelId="{7375DBB4-FECE-4AF4-AAC9-89474C244085}" type="presParOf" srcId="{DE40D156-ADFE-43D6-A4B6-A49297F504BA}" destId="{811B54AB-E5CD-4E89-8581-A81859EB32F0}" srcOrd="1" destOrd="0" presId="urn:microsoft.com/office/officeart/2005/8/layout/hList7"/>
    <dgm:cxn modelId="{5FD1186D-5E33-446A-ACB0-55D55FB8D292}" type="presParOf" srcId="{DE40D156-ADFE-43D6-A4B6-A49297F504BA}" destId="{BA6CB9D8-9083-4922-9D82-69DFAC06ABAE}" srcOrd="2" destOrd="0" presId="urn:microsoft.com/office/officeart/2005/8/layout/hList7"/>
    <dgm:cxn modelId="{FBBE81CA-7005-4B7D-B825-59F4C8F4C816}" type="presParOf" srcId="{DE40D156-ADFE-43D6-A4B6-A49297F504BA}" destId="{8754D668-9FE3-4197-8DB6-D44D4AA6435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C6B09-E970-4F6C-A94F-F402FEC2334E}" type="doc">
      <dgm:prSet loTypeId="urn:microsoft.com/office/officeart/2005/8/layout/pyramid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C42EE43-0BD2-4CE6-B685-5D9CD9DBB913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E-LEARNING</a:t>
          </a:r>
          <a:r>
            <a:rPr lang="fr-FR" sz="1500" b="1" dirty="0">
              <a:solidFill>
                <a:schemeClr val="tx1"/>
              </a:solidFill>
            </a:rPr>
            <a:t> </a:t>
          </a:r>
          <a:r>
            <a:rPr lang="fr-FR" sz="1800" b="1" dirty="0">
              <a:solidFill>
                <a:schemeClr val="tx1"/>
              </a:solidFill>
            </a:rPr>
            <a:t> </a:t>
          </a:r>
        </a:p>
        <a:p>
          <a:r>
            <a:rPr lang="fr-FR" sz="1600" b="1" dirty="0">
              <a:solidFill>
                <a:schemeClr val="tx1"/>
              </a:solidFill>
            </a:rPr>
            <a:t>25h</a:t>
          </a:r>
        </a:p>
      </dgm:t>
    </dgm:pt>
    <dgm:pt modelId="{AC777B4D-9402-4CE2-9148-6F30812A1386}" type="parTrans" cxnId="{C817E07B-F5E4-4ADE-BE3B-D07C8CC97D40}">
      <dgm:prSet/>
      <dgm:spPr/>
      <dgm:t>
        <a:bodyPr/>
        <a:lstStyle/>
        <a:p>
          <a:endParaRPr lang="fr-FR"/>
        </a:p>
      </dgm:t>
    </dgm:pt>
    <dgm:pt modelId="{54A50F1D-45F0-4BC6-92A6-1683CCAD91AE}" type="sibTrans" cxnId="{C817E07B-F5E4-4ADE-BE3B-D07C8CC97D40}">
      <dgm:prSet/>
      <dgm:spPr/>
      <dgm:t>
        <a:bodyPr/>
        <a:lstStyle/>
        <a:p>
          <a:endParaRPr lang="fr-FR"/>
        </a:p>
      </dgm:t>
    </dgm:pt>
    <dgm:pt modelId="{2DD568BD-483A-4054-BA6A-7A666C9E4D7B}">
      <dgm:prSet phldrT="[Texte]" custT="1"/>
      <dgm:spPr/>
      <dgm:t>
        <a:bodyPr/>
        <a:lstStyle/>
        <a:p>
          <a:r>
            <a:rPr lang="fr-FR" sz="1400" b="1" dirty="0"/>
            <a:t>ED/TP </a:t>
          </a:r>
          <a:r>
            <a:rPr lang="fr-FR" sz="1100" b="1" dirty="0"/>
            <a:t>THEMATIQUES</a:t>
          </a:r>
        </a:p>
        <a:p>
          <a:r>
            <a:rPr lang="fr-FR" sz="1600" b="1" dirty="0"/>
            <a:t>2-4h</a:t>
          </a:r>
        </a:p>
      </dgm:t>
    </dgm:pt>
    <dgm:pt modelId="{349CD15C-B9DC-427C-AC50-86C3B294582B}" type="parTrans" cxnId="{3FF4AA9A-DB13-4676-8D38-EB37673AB488}">
      <dgm:prSet/>
      <dgm:spPr/>
      <dgm:t>
        <a:bodyPr/>
        <a:lstStyle/>
        <a:p>
          <a:endParaRPr lang="fr-FR"/>
        </a:p>
      </dgm:t>
    </dgm:pt>
    <dgm:pt modelId="{D25CEAEB-1F79-4BB6-B6B3-A10F4D15BA2C}" type="sibTrans" cxnId="{3FF4AA9A-DB13-4676-8D38-EB37673AB488}">
      <dgm:prSet/>
      <dgm:spPr/>
      <dgm:t>
        <a:bodyPr/>
        <a:lstStyle/>
        <a:p>
          <a:endParaRPr lang="fr-FR"/>
        </a:p>
      </dgm:t>
    </dgm:pt>
    <dgm:pt modelId="{17E6D8C5-3940-4FA2-A388-6E0A514D6CDC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PRESENTAT° du DISPOSITIF SSES </a:t>
          </a:r>
        </a:p>
        <a:p>
          <a:r>
            <a:rPr lang="fr-FR" sz="1600" b="1" dirty="0">
              <a:solidFill>
                <a:schemeClr val="tx1"/>
              </a:solidFill>
            </a:rPr>
            <a:t>1h</a:t>
          </a:r>
        </a:p>
      </dgm:t>
    </dgm:pt>
    <dgm:pt modelId="{16970D70-AC2A-4EA8-A8FC-24DC9E51ACDB}" type="parTrans" cxnId="{20293C8D-A046-4450-A42F-33C4D55E0FB1}">
      <dgm:prSet/>
      <dgm:spPr/>
      <dgm:t>
        <a:bodyPr/>
        <a:lstStyle/>
        <a:p>
          <a:endParaRPr lang="fr-FR"/>
        </a:p>
      </dgm:t>
    </dgm:pt>
    <dgm:pt modelId="{0295E7D0-024B-4BC8-96CF-F4C99648D664}" type="sibTrans" cxnId="{20293C8D-A046-4450-A42F-33C4D55E0FB1}">
      <dgm:prSet/>
      <dgm:spPr/>
      <dgm:t>
        <a:bodyPr/>
        <a:lstStyle/>
        <a:p>
          <a:endParaRPr lang="fr-FR"/>
        </a:p>
      </dgm:t>
    </dgm:pt>
    <dgm:pt modelId="{F63F89CE-8C50-46DB-94F2-F9247F45DBB2}">
      <dgm:prSet phldrT="[Texte]" custT="1"/>
      <dgm:spPr/>
      <dgm:t>
        <a:bodyPr/>
        <a:lstStyle/>
        <a:p>
          <a:r>
            <a:rPr lang="fr-FR" sz="1400" b="1" dirty="0"/>
            <a:t>ED/TP</a:t>
          </a:r>
        </a:p>
        <a:p>
          <a:r>
            <a:rPr lang="fr-FR" sz="1400" b="1" dirty="0"/>
            <a:t>POSTURE EDUCATIVE </a:t>
          </a:r>
          <a:r>
            <a:rPr lang="fr-FR" sz="1600" b="1" dirty="0"/>
            <a:t>11h</a:t>
          </a:r>
        </a:p>
      </dgm:t>
    </dgm:pt>
    <dgm:pt modelId="{3EFA4112-A583-448E-ABFF-1D3F7E69CEB7}" type="parTrans" cxnId="{7E125F47-464F-478A-B6D1-A6225D6D538F}">
      <dgm:prSet/>
      <dgm:spPr/>
      <dgm:t>
        <a:bodyPr/>
        <a:lstStyle/>
        <a:p>
          <a:endParaRPr lang="fr-FR"/>
        </a:p>
      </dgm:t>
    </dgm:pt>
    <dgm:pt modelId="{212162DB-3214-4225-981F-C0FF0BBA9F75}" type="sibTrans" cxnId="{7E125F47-464F-478A-B6D1-A6225D6D538F}">
      <dgm:prSet/>
      <dgm:spPr/>
      <dgm:t>
        <a:bodyPr/>
        <a:lstStyle/>
        <a:p>
          <a:endParaRPr lang="fr-FR"/>
        </a:p>
      </dgm:t>
    </dgm:pt>
    <dgm:pt modelId="{E150E044-E7EB-4516-BE62-DE6D3D15107C}" type="pres">
      <dgm:prSet presAssocID="{BABC6B09-E970-4F6C-A94F-F402FEC2334E}" presName="compositeShape" presStyleCnt="0">
        <dgm:presLayoutVars>
          <dgm:chMax val="9"/>
          <dgm:dir/>
          <dgm:resizeHandles val="exact"/>
        </dgm:presLayoutVars>
      </dgm:prSet>
      <dgm:spPr/>
    </dgm:pt>
    <dgm:pt modelId="{A0FABB7B-9049-4E18-B167-955AE0FA2252}" type="pres">
      <dgm:prSet presAssocID="{BABC6B09-E970-4F6C-A94F-F402FEC2334E}" presName="triangle1" presStyleLbl="node1" presStyleIdx="0" presStyleCnt="4">
        <dgm:presLayoutVars>
          <dgm:bulletEnabled val="1"/>
        </dgm:presLayoutVars>
      </dgm:prSet>
      <dgm:spPr/>
    </dgm:pt>
    <dgm:pt modelId="{426161A1-CCDD-4F7B-9582-BA21CA5C024A}" type="pres">
      <dgm:prSet presAssocID="{BABC6B09-E970-4F6C-A94F-F402FEC2334E}" presName="triangle2" presStyleLbl="node1" presStyleIdx="1" presStyleCnt="4">
        <dgm:presLayoutVars>
          <dgm:bulletEnabled val="1"/>
        </dgm:presLayoutVars>
      </dgm:prSet>
      <dgm:spPr/>
    </dgm:pt>
    <dgm:pt modelId="{42901BD4-842A-4873-969B-863A5B414B2B}" type="pres">
      <dgm:prSet presAssocID="{BABC6B09-E970-4F6C-A94F-F402FEC2334E}" presName="triangle3" presStyleLbl="node1" presStyleIdx="2" presStyleCnt="4">
        <dgm:presLayoutVars>
          <dgm:bulletEnabled val="1"/>
        </dgm:presLayoutVars>
      </dgm:prSet>
      <dgm:spPr/>
    </dgm:pt>
    <dgm:pt modelId="{9BDCEB9A-18EA-4CAB-9BBD-0288B3ABB927}" type="pres">
      <dgm:prSet presAssocID="{BABC6B09-E970-4F6C-A94F-F402FEC2334E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61CCE644-47DB-437C-B124-3A834B62D1E7}" type="presOf" srcId="{F63F89CE-8C50-46DB-94F2-F9247F45DBB2}" destId="{426161A1-CCDD-4F7B-9582-BA21CA5C024A}" srcOrd="0" destOrd="0" presId="urn:microsoft.com/office/officeart/2005/8/layout/pyramid4"/>
    <dgm:cxn modelId="{7E125F47-464F-478A-B6D1-A6225D6D538F}" srcId="{BABC6B09-E970-4F6C-A94F-F402FEC2334E}" destId="{F63F89CE-8C50-46DB-94F2-F9247F45DBB2}" srcOrd="1" destOrd="0" parTransId="{3EFA4112-A583-448E-ABFF-1D3F7E69CEB7}" sibTransId="{212162DB-3214-4225-981F-C0FF0BBA9F75}"/>
    <dgm:cxn modelId="{7292ED57-C767-4308-8224-6F4113D25837}" type="presOf" srcId="{17E6D8C5-3940-4FA2-A388-6E0A514D6CDC}" destId="{A0FABB7B-9049-4E18-B167-955AE0FA2252}" srcOrd="0" destOrd="0" presId="urn:microsoft.com/office/officeart/2005/8/layout/pyramid4"/>
    <dgm:cxn modelId="{C817E07B-F5E4-4ADE-BE3B-D07C8CC97D40}" srcId="{BABC6B09-E970-4F6C-A94F-F402FEC2334E}" destId="{6C42EE43-0BD2-4CE6-B685-5D9CD9DBB913}" srcOrd="2" destOrd="0" parTransId="{AC777B4D-9402-4CE2-9148-6F30812A1386}" sibTransId="{54A50F1D-45F0-4BC6-92A6-1683CCAD91AE}"/>
    <dgm:cxn modelId="{20293C8D-A046-4450-A42F-33C4D55E0FB1}" srcId="{BABC6B09-E970-4F6C-A94F-F402FEC2334E}" destId="{17E6D8C5-3940-4FA2-A388-6E0A514D6CDC}" srcOrd="0" destOrd="0" parTransId="{16970D70-AC2A-4EA8-A8FC-24DC9E51ACDB}" sibTransId="{0295E7D0-024B-4BC8-96CF-F4C99648D664}"/>
    <dgm:cxn modelId="{3FF4AA9A-DB13-4676-8D38-EB37673AB488}" srcId="{BABC6B09-E970-4F6C-A94F-F402FEC2334E}" destId="{2DD568BD-483A-4054-BA6A-7A666C9E4D7B}" srcOrd="3" destOrd="0" parTransId="{349CD15C-B9DC-427C-AC50-86C3B294582B}" sibTransId="{D25CEAEB-1F79-4BB6-B6B3-A10F4D15BA2C}"/>
    <dgm:cxn modelId="{CA0C0FC1-AFCD-413A-8488-49B6995C2225}" type="presOf" srcId="{6C42EE43-0BD2-4CE6-B685-5D9CD9DBB913}" destId="{42901BD4-842A-4873-969B-863A5B414B2B}" srcOrd="0" destOrd="0" presId="urn:microsoft.com/office/officeart/2005/8/layout/pyramid4"/>
    <dgm:cxn modelId="{ADEAECC7-844B-4CFD-B936-80495A5F5033}" type="presOf" srcId="{BABC6B09-E970-4F6C-A94F-F402FEC2334E}" destId="{E150E044-E7EB-4516-BE62-DE6D3D15107C}" srcOrd="0" destOrd="0" presId="urn:microsoft.com/office/officeart/2005/8/layout/pyramid4"/>
    <dgm:cxn modelId="{5C523FE7-D7E5-4758-8865-6876DD99FA82}" type="presOf" srcId="{2DD568BD-483A-4054-BA6A-7A666C9E4D7B}" destId="{9BDCEB9A-18EA-4CAB-9BBD-0288B3ABB927}" srcOrd="0" destOrd="0" presId="urn:microsoft.com/office/officeart/2005/8/layout/pyramid4"/>
    <dgm:cxn modelId="{70020CA0-9F16-45D0-ACF3-BC8871E4CD79}" type="presParOf" srcId="{E150E044-E7EB-4516-BE62-DE6D3D15107C}" destId="{A0FABB7B-9049-4E18-B167-955AE0FA2252}" srcOrd="0" destOrd="0" presId="urn:microsoft.com/office/officeart/2005/8/layout/pyramid4"/>
    <dgm:cxn modelId="{6CC63926-E50F-4E48-BAB5-DC93C1E88A8F}" type="presParOf" srcId="{E150E044-E7EB-4516-BE62-DE6D3D15107C}" destId="{426161A1-CCDD-4F7B-9582-BA21CA5C024A}" srcOrd="1" destOrd="0" presId="urn:microsoft.com/office/officeart/2005/8/layout/pyramid4"/>
    <dgm:cxn modelId="{8C666390-BB88-4A82-8889-DFC0C2FBDD53}" type="presParOf" srcId="{E150E044-E7EB-4516-BE62-DE6D3D15107C}" destId="{42901BD4-842A-4873-969B-863A5B414B2B}" srcOrd="2" destOrd="0" presId="urn:microsoft.com/office/officeart/2005/8/layout/pyramid4"/>
    <dgm:cxn modelId="{619FC98B-379A-4603-B73E-B0C4CFE2C0C3}" type="presParOf" srcId="{E150E044-E7EB-4516-BE62-DE6D3D15107C}" destId="{9BDCEB9A-18EA-4CAB-9BBD-0288B3ABB92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7FB0D-C371-4164-BDAF-C0BD731DC11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1380147-4125-4BF8-8D88-34B2E78D3B16}">
      <dgm:prSet phldrT="[Texte]" custT="1"/>
      <dgm:spPr>
        <a:solidFill>
          <a:srgbClr val="FF9900"/>
        </a:solidFill>
      </dgm:spPr>
      <dgm:t>
        <a:bodyPr vert="vert"/>
        <a:lstStyle/>
        <a:p>
          <a:r>
            <a:rPr lang="fr-FR" sz="2000" b="1" i="1" dirty="0">
              <a:solidFill>
                <a:schemeClr val="tx1"/>
              </a:solidFill>
            </a:rPr>
            <a:t>REFERENTS SSES REGIONAUX      </a:t>
          </a:r>
          <a:r>
            <a:rPr lang="fr-FR" sz="2000" b="1" dirty="0">
              <a:solidFill>
                <a:schemeClr val="tx1"/>
              </a:solidFill>
            </a:rPr>
            <a:t>Cyrille COLIN Christine LASSET</a:t>
          </a:r>
        </a:p>
      </dgm:t>
    </dgm:pt>
    <dgm:pt modelId="{C40D5992-6870-48E4-9A4E-EE696A9F6306}" type="parTrans" cxnId="{A2376B29-DFEE-4A47-AEB4-BADCBDB06C6D}">
      <dgm:prSet/>
      <dgm:spPr/>
      <dgm:t>
        <a:bodyPr/>
        <a:lstStyle/>
        <a:p>
          <a:endParaRPr lang="fr-FR"/>
        </a:p>
      </dgm:t>
    </dgm:pt>
    <dgm:pt modelId="{73249A2F-0867-42F3-A36B-02EF2E68F992}" type="sibTrans" cxnId="{A2376B29-DFEE-4A47-AEB4-BADCBDB06C6D}">
      <dgm:prSet/>
      <dgm:spPr/>
      <dgm:t>
        <a:bodyPr/>
        <a:lstStyle/>
        <a:p>
          <a:endParaRPr lang="fr-FR"/>
        </a:p>
      </dgm:t>
    </dgm:pt>
    <dgm:pt modelId="{80612150-84EC-48B9-A24E-762AA6B02813}">
      <dgm:prSet phldrT="[Texte]" custT="1"/>
      <dgm:spPr>
        <a:solidFill>
          <a:srgbClr val="CC66FF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MEDECINE LYON EST / Cyrille COLIN - Sander DE SOUZA</a:t>
          </a:r>
        </a:p>
      </dgm:t>
    </dgm:pt>
    <dgm:pt modelId="{2CD389FB-BABE-480A-8FB8-9DEDEB3058D8}" type="parTrans" cxnId="{986C924B-E020-42E0-B799-307ECEE5796C}">
      <dgm:prSet/>
      <dgm:spPr/>
      <dgm:t>
        <a:bodyPr/>
        <a:lstStyle/>
        <a:p>
          <a:endParaRPr lang="fr-FR"/>
        </a:p>
      </dgm:t>
    </dgm:pt>
    <dgm:pt modelId="{8144882E-50BA-4CC0-A270-1E1A0523F153}" type="sibTrans" cxnId="{986C924B-E020-42E0-B799-307ECEE5796C}">
      <dgm:prSet/>
      <dgm:spPr/>
      <dgm:t>
        <a:bodyPr/>
        <a:lstStyle/>
        <a:p>
          <a:endParaRPr lang="fr-FR"/>
        </a:p>
      </dgm:t>
    </dgm:pt>
    <dgm:pt modelId="{C2C7FB64-AF4D-4243-9961-3C68C0C399F1}">
      <dgm:prSet phldrT="[Texte]" custT="1"/>
      <dgm:spPr>
        <a:solidFill>
          <a:srgbClr val="66FFFF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MEDECINE LYON SUD / Christine LASSET - Séphora CAMPOY</a:t>
          </a:r>
        </a:p>
      </dgm:t>
    </dgm:pt>
    <dgm:pt modelId="{55C621D5-350D-4A3E-8DAF-217C96CFD3FD}" type="parTrans" cxnId="{73335BE1-E109-4800-8664-569C4EF2A170}">
      <dgm:prSet/>
      <dgm:spPr/>
      <dgm:t>
        <a:bodyPr/>
        <a:lstStyle/>
        <a:p>
          <a:endParaRPr lang="fr-FR"/>
        </a:p>
      </dgm:t>
    </dgm:pt>
    <dgm:pt modelId="{5E56867B-5525-4C37-AE0F-E5556CB72768}" type="sibTrans" cxnId="{73335BE1-E109-4800-8664-569C4EF2A170}">
      <dgm:prSet/>
      <dgm:spPr/>
      <dgm:t>
        <a:bodyPr/>
        <a:lstStyle/>
        <a:p>
          <a:endParaRPr lang="fr-FR"/>
        </a:p>
      </dgm:t>
    </dgm:pt>
    <dgm:pt modelId="{F9471E32-99C7-4ADC-A621-06844B1C8674}">
      <dgm:prSet phldrT="[Texte]" custT="1"/>
      <dgm:spPr>
        <a:solidFill>
          <a:srgbClr val="66FFFF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MAIEUTIQUE LYON SUD / </a:t>
          </a:r>
          <a:r>
            <a:rPr lang="fr-FR" sz="1400" dirty="0">
              <a:solidFill>
                <a:schemeClr val="tx1"/>
              </a:solidFill>
            </a:rPr>
            <a:t>Amina MILANE</a:t>
          </a:r>
          <a:endParaRPr lang="fr-FR" sz="1400" b="1" dirty="0">
            <a:solidFill>
              <a:schemeClr val="tx1"/>
            </a:solidFill>
          </a:endParaRPr>
        </a:p>
      </dgm:t>
    </dgm:pt>
    <dgm:pt modelId="{E57675E4-2705-4DFC-A563-FF93735D9E34}" type="parTrans" cxnId="{AF4C6C77-2E7A-4D60-AE4A-3A6BAFD956D8}">
      <dgm:prSet/>
      <dgm:spPr/>
      <dgm:t>
        <a:bodyPr/>
        <a:lstStyle/>
        <a:p>
          <a:endParaRPr lang="fr-FR"/>
        </a:p>
      </dgm:t>
    </dgm:pt>
    <dgm:pt modelId="{A8A3D027-451D-4B76-B5A0-FECA8F9DC34E}" type="sibTrans" cxnId="{AF4C6C77-2E7A-4D60-AE4A-3A6BAFD956D8}">
      <dgm:prSet/>
      <dgm:spPr/>
      <dgm:t>
        <a:bodyPr/>
        <a:lstStyle/>
        <a:p>
          <a:endParaRPr lang="fr-FR"/>
        </a:p>
      </dgm:t>
    </dgm:pt>
    <dgm:pt modelId="{E15FE666-1357-4440-B7E4-378B5B0C1C09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ODONTOLOGIE / Laurent LAFOREST</a:t>
          </a:r>
        </a:p>
      </dgm:t>
    </dgm:pt>
    <dgm:pt modelId="{F6337ADF-FD47-4764-A392-63E0BD83E4E3}" type="parTrans" cxnId="{470B6FC3-DD9C-4FA5-A5E2-7F8080B3FF51}">
      <dgm:prSet/>
      <dgm:spPr/>
      <dgm:t>
        <a:bodyPr/>
        <a:lstStyle/>
        <a:p>
          <a:endParaRPr lang="fr-FR"/>
        </a:p>
      </dgm:t>
    </dgm:pt>
    <dgm:pt modelId="{B25029E5-FF74-4410-9F61-340972F04956}" type="sibTrans" cxnId="{470B6FC3-DD9C-4FA5-A5E2-7F8080B3FF51}">
      <dgm:prSet/>
      <dgm:spPr/>
      <dgm:t>
        <a:bodyPr/>
        <a:lstStyle/>
        <a:p>
          <a:endParaRPr lang="fr-FR"/>
        </a:p>
      </dgm:t>
    </dgm:pt>
    <dgm:pt modelId="{0C4E0ACD-8479-4DDC-B4A6-5EC27CC18894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PHARMACIE - ISPB / Nora MOUMJID-FERDJAOUI </a:t>
          </a:r>
        </a:p>
      </dgm:t>
    </dgm:pt>
    <dgm:pt modelId="{1C78F15F-A46E-440E-BB22-CCC0C2C57F79}" type="parTrans" cxnId="{E6BB426D-34A1-4C73-B8D1-887CA4B997A2}">
      <dgm:prSet/>
      <dgm:spPr/>
      <dgm:t>
        <a:bodyPr/>
        <a:lstStyle/>
        <a:p>
          <a:endParaRPr lang="fr-FR"/>
        </a:p>
      </dgm:t>
    </dgm:pt>
    <dgm:pt modelId="{234BB604-F728-4E44-8CED-510A20DDAAAE}" type="sibTrans" cxnId="{E6BB426D-34A1-4C73-B8D1-887CA4B997A2}">
      <dgm:prSet/>
      <dgm:spPr/>
      <dgm:t>
        <a:bodyPr/>
        <a:lstStyle/>
        <a:p>
          <a:endParaRPr lang="fr-FR"/>
        </a:p>
      </dgm:t>
    </dgm:pt>
    <dgm:pt modelId="{C1BE5F96-E4CD-4DCE-8D4A-3334ED6EE40E}">
      <dgm:prSet phldrT="[Texte]" custT="1"/>
      <dgm:spPr>
        <a:solidFill>
          <a:srgbClr val="66FFFF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MAIEUTIQUE BOURG /</a:t>
          </a:r>
          <a:r>
            <a:rPr lang="fr-FR" sz="1000" b="1" dirty="0">
              <a:solidFill>
                <a:schemeClr val="tx1"/>
              </a:solidFill>
            </a:rPr>
            <a:t> </a:t>
          </a:r>
          <a:r>
            <a:rPr lang="fr-FR" sz="1400" dirty="0">
              <a:solidFill>
                <a:schemeClr val="tx1"/>
              </a:solidFill>
            </a:rPr>
            <a:t>Bérangère SEVELLE </a:t>
          </a:r>
          <a:endParaRPr lang="fr-FR" sz="1400" b="1" dirty="0">
            <a:solidFill>
              <a:schemeClr val="tx1"/>
            </a:solidFill>
          </a:endParaRPr>
        </a:p>
      </dgm:t>
    </dgm:pt>
    <dgm:pt modelId="{85649158-CE07-4136-A742-E1C20ECE74DB}" type="parTrans" cxnId="{67F9E10A-3265-40D3-BAD5-8FF9EE487BC0}">
      <dgm:prSet/>
      <dgm:spPr/>
      <dgm:t>
        <a:bodyPr/>
        <a:lstStyle/>
        <a:p>
          <a:endParaRPr lang="fr-FR"/>
        </a:p>
      </dgm:t>
    </dgm:pt>
    <dgm:pt modelId="{1B00AB28-A114-4891-A307-28F6B8033618}" type="sibTrans" cxnId="{67F9E10A-3265-40D3-BAD5-8FF9EE487BC0}">
      <dgm:prSet/>
      <dgm:spPr/>
      <dgm:t>
        <a:bodyPr/>
        <a:lstStyle/>
        <a:p>
          <a:endParaRPr lang="fr-FR"/>
        </a:p>
      </dgm:t>
    </dgm:pt>
    <dgm:pt modelId="{3C7F82E7-5180-4256-8D60-4F10D1CF9CA9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KINESITHERAPIE - ISTR / - Edith COMEMALE</a:t>
          </a:r>
        </a:p>
      </dgm:t>
    </dgm:pt>
    <dgm:pt modelId="{2568956F-D1E4-4071-8F0E-1C4B6C356E5C}" type="parTrans" cxnId="{CFB1D76E-B150-4127-8F53-2DB6D8DF634B}">
      <dgm:prSet/>
      <dgm:spPr/>
      <dgm:t>
        <a:bodyPr/>
        <a:lstStyle/>
        <a:p>
          <a:endParaRPr lang="fr-FR"/>
        </a:p>
      </dgm:t>
    </dgm:pt>
    <dgm:pt modelId="{4EE5F8F2-1E11-43D6-8214-5D4225D515CD}" type="sibTrans" cxnId="{CFB1D76E-B150-4127-8F53-2DB6D8DF634B}">
      <dgm:prSet/>
      <dgm:spPr/>
      <dgm:t>
        <a:bodyPr/>
        <a:lstStyle/>
        <a:p>
          <a:endParaRPr lang="fr-FR"/>
        </a:p>
      </dgm:t>
    </dgm:pt>
    <dgm:pt modelId="{9DC27D25-71A3-4856-9350-96369F6566B7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COORDINATION 13 IFSI / Sylvie CLARY - IFSI HCL  / Florence PEIGNEAUX</a:t>
          </a:r>
        </a:p>
      </dgm:t>
    </dgm:pt>
    <dgm:pt modelId="{2EF3285C-F4FA-439C-BB3D-5B6ABB610A82}" type="parTrans" cxnId="{C994C43E-C882-49C9-A7E1-EFDA6624BC61}">
      <dgm:prSet/>
      <dgm:spPr/>
      <dgm:t>
        <a:bodyPr/>
        <a:lstStyle/>
        <a:p>
          <a:endParaRPr lang="fr-FR"/>
        </a:p>
      </dgm:t>
    </dgm:pt>
    <dgm:pt modelId="{EDFD6725-0084-415A-B1DB-3A43928DA97F}" type="sibTrans" cxnId="{C994C43E-C882-49C9-A7E1-EFDA6624BC61}">
      <dgm:prSet/>
      <dgm:spPr/>
      <dgm:t>
        <a:bodyPr/>
        <a:lstStyle/>
        <a:p>
          <a:endParaRPr lang="fr-FR"/>
        </a:p>
      </dgm:t>
    </dgm:pt>
    <dgm:pt modelId="{DB656480-A81D-4A54-AA55-5045B12D4E57}" type="pres">
      <dgm:prSet presAssocID="{C3E7FB0D-C371-4164-BDAF-C0BD731DC1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7D1608-E7ED-46EC-9677-A31A3751D01D}" type="pres">
      <dgm:prSet presAssocID="{81380147-4125-4BF8-8D88-34B2E78D3B16}" presName="root1" presStyleCnt="0"/>
      <dgm:spPr/>
    </dgm:pt>
    <dgm:pt modelId="{6870DDD2-37B2-43CB-ACEE-85255B152420}" type="pres">
      <dgm:prSet presAssocID="{81380147-4125-4BF8-8D88-34B2E78D3B16}" presName="LevelOneTextNode" presStyleLbl="node0" presStyleIdx="0" presStyleCnt="1" custScaleX="457705" custScaleY="54538">
        <dgm:presLayoutVars>
          <dgm:chPref val="3"/>
        </dgm:presLayoutVars>
      </dgm:prSet>
      <dgm:spPr/>
    </dgm:pt>
    <dgm:pt modelId="{EEA15ABB-10DF-42B7-AC68-4FA6390D88EF}" type="pres">
      <dgm:prSet presAssocID="{81380147-4125-4BF8-8D88-34B2E78D3B16}" presName="level2hierChild" presStyleCnt="0"/>
      <dgm:spPr/>
    </dgm:pt>
    <dgm:pt modelId="{5F7EC6CF-C02F-4F2B-8946-EA3FB8223207}" type="pres">
      <dgm:prSet presAssocID="{2CD389FB-BABE-480A-8FB8-9DEDEB3058D8}" presName="conn2-1" presStyleLbl="parChTrans1D2" presStyleIdx="0" presStyleCnt="8"/>
      <dgm:spPr/>
    </dgm:pt>
    <dgm:pt modelId="{FFAAA328-9E03-46B1-A0CD-088D6A7A6B69}" type="pres">
      <dgm:prSet presAssocID="{2CD389FB-BABE-480A-8FB8-9DEDEB3058D8}" presName="connTx" presStyleLbl="parChTrans1D2" presStyleIdx="0" presStyleCnt="8"/>
      <dgm:spPr/>
    </dgm:pt>
    <dgm:pt modelId="{7E3C0D37-0A8B-4B6F-9DDD-B146985EDEC3}" type="pres">
      <dgm:prSet presAssocID="{80612150-84EC-48B9-A24E-762AA6B02813}" presName="root2" presStyleCnt="0"/>
      <dgm:spPr/>
    </dgm:pt>
    <dgm:pt modelId="{5EEBCBD2-BDC5-4DE1-9237-54645950B549}" type="pres">
      <dgm:prSet presAssocID="{80612150-84EC-48B9-A24E-762AA6B02813}" presName="LevelTwoTextNode" presStyleLbl="node2" presStyleIdx="0" presStyleCnt="8" custScaleX="290587">
        <dgm:presLayoutVars>
          <dgm:chPref val="3"/>
        </dgm:presLayoutVars>
      </dgm:prSet>
      <dgm:spPr/>
    </dgm:pt>
    <dgm:pt modelId="{A431B878-6B56-4974-A48E-03C9FF920DC8}" type="pres">
      <dgm:prSet presAssocID="{80612150-84EC-48B9-A24E-762AA6B02813}" presName="level3hierChild" presStyleCnt="0"/>
      <dgm:spPr/>
    </dgm:pt>
    <dgm:pt modelId="{7DC569CC-2E7B-4801-A3CE-9AB9C733502D}" type="pres">
      <dgm:prSet presAssocID="{55C621D5-350D-4A3E-8DAF-217C96CFD3FD}" presName="conn2-1" presStyleLbl="parChTrans1D2" presStyleIdx="1" presStyleCnt="8"/>
      <dgm:spPr/>
    </dgm:pt>
    <dgm:pt modelId="{19011D0C-158D-430A-B244-EB7AE41209F8}" type="pres">
      <dgm:prSet presAssocID="{55C621D5-350D-4A3E-8DAF-217C96CFD3FD}" presName="connTx" presStyleLbl="parChTrans1D2" presStyleIdx="1" presStyleCnt="8"/>
      <dgm:spPr/>
    </dgm:pt>
    <dgm:pt modelId="{7DF6B802-DEC5-4EC1-89BB-6A156DC467A6}" type="pres">
      <dgm:prSet presAssocID="{C2C7FB64-AF4D-4243-9961-3C68C0C399F1}" presName="root2" presStyleCnt="0"/>
      <dgm:spPr/>
    </dgm:pt>
    <dgm:pt modelId="{BB89FAB4-A19F-4D49-BB7F-0E2FB5CAFC3B}" type="pres">
      <dgm:prSet presAssocID="{C2C7FB64-AF4D-4243-9961-3C68C0C399F1}" presName="LevelTwoTextNode" presStyleLbl="node2" presStyleIdx="1" presStyleCnt="8" custScaleX="290587">
        <dgm:presLayoutVars>
          <dgm:chPref val="3"/>
        </dgm:presLayoutVars>
      </dgm:prSet>
      <dgm:spPr/>
    </dgm:pt>
    <dgm:pt modelId="{E6076C72-6149-4CDE-9E57-09C2E8EEAFEA}" type="pres">
      <dgm:prSet presAssocID="{C2C7FB64-AF4D-4243-9961-3C68C0C399F1}" presName="level3hierChild" presStyleCnt="0"/>
      <dgm:spPr/>
    </dgm:pt>
    <dgm:pt modelId="{C8C7879D-20BB-4510-B7BB-A950A95CD64E}" type="pres">
      <dgm:prSet presAssocID="{E57675E4-2705-4DFC-A563-FF93735D9E34}" presName="conn2-1" presStyleLbl="parChTrans1D2" presStyleIdx="2" presStyleCnt="8"/>
      <dgm:spPr/>
    </dgm:pt>
    <dgm:pt modelId="{96354CBB-8542-49C9-A080-1CC786D8684E}" type="pres">
      <dgm:prSet presAssocID="{E57675E4-2705-4DFC-A563-FF93735D9E34}" presName="connTx" presStyleLbl="parChTrans1D2" presStyleIdx="2" presStyleCnt="8"/>
      <dgm:spPr/>
    </dgm:pt>
    <dgm:pt modelId="{37CDD013-EF57-4E1B-981E-F5DC436B3F55}" type="pres">
      <dgm:prSet presAssocID="{F9471E32-99C7-4ADC-A621-06844B1C8674}" presName="root2" presStyleCnt="0"/>
      <dgm:spPr/>
    </dgm:pt>
    <dgm:pt modelId="{017E55A4-F1C2-4E2A-B2AC-F2060019EE9B}" type="pres">
      <dgm:prSet presAssocID="{F9471E32-99C7-4ADC-A621-06844B1C8674}" presName="LevelTwoTextNode" presStyleLbl="node2" presStyleIdx="2" presStyleCnt="8" custScaleX="290587">
        <dgm:presLayoutVars>
          <dgm:chPref val="3"/>
        </dgm:presLayoutVars>
      </dgm:prSet>
      <dgm:spPr/>
    </dgm:pt>
    <dgm:pt modelId="{B3389306-9138-48D2-89E8-398B2F6FA1C3}" type="pres">
      <dgm:prSet presAssocID="{F9471E32-99C7-4ADC-A621-06844B1C8674}" presName="level3hierChild" presStyleCnt="0"/>
      <dgm:spPr/>
    </dgm:pt>
    <dgm:pt modelId="{C1648CEC-6E00-40F8-B4F7-F07538A39A66}" type="pres">
      <dgm:prSet presAssocID="{85649158-CE07-4136-A742-E1C20ECE74DB}" presName="conn2-1" presStyleLbl="parChTrans1D2" presStyleIdx="3" presStyleCnt="8"/>
      <dgm:spPr/>
    </dgm:pt>
    <dgm:pt modelId="{62F908E8-4B89-4C10-896A-2F6780C4D34B}" type="pres">
      <dgm:prSet presAssocID="{85649158-CE07-4136-A742-E1C20ECE74DB}" presName="connTx" presStyleLbl="parChTrans1D2" presStyleIdx="3" presStyleCnt="8"/>
      <dgm:spPr/>
    </dgm:pt>
    <dgm:pt modelId="{1732AEAE-BB37-483E-B6B3-C14242F085FC}" type="pres">
      <dgm:prSet presAssocID="{C1BE5F96-E4CD-4DCE-8D4A-3334ED6EE40E}" presName="root2" presStyleCnt="0"/>
      <dgm:spPr/>
    </dgm:pt>
    <dgm:pt modelId="{A0211ECA-9E51-479F-9787-9FCBAD64BDB8}" type="pres">
      <dgm:prSet presAssocID="{C1BE5F96-E4CD-4DCE-8D4A-3334ED6EE40E}" presName="LevelTwoTextNode" presStyleLbl="node2" presStyleIdx="3" presStyleCnt="8" custScaleX="290587">
        <dgm:presLayoutVars>
          <dgm:chPref val="3"/>
        </dgm:presLayoutVars>
      </dgm:prSet>
      <dgm:spPr/>
    </dgm:pt>
    <dgm:pt modelId="{AB57A206-0537-42B1-8207-5ACE1AEAFAF0}" type="pres">
      <dgm:prSet presAssocID="{C1BE5F96-E4CD-4DCE-8D4A-3334ED6EE40E}" presName="level3hierChild" presStyleCnt="0"/>
      <dgm:spPr/>
    </dgm:pt>
    <dgm:pt modelId="{34CB7B6F-4722-419B-936B-F70DE744D676}" type="pres">
      <dgm:prSet presAssocID="{F6337ADF-FD47-4764-A392-63E0BD83E4E3}" presName="conn2-1" presStyleLbl="parChTrans1D2" presStyleIdx="4" presStyleCnt="8"/>
      <dgm:spPr/>
    </dgm:pt>
    <dgm:pt modelId="{40016E87-F250-4D47-B70F-EBD17179A457}" type="pres">
      <dgm:prSet presAssocID="{F6337ADF-FD47-4764-A392-63E0BD83E4E3}" presName="connTx" presStyleLbl="parChTrans1D2" presStyleIdx="4" presStyleCnt="8"/>
      <dgm:spPr/>
    </dgm:pt>
    <dgm:pt modelId="{762A2329-11A2-474A-B15B-6C8C41828F95}" type="pres">
      <dgm:prSet presAssocID="{E15FE666-1357-4440-B7E4-378B5B0C1C09}" presName="root2" presStyleCnt="0"/>
      <dgm:spPr/>
    </dgm:pt>
    <dgm:pt modelId="{A8AF0D19-B0C6-4E52-9B68-277EF906B653}" type="pres">
      <dgm:prSet presAssocID="{E15FE666-1357-4440-B7E4-378B5B0C1C09}" presName="LevelTwoTextNode" presStyleLbl="node2" presStyleIdx="4" presStyleCnt="8" custScaleX="290587">
        <dgm:presLayoutVars>
          <dgm:chPref val="3"/>
        </dgm:presLayoutVars>
      </dgm:prSet>
      <dgm:spPr/>
    </dgm:pt>
    <dgm:pt modelId="{A9CAD81E-A241-4A37-B74E-A328ACC85AEA}" type="pres">
      <dgm:prSet presAssocID="{E15FE666-1357-4440-B7E4-378B5B0C1C09}" presName="level3hierChild" presStyleCnt="0"/>
      <dgm:spPr/>
    </dgm:pt>
    <dgm:pt modelId="{FE41BB00-6F3C-48B8-9A49-1957D4751E6F}" type="pres">
      <dgm:prSet presAssocID="{1C78F15F-A46E-440E-BB22-CCC0C2C57F79}" presName="conn2-1" presStyleLbl="parChTrans1D2" presStyleIdx="5" presStyleCnt="8"/>
      <dgm:spPr/>
    </dgm:pt>
    <dgm:pt modelId="{D9B3AF8D-CB58-4899-B5F0-3165F748EDDB}" type="pres">
      <dgm:prSet presAssocID="{1C78F15F-A46E-440E-BB22-CCC0C2C57F79}" presName="connTx" presStyleLbl="parChTrans1D2" presStyleIdx="5" presStyleCnt="8"/>
      <dgm:spPr/>
    </dgm:pt>
    <dgm:pt modelId="{8C930626-54F6-471F-954B-11694BD6AE58}" type="pres">
      <dgm:prSet presAssocID="{0C4E0ACD-8479-4DDC-B4A6-5EC27CC18894}" presName="root2" presStyleCnt="0"/>
      <dgm:spPr/>
    </dgm:pt>
    <dgm:pt modelId="{649E800B-E157-4583-8BEC-F9443049C266}" type="pres">
      <dgm:prSet presAssocID="{0C4E0ACD-8479-4DDC-B4A6-5EC27CC18894}" presName="LevelTwoTextNode" presStyleLbl="node2" presStyleIdx="5" presStyleCnt="8" custScaleX="290587">
        <dgm:presLayoutVars>
          <dgm:chPref val="3"/>
        </dgm:presLayoutVars>
      </dgm:prSet>
      <dgm:spPr/>
    </dgm:pt>
    <dgm:pt modelId="{50E111A1-A217-435E-BB78-03F57E35006A}" type="pres">
      <dgm:prSet presAssocID="{0C4E0ACD-8479-4DDC-B4A6-5EC27CC18894}" presName="level3hierChild" presStyleCnt="0"/>
      <dgm:spPr/>
    </dgm:pt>
    <dgm:pt modelId="{0C785582-A209-4B7D-BF28-60F545EA3458}" type="pres">
      <dgm:prSet presAssocID="{2568956F-D1E4-4071-8F0E-1C4B6C356E5C}" presName="conn2-1" presStyleLbl="parChTrans1D2" presStyleIdx="6" presStyleCnt="8"/>
      <dgm:spPr/>
    </dgm:pt>
    <dgm:pt modelId="{D2EA7222-9B3B-4093-A94F-C0A0F3C72347}" type="pres">
      <dgm:prSet presAssocID="{2568956F-D1E4-4071-8F0E-1C4B6C356E5C}" presName="connTx" presStyleLbl="parChTrans1D2" presStyleIdx="6" presStyleCnt="8"/>
      <dgm:spPr/>
    </dgm:pt>
    <dgm:pt modelId="{A170070E-851D-4317-A933-E2C4339B6B40}" type="pres">
      <dgm:prSet presAssocID="{3C7F82E7-5180-4256-8D60-4F10D1CF9CA9}" presName="root2" presStyleCnt="0"/>
      <dgm:spPr/>
    </dgm:pt>
    <dgm:pt modelId="{582C593A-DA1B-410A-A8B7-E3DCBA2D0803}" type="pres">
      <dgm:prSet presAssocID="{3C7F82E7-5180-4256-8D60-4F10D1CF9CA9}" presName="LevelTwoTextNode" presStyleLbl="node2" presStyleIdx="6" presStyleCnt="8" custScaleX="290587">
        <dgm:presLayoutVars>
          <dgm:chPref val="3"/>
        </dgm:presLayoutVars>
      </dgm:prSet>
      <dgm:spPr/>
    </dgm:pt>
    <dgm:pt modelId="{369FFF66-F78F-4732-A168-F31A1B022215}" type="pres">
      <dgm:prSet presAssocID="{3C7F82E7-5180-4256-8D60-4F10D1CF9CA9}" presName="level3hierChild" presStyleCnt="0"/>
      <dgm:spPr/>
    </dgm:pt>
    <dgm:pt modelId="{52553DA4-61F1-43DD-A48D-77E71CE1F1CD}" type="pres">
      <dgm:prSet presAssocID="{2EF3285C-F4FA-439C-BB3D-5B6ABB610A82}" presName="conn2-1" presStyleLbl="parChTrans1D2" presStyleIdx="7" presStyleCnt="8"/>
      <dgm:spPr/>
    </dgm:pt>
    <dgm:pt modelId="{FF32093C-28CE-41CB-8195-53BAEC701913}" type="pres">
      <dgm:prSet presAssocID="{2EF3285C-F4FA-439C-BB3D-5B6ABB610A82}" presName="connTx" presStyleLbl="parChTrans1D2" presStyleIdx="7" presStyleCnt="8"/>
      <dgm:spPr/>
    </dgm:pt>
    <dgm:pt modelId="{99543A95-149E-4878-B02F-4865A3776D68}" type="pres">
      <dgm:prSet presAssocID="{9DC27D25-71A3-4856-9350-96369F6566B7}" presName="root2" presStyleCnt="0"/>
      <dgm:spPr/>
    </dgm:pt>
    <dgm:pt modelId="{2376491B-D5B0-48A6-9B0B-CDA2F86152E7}" type="pres">
      <dgm:prSet presAssocID="{9DC27D25-71A3-4856-9350-96369F6566B7}" presName="LevelTwoTextNode" presStyleLbl="node2" presStyleIdx="7" presStyleCnt="8" custScaleX="290587">
        <dgm:presLayoutVars>
          <dgm:chPref val="3"/>
        </dgm:presLayoutVars>
      </dgm:prSet>
      <dgm:spPr/>
    </dgm:pt>
    <dgm:pt modelId="{2173B1E0-1E1A-4504-BAC3-7D289D4AC22C}" type="pres">
      <dgm:prSet presAssocID="{9DC27D25-71A3-4856-9350-96369F6566B7}" presName="level3hierChild" presStyleCnt="0"/>
      <dgm:spPr/>
    </dgm:pt>
  </dgm:ptLst>
  <dgm:cxnLst>
    <dgm:cxn modelId="{89F1C400-448B-45D2-8709-B2A835F4EB87}" type="presOf" srcId="{9DC27D25-71A3-4856-9350-96369F6566B7}" destId="{2376491B-D5B0-48A6-9B0B-CDA2F86152E7}" srcOrd="0" destOrd="0" presId="urn:microsoft.com/office/officeart/2008/layout/HorizontalMultiLevelHierarchy"/>
    <dgm:cxn modelId="{67F9E10A-3265-40D3-BAD5-8FF9EE487BC0}" srcId="{81380147-4125-4BF8-8D88-34B2E78D3B16}" destId="{C1BE5F96-E4CD-4DCE-8D4A-3334ED6EE40E}" srcOrd="3" destOrd="0" parTransId="{85649158-CE07-4136-A742-E1C20ECE74DB}" sibTransId="{1B00AB28-A114-4891-A307-28F6B8033618}"/>
    <dgm:cxn modelId="{98174C0F-AE70-4900-96B5-6509D3C53A3E}" type="presOf" srcId="{0C4E0ACD-8479-4DDC-B4A6-5EC27CC18894}" destId="{649E800B-E157-4583-8BEC-F9443049C266}" srcOrd="0" destOrd="0" presId="urn:microsoft.com/office/officeart/2008/layout/HorizontalMultiLevelHierarchy"/>
    <dgm:cxn modelId="{73AC4427-4D74-4981-97AB-2E400CF40AE0}" type="presOf" srcId="{E57675E4-2705-4DFC-A563-FF93735D9E34}" destId="{C8C7879D-20BB-4510-B7BB-A950A95CD64E}" srcOrd="0" destOrd="0" presId="urn:microsoft.com/office/officeart/2008/layout/HorizontalMultiLevelHierarchy"/>
    <dgm:cxn modelId="{943DA627-6396-42DB-9A3F-B39EBA0999A9}" type="presOf" srcId="{2568956F-D1E4-4071-8F0E-1C4B6C356E5C}" destId="{D2EA7222-9B3B-4093-A94F-C0A0F3C72347}" srcOrd="1" destOrd="0" presId="urn:microsoft.com/office/officeart/2008/layout/HorizontalMultiLevelHierarchy"/>
    <dgm:cxn modelId="{A2376B29-DFEE-4A47-AEB4-BADCBDB06C6D}" srcId="{C3E7FB0D-C371-4164-BDAF-C0BD731DC11B}" destId="{81380147-4125-4BF8-8D88-34B2E78D3B16}" srcOrd="0" destOrd="0" parTransId="{C40D5992-6870-48E4-9A4E-EE696A9F6306}" sibTransId="{73249A2F-0867-42F3-A36B-02EF2E68F992}"/>
    <dgm:cxn modelId="{25B6482A-EBAD-473A-8D06-17D0DFCE3E56}" type="presOf" srcId="{F6337ADF-FD47-4764-A392-63E0BD83E4E3}" destId="{34CB7B6F-4722-419B-936B-F70DE744D676}" srcOrd="0" destOrd="0" presId="urn:microsoft.com/office/officeart/2008/layout/HorizontalMultiLevelHierarchy"/>
    <dgm:cxn modelId="{9EDD9E2F-8F53-4FDF-86ED-CF360EEDB78A}" type="presOf" srcId="{2CD389FB-BABE-480A-8FB8-9DEDEB3058D8}" destId="{5F7EC6CF-C02F-4F2B-8946-EA3FB8223207}" srcOrd="0" destOrd="0" presId="urn:microsoft.com/office/officeart/2008/layout/HorizontalMultiLevelHierarchy"/>
    <dgm:cxn modelId="{C994C43E-C882-49C9-A7E1-EFDA6624BC61}" srcId="{81380147-4125-4BF8-8D88-34B2E78D3B16}" destId="{9DC27D25-71A3-4856-9350-96369F6566B7}" srcOrd="7" destOrd="0" parTransId="{2EF3285C-F4FA-439C-BB3D-5B6ABB610A82}" sibTransId="{EDFD6725-0084-415A-B1DB-3A43928DA97F}"/>
    <dgm:cxn modelId="{49CBA63F-1647-4138-951B-DF010D418D88}" type="presOf" srcId="{55C621D5-350D-4A3E-8DAF-217C96CFD3FD}" destId="{19011D0C-158D-430A-B244-EB7AE41209F8}" srcOrd="1" destOrd="0" presId="urn:microsoft.com/office/officeart/2008/layout/HorizontalMultiLevelHierarchy"/>
    <dgm:cxn modelId="{01C19F40-68B4-48EC-BBCE-5536E32A8A0A}" type="presOf" srcId="{E15FE666-1357-4440-B7E4-378B5B0C1C09}" destId="{A8AF0D19-B0C6-4E52-9B68-277EF906B653}" srcOrd="0" destOrd="0" presId="urn:microsoft.com/office/officeart/2008/layout/HorizontalMultiLevelHierarchy"/>
    <dgm:cxn modelId="{986C924B-E020-42E0-B799-307ECEE5796C}" srcId="{81380147-4125-4BF8-8D88-34B2E78D3B16}" destId="{80612150-84EC-48B9-A24E-762AA6B02813}" srcOrd="0" destOrd="0" parTransId="{2CD389FB-BABE-480A-8FB8-9DEDEB3058D8}" sibTransId="{8144882E-50BA-4CC0-A270-1E1A0523F153}"/>
    <dgm:cxn modelId="{3161A04B-B1F4-45DE-9FDC-4B6A0E24EDD2}" type="presOf" srcId="{C1BE5F96-E4CD-4DCE-8D4A-3334ED6EE40E}" destId="{A0211ECA-9E51-479F-9787-9FCBAD64BDB8}" srcOrd="0" destOrd="0" presId="urn:microsoft.com/office/officeart/2008/layout/HorizontalMultiLevelHierarchy"/>
    <dgm:cxn modelId="{4B694459-2F91-46FF-80AA-7651652DDD0B}" type="presOf" srcId="{3C7F82E7-5180-4256-8D60-4F10D1CF9CA9}" destId="{582C593A-DA1B-410A-A8B7-E3DCBA2D0803}" srcOrd="0" destOrd="0" presId="urn:microsoft.com/office/officeart/2008/layout/HorizontalMultiLevelHierarchy"/>
    <dgm:cxn modelId="{03530B61-1130-453B-9450-B501F514A4FF}" type="presOf" srcId="{C3E7FB0D-C371-4164-BDAF-C0BD731DC11B}" destId="{DB656480-A81D-4A54-AA55-5045B12D4E57}" srcOrd="0" destOrd="0" presId="urn:microsoft.com/office/officeart/2008/layout/HorizontalMultiLevelHierarchy"/>
    <dgm:cxn modelId="{E6BB426D-34A1-4C73-B8D1-887CA4B997A2}" srcId="{81380147-4125-4BF8-8D88-34B2E78D3B16}" destId="{0C4E0ACD-8479-4DDC-B4A6-5EC27CC18894}" srcOrd="5" destOrd="0" parTransId="{1C78F15F-A46E-440E-BB22-CCC0C2C57F79}" sibTransId="{234BB604-F728-4E44-8CED-510A20DDAAAE}"/>
    <dgm:cxn modelId="{BCA8BE6D-F2BA-4214-B589-C2BC3EB0CE39}" type="presOf" srcId="{E57675E4-2705-4DFC-A563-FF93735D9E34}" destId="{96354CBB-8542-49C9-A080-1CC786D8684E}" srcOrd="1" destOrd="0" presId="urn:microsoft.com/office/officeart/2008/layout/HorizontalMultiLevelHierarchy"/>
    <dgm:cxn modelId="{CFB1D76E-B150-4127-8F53-2DB6D8DF634B}" srcId="{81380147-4125-4BF8-8D88-34B2E78D3B16}" destId="{3C7F82E7-5180-4256-8D60-4F10D1CF9CA9}" srcOrd="6" destOrd="0" parTransId="{2568956F-D1E4-4071-8F0E-1C4B6C356E5C}" sibTransId="{4EE5F8F2-1E11-43D6-8214-5D4225D515CD}"/>
    <dgm:cxn modelId="{9A92756F-B7E8-4161-B84F-C8A9402C90B8}" type="presOf" srcId="{F9471E32-99C7-4ADC-A621-06844B1C8674}" destId="{017E55A4-F1C2-4E2A-B2AC-F2060019EE9B}" srcOrd="0" destOrd="0" presId="urn:microsoft.com/office/officeart/2008/layout/HorizontalMultiLevelHierarchy"/>
    <dgm:cxn modelId="{4C0B1774-1D34-4157-A89F-B42B682862CA}" type="presOf" srcId="{85649158-CE07-4136-A742-E1C20ECE74DB}" destId="{C1648CEC-6E00-40F8-B4F7-F07538A39A66}" srcOrd="0" destOrd="0" presId="urn:microsoft.com/office/officeart/2008/layout/HorizontalMultiLevelHierarchy"/>
    <dgm:cxn modelId="{AF4C6C77-2E7A-4D60-AE4A-3A6BAFD956D8}" srcId="{81380147-4125-4BF8-8D88-34B2E78D3B16}" destId="{F9471E32-99C7-4ADC-A621-06844B1C8674}" srcOrd="2" destOrd="0" parTransId="{E57675E4-2705-4DFC-A563-FF93735D9E34}" sibTransId="{A8A3D027-451D-4B76-B5A0-FECA8F9DC34E}"/>
    <dgm:cxn modelId="{F54CAD7F-BFD6-4784-9DEA-B6C48ED70891}" type="presOf" srcId="{85649158-CE07-4136-A742-E1C20ECE74DB}" destId="{62F908E8-4B89-4C10-896A-2F6780C4D34B}" srcOrd="1" destOrd="0" presId="urn:microsoft.com/office/officeart/2008/layout/HorizontalMultiLevelHierarchy"/>
    <dgm:cxn modelId="{8C55508C-26A7-4ECA-B0D9-7E4DEE21AC2D}" type="presOf" srcId="{55C621D5-350D-4A3E-8DAF-217C96CFD3FD}" destId="{7DC569CC-2E7B-4801-A3CE-9AB9C733502D}" srcOrd="0" destOrd="0" presId="urn:microsoft.com/office/officeart/2008/layout/HorizontalMultiLevelHierarchy"/>
    <dgm:cxn modelId="{7CDC9BA8-3D51-4503-BF56-7ECA8E1C2074}" type="presOf" srcId="{C2C7FB64-AF4D-4243-9961-3C68C0C399F1}" destId="{BB89FAB4-A19F-4D49-BB7F-0E2FB5CAFC3B}" srcOrd="0" destOrd="0" presId="urn:microsoft.com/office/officeart/2008/layout/HorizontalMultiLevelHierarchy"/>
    <dgm:cxn modelId="{47762CBD-6411-45B7-AA5B-13E00CF51E38}" type="presOf" srcId="{F6337ADF-FD47-4764-A392-63E0BD83E4E3}" destId="{40016E87-F250-4D47-B70F-EBD17179A457}" srcOrd="1" destOrd="0" presId="urn:microsoft.com/office/officeart/2008/layout/HorizontalMultiLevelHierarchy"/>
    <dgm:cxn modelId="{3E8B36C2-84F8-4B5C-A51F-005D054AC058}" type="presOf" srcId="{2EF3285C-F4FA-439C-BB3D-5B6ABB610A82}" destId="{52553DA4-61F1-43DD-A48D-77E71CE1F1CD}" srcOrd="0" destOrd="0" presId="urn:microsoft.com/office/officeart/2008/layout/HorizontalMultiLevelHierarchy"/>
    <dgm:cxn modelId="{470B6FC3-DD9C-4FA5-A5E2-7F8080B3FF51}" srcId="{81380147-4125-4BF8-8D88-34B2E78D3B16}" destId="{E15FE666-1357-4440-B7E4-378B5B0C1C09}" srcOrd="4" destOrd="0" parTransId="{F6337ADF-FD47-4764-A392-63E0BD83E4E3}" sibTransId="{B25029E5-FF74-4410-9F61-340972F04956}"/>
    <dgm:cxn modelId="{399A6BD3-B0DD-497E-9236-3FC6DDE2E62E}" type="presOf" srcId="{81380147-4125-4BF8-8D88-34B2E78D3B16}" destId="{6870DDD2-37B2-43CB-ACEE-85255B152420}" srcOrd="0" destOrd="0" presId="urn:microsoft.com/office/officeart/2008/layout/HorizontalMultiLevelHierarchy"/>
    <dgm:cxn modelId="{73335BE1-E109-4800-8664-569C4EF2A170}" srcId="{81380147-4125-4BF8-8D88-34B2E78D3B16}" destId="{C2C7FB64-AF4D-4243-9961-3C68C0C399F1}" srcOrd="1" destOrd="0" parTransId="{55C621D5-350D-4A3E-8DAF-217C96CFD3FD}" sibTransId="{5E56867B-5525-4C37-AE0F-E5556CB72768}"/>
    <dgm:cxn modelId="{CF8926E3-FF2A-473C-ACC1-980D07864ADE}" type="presOf" srcId="{1C78F15F-A46E-440E-BB22-CCC0C2C57F79}" destId="{FE41BB00-6F3C-48B8-9A49-1957D4751E6F}" srcOrd="0" destOrd="0" presId="urn:microsoft.com/office/officeart/2008/layout/HorizontalMultiLevelHierarchy"/>
    <dgm:cxn modelId="{8031B3E5-ECBF-48FC-A6F2-79141642EC9C}" type="presOf" srcId="{2EF3285C-F4FA-439C-BB3D-5B6ABB610A82}" destId="{FF32093C-28CE-41CB-8195-53BAEC701913}" srcOrd="1" destOrd="0" presId="urn:microsoft.com/office/officeart/2008/layout/HorizontalMultiLevelHierarchy"/>
    <dgm:cxn modelId="{95DC4BE9-9B81-4DA2-B4BE-13D2D21A21AB}" type="presOf" srcId="{1C78F15F-A46E-440E-BB22-CCC0C2C57F79}" destId="{D9B3AF8D-CB58-4899-B5F0-3165F748EDDB}" srcOrd="1" destOrd="0" presId="urn:microsoft.com/office/officeart/2008/layout/HorizontalMultiLevelHierarchy"/>
    <dgm:cxn modelId="{2F02F0EC-FB3E-473E-BAAA-8F0029D4F1DF}" type="presOf" srcId="{80612150-84EC-48B9-A24E-762AA6B02813}" destId="{5EEBCBD2-BDC5-4DE1-9237-54645950B549}" srcOrd="0" destOrd="0" presId="urn:microsoft.com/office/officeart/2008/layout/HorizontalMultiLevelHierarchy"/>
    <dgm:cxn modelId="{846D3EFA-C7BA-4B1B-B5D6-7959EDC94444}" type="presOf" srcId="{2CD389FB-BABE-480A-8FB8-9DEDEB3058D8}" destId="{FFAAA328-9E03-46B1-A0CD-088D6A7A6B69}" srcOrd="1" destOrd="0" presId="urn:microsoft.com/office/officeart/2008/layout/HorizontalMultiLevelHierarchy"/>
    <dgm:cxn modelId="{57A2A0FE-6DB1-47A8-BE89-F2448C41B48D}" type="presOf" srcId="{2568956F-D1E4-4071-8F0E-1C4B6C356E5C}" destId="{0C785582-A209-4B7D-BF28-60F545EA3458}" srcOrd="0" destOrd="0" presId="urn:microsoft.com/office/officeart/2008/layout/HorizontalMultiLevelHierarchy"/>
    <dgm:cxn modelId="{71D107D6-E402-4AD1-B4C5-DE97249215C9}" type="presParOf" srcId="{DB656480-A81D-4A54-AA55-5045B12D4E57}" destId="{287D1608-E7ED-46EC-9677-A31A3751D01D}" srcOrd="0" destOrd="0" presId="urn:microsoft.com/office/officeart/2008/layout/HorizontalMultiLevelHierarchy"/>
    <dgm:cxn modelId="{1349E2F0-D192-4C5F-A8E7-826DA2EC2213}" type="presParOf" srcId="{287D1608-E7ED-46EC-9677-A31A3751D01D}" destId="{6870DDD2-37B2-43CB-ACEE-85255B152420}" srcOrd="0" destOrd="0" presId="urn:microsoft.com/office/officeart/2008/layout/HorizontalMultiLevelHierarchy"/>
    <dgm:cxn modelId="{E9D2A26D-F99F-4976-91BC-E6F8BCA7C24E}" type="presParOf" srcId="{287D1608-E7ED-46EC-9677-A31A3751D01D}" destId="{EEA15ABB-10DF-42B7-AC68-4FA6390D88EF}" srcOrd="1" destOrd="0" presId="urn:microsoft.com/office/officeart/2008/layout/HorizontalMultiLevelHierarchy"/>
    <dgm:cxn modelId="{EBB4507E-456D-44F8-84C5-8E1543207B84}" type="presParOf" srcId="{EEA15ABB-10DF-42B7-AC68-4FA6390D88EF}" destId="{5F7EC6CF-C02F-4F2B-8946-EA3FB8223207}" srcOrd="0" destOrd="0" presId="urn:microsoft.com/office/officeart/2008/layout/HorizontalMultiLevelHierarchy"/>
    <dgm:cxn modelId="{CF34539C-83EB-4137-832D-FFE816A2FC8B}" type="presParOf" srcId="{5F7EC6CF-C02F-4F2B-8946-EA3FB8223207}" destId="{FFAAA328-9E03-46B1-A0CD-088D6A7A6B69}" srcOrd="0" destOrd="0" presId="urn:microsoft.com/office/officeart/2008/layout/HorizontalMultiLevelHierarchy"/>
    <dgm:cxn modelId="{BDBA41B2-1D09-4152-85C7-0A9CEB19B565}" type="presParOf" srcId="{EEA15ABB-10DF-42B7-AC68-4FA6390D88EF}" destId="{7E3C0D37-0A8B-4B6F-9DDD-B146985EDEC3}" srcOrd="1" destOrd="0" presId="urn:microsoft.com/office/officeart/2008/layout/HorizontalMultiLevelHierarchy"/>
    <dgm:cxn modelId="{D638EDE4-601E-4EA4-800F-02475802D22C}" type="presParOf" srcId="{7E3C0D37-0A8B-4B6F-9DDD-B146985EDEC3}" destId="{5EEBCBD2-BDC5-4DE1-9237-54645950B549}" srcOrd="0" destOrd="0" presId="urn:microsoft.com/office/officeart/2008/layout/HorizontalMultiLevelHierarchy"/>
    <dgm:cxn modelId="{B23055EA-7141-4855-B4F9-3634D35CB87F}" type="presParOf" srcId="{7E3C0D37-0A8B-4B6F-9DDD-B146985EDEC3}" destId="{A431B878-6B56-4974-A48E-03C9FF920DC8}" srcOrd="1" destOrd="0" presId="urn:microsoft.com/office/officeart/2008/layout/HorizontalMultiLevelHierarchy"/>
    <dgm:cxn modelId="{2FA5FF85-B39D-4E67-8C4C-E9C21BFCD17B}" type="presParOf" srcId="{EEA15ABB-10DF-42B7-AC68-4FA6390D88EF}" destId="{7DC569CC-2E7B-4801-A3CE-9AB9C733502D}" srcOrd="2" destOrd="0" presId="urn:microsoft.com/office/officeart/2008/layout/HorizontalMultiLevelHierarchy"/>
    <dgm:cxn modelId="{8FC00027-9169-4531-B469-9F77C7EED557}" type="presParOf" srcId="{7DC569CC-2E7B-4801-A3CE-9AB9C733502D}" destId="{19011D0C-158D-430A-B244-EB7AE41209F8}" srcOrd="0" destOrd="0" presId="urn:microsoft.com/office/officeart/2008/layout/HorizontalMultiLevelHierarchy"/>
    <dgm:cxn modelId="{2F60FEFA-372B-47C6-80BF-476FAD0DCAD1}" type="presParOf" srcId="{EEA15ABB-10DF-42B7-AC68-4FA6390D88EF}" destId="{7DF6B802-DEC5-4EC1-89BB-6A156DC467A6}" srcOrd="3" destOrd="0" presId="urn:microsoft.com/office/officeart/2008/layout/HorizontalMultiLevelHierarchy"/>
    <dgm:cxn modelId="{893EFE69-EEAC-4C9A-A34F-9108F929AA94}" type="presParOf" srcId="{7DF6B802-DEC5-4EC1-89BB-6A156DC467A6}" destId="{BB89FAB4-A19F-4D49-BB7F-0E2FB5CAFC3B}" srcOrd="0" destOrd="0" presId="urn:microsoft.com/office/officeart/2008/layout/HorizontalMultiLevelHierarchy"/>
    <dgm:cxn modelId="{63C3CA5A-C6DF-418D-9F5C-7F028B90BC58}" type="presParOf" srcId="{7DF6B802-DEC5-4EC1-89BB-6A156DC467A6}" destId="{E6076C72-6149-4CDE-9E57-09C2E8EEAFEA}" srcOrd="1" destOrd="0" presId="urn:microsoft.com/office/officeart/2008/layout/HorizontalMultiLevelHierarchy"/>
    <dgm:cxn modelId="{D8AD8315-7CD3-45B1-A4AA-F445839F0D05}" type="presParOf" srcId="{EEA15ABB-10DF-42B7-AC68-4FA6390D88EF}" destId="{C8C7879D-20BB-4510-B7BB-A950A95CD64E}" srcOrd="4" destOrd="0" presId="urn:microsoft.com/office/officeart/2008/layout/HorizontalMultiLevelHierarchy"/>
    <dgm:cxn modelId="{7DEC0E84-6B04-4D99-85AC-18B473A95147}" type="presParOf" srcId="{C8C7879D-20BB-4510-B7BB-A950A95CD64E}" destId="{96354CBB-8542-49C9-A080-1CC786D8684E}" srcOrd="0" destOrd="0" presId="urn:microsoft.com/office/officeart/2008/layout/HorizontalMultiLevelHierarchy"/>
    <dgm:cxn modelId="{200F6BED-CB75-4046-9801-E0889D706FA6}" type="presParOf" srcId="{EEA15ABB-10DF-42B7-AC68-4FA6390D88EF}" destId="{37CDD013-EF57-4E1B-981E-F5DC436B3F55}" srcOrd="5" destOrd="0" presId="urn:microsoft.com/office/officeart/2008/layout/HorizontalMultiLevelHierarchy"/>
    <dgm:cxn modelId="{87B8291C-3ABD-444C-AE85-2DC16299D94B}" type="presParOf" srcId="{37CDD013-EF57-4E1B-981E-F5DC436B3F55}" destId="{017E55A4-F1C2-4E2A-B2AC-F2060019EE9B}" srcOrd="0" destOrd="0" presId="urn:microsoft.com/office/officeart/2008/layout/HorizontalMultiLevelHierarchy"/>
    <dgm:cxn modelId="{36AE4EBA-DC68-45B5-A5F4-90E6DE792F79}" type="presParOf" srcId="{37CDD013-EF57-4E1B-981E-F5DC436B3F55}" destId="{B3389306-9138-48D2-89E8-398B2F6FA1C3}" srcOrd="1" destOrd="0" presId="urn:microsoft.com/office/officeart/2008/layout/HorizontalMultiLevelHierarchy"/>
    <dgm:cxn modelId="{4D2F11C8-84A8-43CF-B343-03AE189186CA}" type="presParOf" srcId="{EEA15ABB-10DF-42B7-AC68-4FA6390D88EF}" destId="{C1648CEC-6E00-40F8-B4F7-F07538A39A66}" srcOrd="6" destOrd="0" presId="urn:microsoft.com/office/officeart/2008/layout/HorizontalMultiLevelHierarchy"/>
    <dgm:cxn modelId="{BB385583-3A6B-4910-A782-D5E936963D48}" type="presParOf" srcId="{C1648CEC-6E00-40F8-B4F7-F07538A39A66}" destId="{62F908E8-4B89-4C10-896A-2F6780C4D34B}" srcOrd="0" destOrd="0" presId="urn:microsoft.com/office/officeart/2008/layout/HorizontalMultiLevelHierarchy"/>
    <dgm:cxn modelId="{B844DC33-77FB-4BCC-8765-77EC5650B480}" type="presParOf" srcId="{EEA15ABB-10DF-42B7-AC68-4FA6390D88EF}" destId="{1732AEAE-BB37-483E-B6B3-C14242F085FC}" srcOrd="7" destOrd="0" presId="urn:microsoft.com/office/officeart/2008/layout/HorizontalMultiLevelHierarchy"/>
    <dgm:cxn modelId="{E23F7E57-8090-4D09-B71C-AA82BF2F0227}" type="presParOf" srcId="{1732AEAE-BB37-483E-B6B3-C14242F085FC}" destId="{A0211ECA-9E51-479F-9787-9FCBAD64BDB8}" srcOrd="0" destOrd="0" presId="urn:microsoft.com/office/officeart/2008/layout/HorizontalMultiLevelHierarchy"/>
    <dgm:cxn modelId="{179CFE2F-9F96-4F25-9E76-CAF79D450C81}" type="presParOf" srcId="{1732AEAE-BB37-483E-B6B3-C14242F085FC}" destId="{AB57A206-0537-42B1-8207-5ACE1AEAFAF0}" srcOrd="1" destOrd="0" presId="urn:microsoft.com/office/officeart/2008/layout/HorizontalMultiLevelHierarchy"/>
    <dgm:cxn modelId="{366D81F3-5D09-4A9A-8CEE-08EA5C9E7056}" type="presParOf" srcId="{EEA15ABB-10DF-42B7-AC68-4FA6390D88EF}" destId="{34CB7B6F-4722-419B-936B-F70DE744D676}" srcOrd="8" destOrd="0" presId="urn:microsoft.com/office/officeart/2008/layout/HorizontalMultiLevelHierarchy"/>
    <dgm:cxn modelId="{E9E9CF50-6FE8-4D72-A559-8F41B6938735}" type="presParOf" srcId="{34CB7B6F-4722-419B-936B-F70DE744D676}" destId="{40016E87-F250-4D47-B70F-EBD17179A457}" srcOrd="0" destOrd="0" presId="urn:microsoft.com/office/officeart/2008/layout/HorizontalMultiLevelHierarchy"/>
    <dgm:cxn modelId="{72D29AD6-1643-4E8E-8B23-AE4DCBB2359F}" type="presParOf" srcId="{EEA15ABB-10DF-42B7-AC68-4FA6390D88EF}" destId="{762A2329-11A2-474A-B15B-6C8C41828F95}" srcOrd="9" destOrd="0" presId="urn:microsoft.com/office/officeart/2008/layout/HorizontalMultiLevelHierarchy"/>
    <dgm:cxn modelId="{CACBC646-23E0-4BD8-B669-BB659B1E9195}" type="presParOf" srcId="{762A2329-11A2-474A-B15B-6C8C41828F95}" destId="{A8AF0D19-B0C6-4E52-9B68-277EF906B653}" srcOrd="0" destOrd="0" presId="urn:microsoft.com/office/officeart/2008/layout/HorizontalMultiLevelHierarchy"/>
    <dgm:cxn modelId="{134D558E-9EB8-462D-9175-0ADD15548B4F}" type="presParOf" srcId="{762A2329-11A2-474A-B15B-6C8C41828F95}" destId="{A9CAD81E-A241-4A37-B74E-A328ACC85AEA}" srcOrd="1" destOrd="0" presId="urn:microsoft.com/office/officeart/2008/layout/HorizontalMultiLevelHierarchy"/>
    <dgm:cxn modelId="{99280CFC-DCED-4407-BEE4-A51A89CAB74C}" type="presParOf" srcId="{EEA15ABB-10DF-42B7-AC68-4FA6390D88EF}" destId="{FE41BB00-6F3C-48B8-9A49-1957D4751E6F}" srcOrd="10" destOrd="0" presId="urn:microsoft.com/office/officeart/2008/layout/HorizontalMultiLevelHierarchy"/>
    <dgm:cxn modelId="{281E5D75-3144-432D-9952-45C39284E211}" type="presParOf" srcId="{FE41BB00-6F3C-48B8-9A49-1957D4751E6F}" destId="{D9B3AF8D-CB58-4899-B5F0-3165F748EDDB}" srcOrd="0" destOrd="0" presId="urn:microsoft.com/office/officeart/2008/layout/HorizontalMultiLevelHierarchy"/>
    <dgm:cxn modelId="{4D5AC9E7-24DA-4D23-941F-1AC6AF91637A}" type="presParOf" srcId="{EEA15ABB-10DF-42B7-AC68-4FA6390D88EF}" destId="{8C930626-54F6-471F-954B-11694BD6AE58}" srcOrd="11" destOrd="0" presId="urn:microsoft.com/office/officeart/2008/layout/HorizontalMultiLevelHierarchy"/>
    <dgm:cxn modelId="{851CFE6F-6500-42EC-AAFA-EB58FDF081BF}" type="presParOf" srcId="{8C930626-54F6-471F-954B-11694BD6AE58}" destId="{649E800B-E157-4583-8BEC-F9443049C266}" srcOrd="0" destOrd="0" presId="urn:microsoft.com/office/officeart/2008/layout/HorizontalMultiLevelHierarchy"/>
    <dgm:cxn modelId="{4F1740FF-5515-4069-8827-D496AF231454}" type="presParOf" srcId="{8C930626-54F6-471F-954B-11694BD6AE58}" destId="{50E111A1-A217-435E-BB78-03F57E35006A}" srcOrd="1" destOrd="0" presId="urn:microsoft.com/office/officeart/2008/layout/HorizontalMultiLevelHierarchy"/>
    <dgm:cxn modelId="{7158AD0A-77BB-4754-8803-9052642E2123}" type="presParOf" srcId="{EEA15ABB-10DF-42B7-AC68-4FA6390D88EF}" destId="{0C785582-A209-4B7D-BF28-60F545EA3458}" srcOrd="12" destOrd="0" presId="urn:microsoft.com/office/officeart/2008/layout/HorizontalMultiLevelHierarchy"/>
    <dgm:cxn modelId="{6598EE5C-04EC-4FA8-B59C-2985858A5616}" type="presParOf" srcId="{0C785582-A209-4B7D-BF28-60F545EA3458}" destId="{D2EA7222-9B3B-4093-A94F-C0A0F3C72347}" srcOrd="0" destOrd="0" presId="urn:microsoft.com/office/officeart/2008/layout/HorizontalMultiLevelHierarchy"/>
    <dgm:cxn modelId="{1B95AE3D-4AD1-4AC2-BAA8-BAB54F64F245}" type="presParOf" srcId="{EEA15ABB-10DF-42B7-AC68-4FA6390D88EF}" destId="{A170070E-851D-4317-A933-E2C4339B6B40}" srcOrd="13" destOrd="0" presId="urn:microsoft.com/office/officeart/2008/layout/HorizontalMultiLevelHierarchy"/>
    <dgm:cxn modelId="{ED239B99-2B5C-4026-B52F-1745B8281FA4}" type="presParOf" srcId="{A170070E-851D-4317-A933-E2C4339B6B40}" destId="{582C593A-DA1B-410A-A8B7-E3DCBA2D0803}" srcOrd="0" destOrd="0" presId="urn:microsoft.com/office/officeart/2008/layout/HorizontalMultiLevelHierarchy"/>
    <dgm:cxn modelId="{7AE2AD79-C67C-4D30-9815-ACBE1FB0F1C6}" type="presParOf" srcId="{A170070E-851D-4317-A933-E2C4339B6B40}" destId="{369FFF66-F78F-4732-A168-F31A1B022215}" srcOrd="1" destOrd="0" presId="urn:microsoft.com/office/officeart/2008/layout/HorizontalMultiLevelHierarchy"/>
    <dgm:cxn modelId="{3B133778-CEEF-4DE4-AC07-95AB9CA39314}" type="presParOf" srcId="{EEA15ABB-10DF-42B7-AC68-4FA6390D88EF}" destId="{52553DA4-61F1-43DD-A48D-77E71CE1F1CD}" srcOrd="14" destOrd="0" presId="urn:microsoft.com/office/officeart/2008/layout/HorizontalMultiLevelHierarchy"/>
    <dgm:cxn modelId="{1CEC8014-B6A6-451B-AA56-27BF5422C907}" type="presParOf" srcId="{52553DA4-61F1-43DD-A48D-77E71CE1F1CD}" destId="{FF32093C-28CE-41CB-8195-53BAEC701913}" srcOrd="0" destOrd="0" presId="urn:microsoft.com/office/officeart/2008/layout/HorizontalMultiLevelHierarchy"/>
    <dgm:cxn modelId="{ADDD8069-A273-4A05-9D9A-E893FBC6E0F2}" type="presParOf" srcId="{EEA15ABB-10DF-42B7-AC68-4FA6390D88EF}" destId="{99543A95-149E-4878-B02F-4865A3776D68}" srcOrd="15" destOrd="0" presId="urn:microsoft.com/office/officeart/2008/layout/HorizontalMultiLevelHierarchy"/>
    <dgm:cxn modelId="{6C0C8674-D007-4460-8269-9F1741800BC0}" type="presParOf" srcId="{99543A95-149E-4878-B02F-4865A3776D68}" destId="{2376491B-D5B0-48A6-9B0B-CDA2F86152E7}" srcOrd="0" destOrd="0" presId="urn:microsoft.com/office/officeart/2008/layout/HorizontalMultiLevelHierarchy"/>
    <dgm:cxn modelId="{A31C07F4-3BEA-463A-92BC-CF20612FB613}" type="presParOf" srcId="{99543A95-149E-4878-B02F-4865A3776D68}" destId="{2173B1E0-1E1A-4504-BAC3-7D289D4AC22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43D2D-B9AD-4C49-A787-2BDF868E2867}" type="doc">
      <dgm:prSet loTypeId="urn:microsoft.com/office/officeart/2005/8/layout/radia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60BB370-3FED-454D-B48F-60E404A2C01F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b="1" dirty="0"/>
            <a:t>HABITUDES DE VIE</a:t>
          </a:r>
        </a:p>
      </dgm:t>
    </dgm:pt>
    <dgm:pt modelId="{2EFD8ADF-4E58-4472-89CC-59F6D2D58415}" type="parTrans" cxnId="{E25C6403-F2DF-4B49-BB5A-395806149B59}">
      <dgm:prSet/>
      <dgm:spPr/>
      <dgm:t>
        <a:bodyPr/>
        <a:lstStyle/>
        <a:p>
          <a:endParaRPr lang="fr-FR"/>
        </a:p>
      </dgm:t>
    </dgm:pt>
    <dgm:pt modelId="{EA17D342-9841-4511-88F5-5F17BBD9E5FA}" type="sibTrans" cxnId="{E25C6403-F2DF-4B49-BB5A-395806149B59}">
      <dgm:prSet/>
      <dgm:spPr/>
      <dgm:t>
        <a:bodyPr/>
        <a:lstStyle/>
        <a:p>
          <a:endParaRPr lang="fr-FR"/>
        </a:p>
      </dgm:t>
    </dgm:pt>
    <dgm:pt modelId="{62CB5973-661A-4BA9-BB15-21D68DA22639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000" b="1" dirty="0">
              <a:solidFill>
                <a:schemeClr val="tx1"/>
              </a:solidFill>
            </a:rPr>
            <a:t>Rythme de vie /Sommeil/ Ecrans</a:t>
          </a:r>
        </a:p>
      </dgm:t>
    </dgm:pt>
    <dgm:pt modelId="{4C737124-AC4E-412F-A515-CAD76C8A57A1}" type="parTrans" cxnId="{1C34814E-46CC-4788-860C-5A15F9809693}">
      <dgm:prSet/>
      <dgm:spPr/>
      <dgm:t>
        <a:bodyPr/>
        <a:lstStyle/>
        <a:p>
          <a:endParaRPr lang="fr-FR"/>
        </a:p>
      </dgm:t>
    </dgm:pt>
    <dgm:pt modelId="{DB7E3EA7-F46D-40CB-9ADC-72A72667C98F}" type="sibTrans" cxnId="{1C34814E-46CC-4788-860C-5A15F9809693}">
      <dgm:prSet/>
      <dgm:spPr/>
      <dgm:t>
        <a:bodyPr/>
        <a:lstStyle/>
        <a:p>
          <a:endParaRPr lang="fr-FR"/>
        </a:p>
      </dgm:t>
    </dgm:pt>
    <dgm:pt modelId="{9B8A07EE-DC84-4C41-A25A-69841BD8C545}">
      <dgm:prSet phldrT="[Texte]" custT="1"/>
      <dgm:spPr/>
      <dgm:t>
        <a:bodyPr/>
        <a:lstStyle/>
        <a:p>
          <a:r>
            <a:rPr lang="fr-FR" sz="1000" b="1" dirty="0">
              <a:solidFill>
                <a:schemeClr val="tx1"/>
              </a:solidFill>
            </a:rPr>
            <a:t>Alimentation Nutrition</a:t>
          </a:r>
        </a:p>
      </dgm:t>
    </dgm:pt>
    <dgm:pt modelId="{48FABC4D-EC7A-4379-9735-7D2095FD385B}" type="parTrans" cxnId="{9DB41389-39FC-4ABD-8448-4BB168471639}">
      <dgm:prSet/>
      <dgm:spPr/>
      <dgm:t>
        <a:bodyPr/>
        <a:lstStyle/>
        <a:p>
          <a:endParaRPr lang="fr-FR"/>
        </a:p>
      </dgm:t>
    </dgm:pt>
    <dgm:pt modelId="{223DE296-DD65-4314-93F6-B87C92E8756F}" type="sibTrans" cxnId="{9DB41389-39FC-4ABD-8448-4BB168471639}">
      <dgm:prSet/>
      <dgm:spPr/>
      <dgm:t>
        <a:bodyPr/>
        <a:lstStyle/>
        <a:p>
          <a:endParaRPr lang="fr-FR"/>
        </a:p>
      </dgm:t>
    </dgm:pt>
    <dgm:pt modelId="{BA5497AE-C82B-40AE-918B-AA5B2E0E9A90}">
      <dgm:prSet phldrT="[Texte]" custT="1"/>
      <dgm:spPr/>
      <dgm:t>
        <a:bodyPr/>
        <a:lstStyle/>
        <a:p>
          <a:r>
            <a:rPr lang="fr-FR" sz="1000" b="1" dirty="0">
              <a:solidFill>
                <a:schemeClr val="tx1"/>
              </a:solidFill>
            </a:rPr>
            <a:t>Activité physique</a:t>
          </a:r>
        </a:p>
      </dgm:t>
    </dgm:pt>
    <dgm:pt modelId="{718E52D6-CD5B-4E62-969F-B88951274AE3}" type="parTrans" cxnId="{536CB40D-E303-4647-98BF-D8AF2E51A67B}">
      <dgm:prSet/>
      <dgm:spPr/>
      <dgm:t>
        <a:bodyPr/>
        <a:lstStyle/>
        <a:p>
          <a:endParaRPr lang="fr-FR"/>
        </a:p>
      </dgm:t>
    </dgm:pt>
    <dgm:pt modelId="{0BE8CFC6-036A-499A-A20B-3E5582888D5A}" type="sibTrans" cxnId="{536CB40D-E303-4647-98BF-D8AF2E51A67B}">
      <dgm:prSet/>
      <dgm:spPr/>
      <dgm:t>
        <a:bodyPr/>
        <a:lstStyle/>
        <a:p>
          <a:endParaRPr lang="fr-FR"/>
        </a:p>
      </dgm:t>
    </dgm:pt>
    <dgm:pt modelId="{6DFA2BE4-5E95-43B8-BD6C-4A0331F58453}">
      <dgm:prSet phldrT="[Texte]" custT="1"/>
      <dgm:spPr/>
      <dgm:t>
        <a:bodyPr/>
        <a:lstStyle/>
        <a:p>
          <a:r>
            <a:rPr lang="fr-FR" sz="1000" b="1" dirty="0">
              <a:solidFill>
                <a:schemeClr val="tx1"/>
              </a:solidFill>
            </a:rPr>
            <a:t>Hygiène bucco-dentaire</a:t>
          </a:r>
        </a:p>
      </dgm:t>
    </dgm:pt>
    <dgm:pt modelId="{A318A702-106A-40E6-97B3-B52E7EF191AF}" type="parTrans" cxnId="{29702E8E-280C-4F22-A03E-C65ADC04A8F0}">
      <dgm:prSet/>
      <dgm:spPr/>
      <dgm:t>
        <a:bodyPr/>
        <a:lstStyle/>
        <a:p>
          <a:endParaRPr lang="fr-FR"/>
        </a:p>
      </dgm:t>
    </dgm:pt>
    <dgm:pt modelId="{7F3B9203-9204-4F01-9BDC-10D949D3E96F}" type="sibTrans" cxnId="{29702E8E-280C-4F22-A03E-C65ADC04A8F0}">
      <dgm:prSet/>
      <dgm:spPr/>
      <dgm:t>
        <a:bodyPr/>
        <a:lstStyle/>
        <a:p>
          <a:endParaRPr lang="fr-FR"/>
        </a:p>
      </dgm:t>
    </dgm:pt>
    <dgm:pt modelId="{ED03C703-9D23-4E59-A818-4DC5FD70FE90}">
      <dgm:prSet phldrT="[Texte]" custT="1"/>
      <dgm:spPr/>
      <dgm:t>
        <a:bodyPr/>
        <a:lstStyle/>
        <a:p>
          <a:r>
            <a:rPr lang="fr-FR" sz="1000" b="1" dirty="0">
              <a:solidFill>
                <a:schemeClr val="tx1"/>
              </a:solidFill>
            </a:rPr>
            <a:t>Apprendre à porter secours</a:t>
          </a:r>
        </a:p>
      </dgm:t>
    </dgm:pt>
    <dgm:pt modelId="{DF96A35F-6791-416C-A4E2-8C58B603E9F3}" type="parTrans" cxnId="{EE107C98-65CF-451F-994A-1563EB1B17E7}">
      <dgm:prSet/>
      <dgm:spPr/>
      <dgm:t>
        <a:bodyPr/>
        <a:lstStyle/>
        <a:p>
          <a:endParaRPr lang="fr-FR"/>
        </a:p>
      </dgm:t>
    </dgm:pt>
    <dgm:pt modelId="{9B3FD3B1-6684-4A65-BBA6-66DFDEF3A03A}" type="sibTrans" cxnId="{EE107C98-65CF-451F-994A-1563EB1B17E7}">
      <dgm:prSet/>
      <dgm:spPr/>
      <dgm:t>
        <a:bodyPr/>
        <a:lstStyle/>
        <a:p>
          <a:endParaRPr lang="fr-FR"/>
        </a:p>
      </dgm:t>
    </dgm:pt>
    <dgm:pt modelId="{050F4D69-2115-4C89-8B3D-11B210891B89}" type="pres">
      <dgm:prSet presAssocID="{3EE43D2D-B9AD-4C49-A787-2BDF868E28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604734-DD66-448A-8A64-827101829F65}" type="pres">
      <dgm:prSet presAssocID="{560BB370-3FED-454D-B48F-60E404A2C01F}" presName="centerShape" presStyleLbl="node0" presStyleIdx="0" presStyleCnt="1"/>
      <dgm:spPr/>
    </dgm:pt>
    <dgm:pt modelId="{DBAFCCB6-913A-412C-A46B-5CBF37C51E42}" type="pres">
      <dgm:prSet presAssocID="{4C737124-AC4E-412F-A515-CAD76C8A57A1}" presName="Name9" presStyleLbl="parChTrans1D2" presStyleIdx="0" presStyleCnt="5"/>
      <dgm:spPr/>
    </dgm:pt>
    <dgm:pt modelId="{FFDFFE7A-9D96-4C9E-9E6D-F6597CF199CF}" type="pres">
      <dgm:prSet presAssocID="{4C737124-AC4E-412F-A515-CAD76C8A57A1}" presName="connTx" presStyleLbl="parChTrans1D2" presStyleIdx="0" presStyleCnt="5"/>
      <dgm:spPr/>
    </dgm:pt>
    <dgm:pt modelId="{1A958EF7-0F40-4DD4-BCCE-7BE474D0C74C}" type="pres">
      <dgm:prSet presAssocID="{62CB5973-661A-4BA9-BB15-21D68DA22639}" presName="node" presStyleLbl="node1" presStyleIdx="0" presStyleCnt="5">
        <dgm:presLayoutVars>
          <dgm:bulletEnabled val="1"/>
        </dgm:presLayoutVars>
      </dgm:prSet>
      <dgm:spPr/>
    </dgm:pt>
    <dgm:pt modelId="{BB38B2DD-7A13-4D3F-8B7C-63D17D0CCAD7}" type="pres">
      <dgm:prSet presAssocID="{48FABC4D-EC7A-4379-9735-7D2095FD385B}" presName="Name9" presStyleLbl="parChTrans1D2" presStyleIdx="1" presStyleCnt="5"/>
      <dgm:spPr/>
    </dgm:pt>
    <dgm:pt modelId="{3A0EB01F-0436-4BD1-A1A6-0996FE03E660}" type="pres">
      <dgm:prSet presAssocID="{48FABC4D-EC7A-4379-9735-7D2095FD385B}" presName="connTx" presStyleLbl="parChTrans1D2" presStyleIdx="1" presStyleCnt="5"/>
      <dgm:spPr/>
    </dgm:pt>
    <dgm:pt modelId="{6B12486C-9796-42DD-BA44-E5CB18240767}" type="pres">
      <dgm:prSet presAssocID="{9B8A07EE-DC84-4C41-A25A-69841BD8C545}" presName="node" presStyleLbl="node1" presStyleIdx="1" presStyleCnt="5" custScaleX="103159">
        <dgm:presLayoutVars>
          <dgm:bulletEnabled val="1"/>
        </dgm:presLayoutVars>
      </dgm:prSet>
      <dgm:spPr/>
    </dgm:pt>
    <dgm:pt modelId="{3ECE061B-CBE0-45AB-AA82-06D7F4F29D49}" type="pres">
      <dgm:prSet presAssocID="{718E52D6-CD5B-4E62-969F-B88951274AE3}" presName="Name9" presStyleLbl="parChTrans1D2" presStyleIdx="2" presStyleCnt="5"/>
      <dgm:spPr/>
    </dgm:pt>
    <dgm:pt modelId="{B9494F96-6A88-42AA-A19D-BC295EFD887F}" type="pres">
      <dgm:prSet presAssocID="{718E52D6-CD5B-4E62-969F-B88951274AE3}" presName="connTx" presStyleLbl="parChTrans1D2" presStyleIdx="2" presStyleCnt="5"/>
      <dgm:spPr/>
    </dgm:pt>
    <dgm:pt modelId="{161361B4-6F43-44F0-A295-551F555C0263}" type="pres">
      <dgm:prSet presAssocID="{BA5497AE-C82B-40AE-918B-AA5B2E0E9A90}" presName="node" presStyleLbl="node1" presStyleIdx="2" presStyleCnt="5">
        <dgm:presLayoutVars>
          <dgm:bulletEnabled val="1"/>
        </dgm:presLayoutVars>
      </dgm:prSet>
      <dgm:spPr/>
    </dgm:pt>
    <dgm:pt modelId="{76C34466-586F-4E52-B176-09850C5998C1}" type="pres">
      <dgm:prSet presAssocID="{A318A702-106A-40E6-97B3-B52E7EF191AF}" presName="Name9" presStyleLbl="parChTrans1D2" presStyleIdx="3" presStyleCnt="5"/>
      <dgm:spPr/>
    </dgm:pt>
    <dgm:pt modelId="{559F61D4-9EB7-4D11-80DD-02391CF305D3}" type="pres">
      <dgm:prSet presAssocID="{A318A702-106A-40E6-97B3-B52E7EF191AF}" presName="connTx" presStyleLbl="parChTrans1D2" presStyleIdx="3" presStyleCnt="5"/>
      <dgm:spPr/>
    </dgm:pt>
    <dgm:pt modelId="{560FCE92-731E-4AE4-B84E-9E4FDB07B169}" type="pres">
      <dgm:prSet presAssocID="{6DFA2BE4-5E95-43B8-BD6C-4A0331F58453}" presName="node" presStyleLbl="node1" presStyleIdx="3" presStyleCnt="5">
        <dgm:presLayoutVars>
          <dgm:bulletEnabled val="1"/>
        </dgm:presLayoutVars>
      </dgm:prSet>
      <dgm:spPr/>
    </dgm:pt>
    <dgm:pt modelId="{F02E0FEE-D71A-4F51-9D4B-44F817258944}" type="pres">
      <dgm:prSet presAssocID="{DF96A35F-6791-416C-A4E2-8C58B603E9F3}" presName="Name9" presStyleLbl="parChTrans1D2" presStyleIdx="4" presStyleCnt="5"/>
      <dgm:spPr/>
    </dgm:pt>
    <dgm:pt modelId="{526CECA7-39A9-4020-9FCA-E1145E00A025}" type="pres">
      <dgm:prSet presAssocID="{DF96A35F-6791-416C-A4E2-8C58B603E9F3}" presName="connTx" presStyleLbl="parChTrans1D2" presStyleIdx="4" presStyleCnt="5"/>
      <dgm:spPr/>
    </dgm:pt>
    <dgm:pt modelId="{1F286893-C5B0-47C3-951C-A50CAE72C87A}" type="pres">
      <dgm:prSet presAssocID="{ED03C703-9D23-4E59-A818-4DC5FD70FE90}" presName="node" presStyleLbl="node1" presStyleIdx="4" presStyleCnt="5">
        <dgm:presLayoutVars>
          <dgm:bulletEnabled val="1"/>
        </dgm:presLayoutVars>
      </dgm:prSet>
      <dgm:spPr/>
    </dgm:pt>
  </dgm:ptLst>
  <dgm:cxnLst>
    <dgm:cxn modelId="{E25C6403-F2DF-4B49-BB5A-395806149B59}" srcId="{3EE43D2D-B9AD-4C49-A787-2BDF868E2867}" destId="{560BB370-3FED-454D-B48F-60E404A2C01F}" srcOrd="0" destOrd="0" parTransId="{2EFD8ADF-4E58-4472-89CC-59F6D2D58415}" sibTransId="{EA17D342-9841-4511-88F5-5F17BBD9E5FA}"/>
    <dgm:cxn modelId="{536CB40D-E303-4647-98BF-D8AF2E51A67B}" srcId="{560BB370-3FED-454D-B48F-60E404A2C01F}" destId="{BA5497AE-C82B-40AE-918B-AA5B2E0E9A90}" srcOrd="2" destOrd="0" parTransId="{718E52D6-CD5B-4E62-969F-B88951274AE3}" sibTransId="{0BE8CFC6-036A-499A-A20B-3E5582888D5A}"/>
    <dgm:cxn modelId="{FA91BC0F-ACC3-40A6-866F-FBFA0D8152BB}" type="presOf" srcId="{DF96A35F-6791-416C-A4E2-8C58B603E9F3}" destId="{F02E0FEE-D71A-4F51-9D4B-44F817258944}" srcOrd="0" destOrd="0" presId="urn:microsoft.com/office/officeart/2005/8/layout/radial1"/>
    <dgm:cxn modelId="{9079CC30-10E0-47E3-A9FE-FB310EA0B935}" type="presOf" srcId="{560BB370-3FED-454D-B48F-60E404A2C01F}" destId="{93604734-DD66-448A-8A64-827101829F65}" srcOrd="0" destOrd="0" presId="urn:microsoft.com/office/officeart/2005/8/layout/radial1"/>
    <dgm:cxn modelId="{74420E3E-21CE-4AC6-A452-F2CE95F65C65}" type="presOf" srcId="{A318A702-106A-40E6-97B3-B52E7EF191AF}" destId="{76C34466-586F-4E52-B176-09850C5998C1}" srcOrd="0" destOrd="0" presId="urn:microsoft.com/office/officeart/2005/8/layout/radial1"/>
    <dgm:cxn modelId="{E7B52741-2ADE-4918-82C0-0E2E9CC28766}" type="presOf" srcId="{62CB5973-661A-4BA9-BB15-21D68DA22639}" destId="{1A958EF7-0F40-4DD4-BCCE-7BE474D0C74C}" srcOrd="0" destOrd="0" presId="urn:microsoft.com/office/officeart/2005/8/layout/radial1"/>
    <dgm:cxn modelId="{1C34814E-46CC-4788-860C-5A15F9809693}" srcId="{560BB370-3FED-454D-B48F-60E404A2C01F}" destId="{62CB5973-661A-4BA9-BB15-21D68DA22639}" srcOrd="0" destOrd="0" parTransId="{4C737124-AC4E-412F-A515-CAD76C8A57A1}" sibTransId="{DB7E3EA7-F46D-40CB-9ADC-72A72667C98F}"/>
    <dgm:cxn modelId="{0AF9946F-5F3E-491C-9349-410917718605}" type="presOf" srcId="{48FABC4D-EC7A-4379-9735-7D2095FD385B}" destId="{3A0EB01F-0436-4BD1-A1A6-0996FE03E660}" srcOrd="1" destOrd="0" presId="urn:microsoft.com/office/officeart/2005/8/layout/radial1"/>
    <dgm:cxn modelId="{04208674-1AAE-484B-A9F9-E6BC396FDE3A}" type="presOf" srcId="{9B8A07EE-DC84-4C41-A25A-69841BD8C545}" destId="{6B12486C-9796-42DD-BA44-E5CB18240767}" srcOrd="0" destOrd="0" presId="urn:microsoft.com/office/officeart/2005/8/layout/radial1"/>
    <dgm:cxn modelId="{50221E77-64CD-48B7-B1CC-7BA04ED4696D}" type="presOf" srcId="{3EE43D2D-B9AD-4C49-A787-2BDF868E2867}" destId="{050F4D69-2115-4C89-8B3D-11B210891B89}" srcOrd="0" destOrd="0" presId="urn:microsoft.com/office/officeart/2005/8/layout/radial1"/>
    <dgm:cxn modelId="{4954F07D-8F17-46C5-A58A-7104CD5C10DF}" type="presOf" srcId="{718E52D6-CD5B-4E62-969F-B88951274AE3}" destId="{B9494F96-6A88-42AA-A19D-BC295EFD887F}" srcOrd="1" destOrd="0" presId="urn:microsoft.com/office/officeart/2005/8/layout/radial1"/>
    <dgm:cxn modelId="{9DB41389-39FC-4ABD-8448-4BB168471639}" srcId="{560BB370-3FED-454D-B48F-60E404A2C01F}" destId="{9B8A07EE-DC84-4C41-A25A-69841BD8C545}" srcOrd="1" destOrd="0" parTransId="{48FABC4D-EC7A-4379-9735-7D2095FD385B}" sibTransId="{223DE296-DD65-4314-93F6-B87C92E8756F}"/>
    <dgm:cxn modelId="{29702E8E-280C-4F22-A03E-C65ADC04A8F0}" srcId="{560BB370-3FED-454D-B48F-60E404A2C01F}" destId="{6DFA2BE4-5E95-43B8-BD6C-4A0331F58453}" srcOrd="3" destOrd="0" parTransId="{A318A702-106A-40E6-97B3-B52E7EF191AF}" sibTransId="{7F3B9203-9204-4F01-9BDC-10D949D3E96F}"/>
    <dgm:cxn modelId="{1C8BE78F-FBC0-4691-B399-A6C131527EA6}" type="presOf" srcId="{DF96A35F-6791-416C-A4E2-8C58B603E9F3}" destId="{526CECA7-39A9-4020-9FCA-E1145E00A025}" srcOrd="1" destOrd="0" presId="urn:microsoft.com/office/officeart/2005/8/layout/radial1"/>
    <dgm:cxn modelId="{08767F96-BE6C-4CC3-A7E3-DF50AEA1695C}" type="presOf" srcId="{4C737124-AC4E-412F-A515-CAD76C8A57A1}" destId="{FFDFFE7A-9D96-4C9E-9E6D-F6597CF199CF}" srcOrd="1" destOrd="0" presId="urn:microsoft.com/office/officeart/2005/8/layout/radial1"/>
    <dgm:cxn modelId="{EE107C98-65CF-451F-994A-1563EB1B17E7}" srcId="{560BB370-3FED-454D-B48F-60E404A2C01F}" destId="{ED03C703-9D23-4E59-A818-4DC5FD70FE90}" srcOrd="4" destOrd="0" parTransId="{DF96A35F-6791-416C-A4E2-8C58B603E9F3}" sibTransId="{9B3FD3B1-6684-4A65-BBA6-66DFDEF3A03A}"/>
    <dgm:cxn modelId="{F47081A7-EE62-414A-B586-74920A230B5A}" type="presOf" srcId="{BA5497AE-C82B-40AE-918B-AA5B2E0E9A90}" destId="{161361B4-6F43-44F0-A295-551F555C0263}" srcOrd="0" destOrd="0" presId="urn:microsoft.com/office/officeart/2005/8/layout/radial1"/>
    <dgm:cxn modelId="{0FB4DEBE-B9E5-4BD8-955B-A87CEFD116A9}" type="presOf" srcId="{A318A702-106A-40E6-97B3-B52E7EF191AF}" destId="{559F61D4-9EB7-4D11-80DD-02391CF305D3}" srcOrd="1" destOrd="0" presId="urn:microsoft.com/office/officeart/2005/8/layout/radial1"/>
    <dgm:cxn modelId="{40B8FECC-3CAE-4A14-82C3-917035591354}" type="presOf" srcId="{48FABC4D-EC7A-4379-9735-7D2095FD385B}" destId="{BB38B2DD-7A13-4D3F-8B7C-63D17D0CCAD7}" srcOrd="0" destOrd="0" presId="urn:microsoft.com/office/officeart/2005/8/layout/radial1"/>
    <dgm:cxn modelId="{01DBF3F0-02D6-44A6-B5DE-752A0ACD0A56}" type="presOf" srcId="{6DFA2BE4-5E95-43B8-BD6C-4A0331F58453}" destId="{560FCE92-731E-4AE4-B84E-9E4FDB07B169}" srcOrd="0" destOrd="0" presId="urn:microsoft.com/office/officeart/2005/8/layout/radial1"/>
    <dgm:cxn modelId="{5D608EF1-E9BA-4F4B-917B-E57162FDE681}" type="presOf" srcId="{ED03C703-9D23-4E59-A818-4DC5FD70FE90}" destId="{1F286893-C5B0-47C3-951C-A50CAE72C87A}" srcOrd="0" destOrd="0" presId="urn:microsoft.com/office/officeart/2005/8/layout/radial1"/>
    <dgm:cxn modelId="{34C4F9F1-A8DD-4F23-8F7A-8EAF41898940}" type="presOf" srcId="{718E52D6-CD5B-4E62-969F-B88951274AE3}" destId="{3ECE061B-CBE0-45AB-AA82-06D7F4F29D49}" srcOrd="0" destOrd="0" presId="urn:microsoft.com/office/officeart/2005/8/layout/radial1"/>
    <dgm:cxn modelId="{27298CF8-3496-4C05-82F0-C8B74E4E1F3F}" type="presOf" srcId="{4C737124-AC4E-412F-A515-CAD76C8A57A1}" destId="{DBAFCCB6-913A-412C-A46B-5CBF37C51E42}" srcOrd="0" destOrd="0" presId="urn:microsoft.com/office/officeart/2005/8/layout/radial1"/>
    <dgm:cxn modelId="{FD375903-5FC4-4936-B29D-A776DD4A10D2}" type="presParOf" srcId="{050F4D69-2115-4C89-8B3D-11B210891B89}" destId="{93604734-DD66-448A-8A64-827101829F65}" srcOrd="0" destOrd="0" presId="urn:microsoft.com/office/officeart/2005/8/layout/radial1"/>
    <dgm:cxn modelId="{04501B10-916F-40AF-A15F-AE01F71BDD90}" type="presParOf" srcId="{050F4D69-2115-4C89-8B3D-11B210891B89}" destId="{DBAFCCB6-913A-412C-A46B-5CBF37C51E42}" srcOrd="1" destOrd="0" presId="urn:microsoft.com/office/officeart/2005/8/layout/radial1"/>
    <dgm:cxn modelId="{DAD0012B-A225-45E7-AD8F-17094A9F8E7D}" type="presParOf" srcId="{DBAFCCB6-913A-412C-A46B-5CBF37C51E42}" destId="{FFDFFE7A-9D96-4C9E-9E6D-F6597CF199CF}" srcOrd="0" destOrd="0" presId="urn:microsoft.com/office/officeart/2005/8/layout/radial1"/>
    <dgm:cxn modelId="{C62DDEBF-BAC4-410C-AA1F-E9C1E98A839B}" type="presParOf" srcId="{050F4D69-2115-4C89-8B3D-11B210891B89}" destId="{1A958EF7-0F40-4DD4-BCCE-7BE474D0C74C}" srcOrd="2" destOrd="0" presId="urn:microsoft.com/office/officeart/2005/8/layout/radial1"/>
    <dgm:cxn modelId="{EE33621E-1C35-4111-B5C2-DE5B000D98C8}" type="presParOf" srcId="{050F4D69-2115-4C89-8B3D-11B210891B89}" destId="{BB38B2DD-7A13-4D3F-8B7C-63D17D0CCAD7}" srcOrd="3" destOrd="0" presId="urn:microsoft.com/office/officeart/2005/8/layout/radial1"/>
    <dgm:cxn modelId="{D74B178D-4333-4974-AD10-939ADEB45C9D}" type="presParOf" srcId="{BB38B2DD-7A13-4D3F-8B7C-63D17D0CCAD7}" destId="{3A0EB01F-0436-4BD1-A1A6-0996FE03E660}" srcOrd="0" destOrd="0" presId="urn:microsoft.com/office/officeart/2005/8/layout/radial1"/>
    <dgm:cxn modelId="{B3B527E5-6FF9-4308-83AC-F4D9C88D7BC9}" type="presParOf" srcId="{050F4D69-2115-4C89-8B3D-11B210891B89}" destId="{6B12486C-9796-42DD-BA44-E5CB18240767}" srcOrd="4" destOrd="0" presId="urn:microsoft.com/office/officeart/2005/8/layout/radial1"/>
    <dgm:cxn modelId="{24C1AB7E-3906-4016-A7DE-C4B4516018AB}" type="presParOf" srcId="{050F4D69-2115-4C89-8B3D-11B210891B89}" destId="{3ECE061B-CBE0-45AB-AA82-06D7F4F29D49}" srcOrd="5" destOrd="0" presId="urn:microsoft.com/office/officeart/2005/8/layout/radial1"/>
    <dgm:cxn modelId="{F0430F08-81B2-4577-862F-7F4E7C818BDE}" type="presParOf" srcId="{3ECE061B-CBE0-45AB-AA82-06D7F4F29D49}" destId="{B9494F96-6A88-42AA-A19D-BC295EFD887F}" srcOrd="0" destOrd="0" presId="urn:microsoft.com/office/officeart/2005/8/layout/radial1"/>
    <dgm:cxn modelId="{D2702B18-6B91-4A95-9740-22EB0A2EFB16}" type="presParOf" srcId="{050F4D69-2115-4C89-8B3D-11B210891B89}" destId="{161361B4-6F43-44F0-A295-551F555C0263}" srcOrd="6" destOrd="0" presId="urn:microsoft.com/office/officeart/2005/8/layout/radial1"/>
    <dgm:cxn modelId="{711125C5-1ED1-4BCD-AAD1-F98024248890}" type="presParOf" srcId="{050F4D69-2115-4C89-8B3D-11B210891B89}" destId="{76C34466-586F-4E52-B176-09850C5998C1}" srcOrd="7" destOrd="0" presId="urn:microsoft.com/office/officeart/2005/8/layout/radial1"/>
    <dgm:cxn modelId="{D1974F1A-8E16-4E85-908B-02B1E3627B2E}" type="presParOf" srcId="{76C34466-586F-4E52-B176-09850C5998C1}" destId="{559F61D4-9EB7-4D11-80DD-02391CF305D3}" srcOrd="0" destOrd="0" presId="urn:microsoft.com/office/officeart/2005/8/layout/radial1"/>
    <dgm:cxn modelId="{DD5D7D68-D012-4446-885F-DBAD0EB90F8C}" type="presParOf" srcId="{050F4D69-2115-4C89-8B3D-11B210891B89}" destId="{560FCE92-731E-4AE4-B84E-9E4FDB07B169}" srcOrd="8" destOrd="0" presId="urn:microsoft.com/office/officeart/2005/8/layout/radial1"/>
    <dgm:cxn modelId="{D7C40328-47DD-4910-817D-5CD09918FD74}" type="presParOf" srcId="{050F4D69-2115-4C89-8B3D-11B210891B89}" destId="{F02E0FEE-D71A-4F51-9D4B-44F817258944}" srcOrd="9" destOrd="0" presId="urn:microsoft.com/office/officeart/2005/8/layout/radial1"/>
    <dgm:cxn modelId="{2D6970B0-1DCD-4AA2-9221-FCE0A8C0A7F1}" type="presParOf" srcId="{F02E0FEE-D71A-4F51-9D4B-44F817258944}" destId="{526CECA7-39A9-4020-9FCA-E1145E00A025}" srcOrd="0" destOrd="0" presId="urn:microsoft.com/office/officeart/2005/8/layout/radial1"/>
    <dgm:cxn modelId="{B51F6BA0-AB61-4BE4-B933-3FF2C5C4DD0D}" type="presParOf" srcId="{050F4D69-2115-4C89-8B3D-11B210891B89}" destId="{1F286893-C5B0-47C3-951C-A50CAE72C87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5F6A0B-342E-4F1B-A424-B31F26A75500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1A3BFF-410F-4506-A91D-147BCD377F7A}">
      <dgm:prSet phldrT="[Texte]"/>
      <dgm:spPr>
        <a:solidFill>
          <a:srgbClr val="FF3300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ADDICTIONS</a:t>
          </a:r>
        </a:p>
      </dgm:t>
    </dgm:pt>
    <dgm:pt modelId="{AC6C91C2-8924-4B42-B201-609D3A193C9D}" type="parTrans" cxnId="{A028F9BE-57E1-4B41-BBCF-5B91FE010368}">
      <dgm:prSet/>
      <dgm:spPr/>
      <dgm:t>
        <a:bodyPr/>
        <a:lstStyle/>
        <a:p>
          <a:endParaRPr lang="fr-FR"/>
        </a:p>
      </dgm:t>
    </dgm:pt>
    <dgm:pt modelId="{59D03887-010B-4433-9851-E7DE12E1E0D6}" type="sibTrans" cxnId="{A028F9BE-57E1-4B41-BBCF-5B91FE010368}">
      <dgm:prSet/>
      <dgm:spPr/>
      <dgm:t>
        <a:bodyPr/>
        <a:lstStyle/>
        <a:p>
          <a:endParaRPr lang="fr-FR"/>
        </a:p>
      </dgm:t>
    </dgm:pt>
    <dgm:pt modelId="{566494A7-90D2-4E40-8FE5-D25551071968}">
      <dgm:prSet phldrT="[Texte]"/>
      <dgm:spPr>
        <a:solidFill>
          <a:srgbClr val="FF5050"/>
        </a:solidFill>
      </dgm:spPr>
      <dgm:t>
        <a:bodyPr/>
        <a:lstStyle/>
        <a:p>
          <a:r>
            <a:rPr lang="fr-FR" dirty="0"/>
            <a:t>Tabac</a:t>
          </a:r>
        </a:p>
      </dgm:t>
    </dgm:pt>
    <dgm:pt modelId="{35C07EE3-93F5-4E42-9D41-EC1BDD306CB6}" type="parTrans" cxnId="{0013982F-F661-421D-852A-B7244BF899C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BB035A43-48B9-4787-BAF7-1B3730C948BD}" type="sibTrans" cxnId="{0013982F-F661-421D-852A-B7244BF899C9}">
      <dgm:prSet/>
      <dgm:spPr/>
      <dgm:t>
        <a:bodyPr/>
        <a:lstStyle/>
        <a:p>
          <a:endParaRPr lang="fr-FR"/>
        </a:p>
      </dgm:t>
    </dgm:pt>
    <dgm:pt modelId="{88CAB42D-85D1-48F1-818D-6EC8FD35E62A}">
      <dgm:prSet phldrT="[Texte]"/>
      <dgm:spPr>
        <a:solidFill>
          <a:srgbClr val="FF5050"/>
        </a:solidFill>
      </dgm:spPr>
      <dgm:t>
        <a:bodyPr/>
        <a:lstStyle/>
        <a:p>
          <a:r>
            <a:rPr lang="fr-FR" dirty="0"/>
            <a:t>Alcool</a:t>
          </a:r>
        </a:p>
      </dgm:t>
    </dgm:pt>
    <dgm:pt modelId="{F6FDCE05-D2C4-4AB2-B46C-CC90F865384F}" type="parTrans" cxnId="{8F56053E-16BC-4EA1-BD7C-4A9713FE3DC2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57494AEC-FF69-47D7-AC2C-21E970F7DB66}" type="sibTrans" cxnId="{8F56053E-16BC-4EA1-BD7C-4A9713FE3DC2}">
      <dgm:prSet/>
      <dgm:spPr/>
      <dgm:t>
        <a:bodyPr/>
        <a:lstStyle/>
        <a:p>
          <a:endParaRPr lang="fr-FR"/>
        </a:p>
      </dgm:t>
    </dgm:pt>
    <dgm:pt modelId="{A54008A0-5447-4CF6-98E6-5E3EA7BA343D}">
      <dgm:prSet phldrT="[Texte]"/>
      <dgm:spPr/>
      <dgm:t>
        <a:bodyPr/>
        <a:lstStyle/>
        <a:p>
          <a:endParaRPr lang="fr-FR" dirty="0"/>
        </a:p>
      </dgm:t>
    </dgm:pt>
    <dgm:pt modelId="{74C0C146-9283-44A0-824F-465310CB115F}" type="parTrans" cxnId="{2847F66F-8A91-40BB-B549-CE05B1EA15F2}">
      <dgm:prSet/>
      <dgm:spPr/>
      <dgm:t>
        <a:bodyPr/>
        <a:lstStyle/>
        <a:p>
          <a:endParaRPr lang="fr-FR"/>
        </a:p>
      </dgm:t>
    </dgm:pt>
    <dgm:pt modelId="{A373793A-F16D-44C8-B006-DC0836EBB193}" type="sibTrans" cxnId="{2847F66F-8A91-40BB-B549-CE05B1EA15F2}">
      <dgm:prSet/>
      <dgm:spPr/>
      <dgm:t>
        <a:bodyPr/>
        <a:lstStyle/>
        <a:p>
          <a:endParaRPr lang="fr-FR"/>
        </a:p>
      </dgm:t>
    </dgm:pt>
    <dgm:pt modelId="{74A12084-022B-445A-A2A3-21D1CFBFFC66}" type="pres">
      <dgm:prSet presAssocID="{9F5F6A0B-342E-4F1B-A424-B31F26A755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E1713-42C0-4DFB-9459-413F23CD33A5}" type="pres">
      <dgm:prSet presAssocID="{DF1A3BFF-410F-4506-A91D-147BCD377F7A}" presName="centerShape" presStyleLbl="node0" presStyleIdx="0" presStyleCnt="1" custScaleX="260191"/>
      <dgm:spPr/>
    </dgm:pt>
    <dgm:pt modelId="{69B26775-39EB-4F26-B904-45A8FD1F0D4F}" type="pres">
      <dgm:prSet presAssocID="{35C07EE3-93F5-4E42-9D41-EC1BDD306CB6}" presName="Name9" presStyleLbl="parChTrans1D2" presStyleIdx="0" presStyleCnt="2"/>
      <dgm:spPr/>
    </dgm:pt>
    <dgm:pt modelId="{1C847C63-8420-45D8-B4D7-2B0A143857F0}" type="pres">
      <dgm:prSet presAssocID="{35C07EE3-93F5-4E42-9D41-EC1BDD306CB6}" presName="connTx" presStyleLbl="parChTrans1D2" presStyleIdx="0" presStyleCnt="2"/>
      <dgm:spPr/>
    </dgm:pt>
    <dgm:pt modelId="{A10F19C9-8DA9-4BEB-9421-436BECCD858D}" type="pres">
      <dgm:prSet presAssocID="{566494A7-90D2-4E40-8FE5-D25551071968}" presName="node" presStyleLbl="node1" presStyleIdx="0" presStyleCnt="2" custScaleY="120717" custRadScaleRad="181138" custRadScaleInc="-98866">
        <dgm:presLayoutVars>
          <dgm:bulletEnabled val="1"/>
        </dgm:presLayoutVars>
      </dgm:prSet>
      <dgm:spPr/>
    </dgm:pt>
    <dgm:pt modelId="{5D1E84C4-2949-4755-86B2-4BE696B10D5C}" type="pres">
      <dgm:prSet presAssocID="{F6FDCE05-D2C4-4AB2-B46C-CC90F865384F}" presName="Name9" presStyleLbl="parChTrans1D2" presStyleIdx="1" presStyleCnt="2"/>
      <dgm:spPr/>
    </dgm:pt>
    <dgm:pt modelId="{AE3D938F-ECAF-4749-8764-8F152FCB4387}" type="pres">
      <dgm:prSet presAssocID="{F6FDCE05-D2C4-4AB2-B46C-CC90F865384F}" presName="connTx" presStyleLbl="parChTrans1D2" presStyleIdx="1" presStyleCnt="2"/>
      <dgm:spPr/>
    </dgm:pt>
    <dgm:pt modelId="{94690D4B-EAF7-4FA4-B26C-CEBA055D9615}" type="pres">
      <dgm:prSet presAssocID="{88CAB42D-85D1-48F1-818D-6EC8FD35E62A}" presName="node" presStyleLbl="node1" presStyleIdx="1" presStyleCnt="2" custScaleY="125827" custRadScaleRad="185257" custRadScaleInc="-101260">
        <dgm:presLayoutVars>
          <dgm:bulletEnabled val="1"/>
        </dgm:presLayoutVars>
      </dgm:prSet>
      <dgm:spPr/>
    </dgm:pt>
  </dgm:ptLst>
  <dgm:cxnLst>
    <dgm:cxn modelId="{89296E00-CD0E-4DDA-94FB-6194AB2D1116}" type="presOf" srcId="{566494A7-90D2-4E40-8FE5-D25551071968}" destId="{A10F19C9-8DA9-4BEB-9421-436BECCD858D}" srcOrd="0" destOrd="0" presId="urn:microsoft.com/office/officeart/2005/8/layout/radial1"/>
    <dgm:cxn modelId="{E23BF309-57DD-4FA4-83DB-05E2450AFAC4}" type="presOf" srcId="{DF1A3BFF-410F-4506-A91D-147BCD377F7A}" destId="{BD5E1713-42C0-4DFB-9459-413F23CD33A5}" srcOrd="0" destOrd="0" presId="urn:microsoft.com/office/officeart/2005/8/layout/radial1"/>
    <dgm:cxn modelId="{33B51E2D-5F86-456D-B34F-69732B94B24A}" type="presOf" srcId="{35C07EE3-93F5-4E42-9D41-EC1BDD306CB6}" destId="{1C847C63-8420-45D8-B4D7-2B0A143857F0}" srcOrd="1" destOrd="0" presId="urn:microsoft.com/office/officeart/2005/8/layout/radial1"/>
    <dgm:cxn modelId="{0013982F-F661-421D-852A-B7244BF899C9}" srcId="{DF1A3BFF-410F-4506-A91D-147BCD377F7A}" destId="{566494A7-90D2-4E40-8FE5-D25551071968}" srcOrd="0" destOrd="0" parTransId="{35C07EE3-93F5-4E42-9D41-EC1BDD306CB6}" sibTransId="{BB035A43-48B9-4787-BAF7-1B3730C948BD}"/>
    <dgm:cxn modelId="{8F56053E-16BC-4EA1-BD7C-4A9713FE3DC2}" srcId="{DF1A3BFF-410F-4506-A91D-147BCD377F7A}" destId="{88CAB42D-85D1-48F1-818D-6EC8FD35E62A}" srcOrd="1" destOrd="0" parTransId="{F6FDCE05-D2C4-4AB2-B46C-CC90F865384F}" sibTransId="{57494AEC-FF69-47D7-AC2C-21E970F7DB66}"/>
    <dgm:cxn modelId="{2847F66F-8A91-40BB-B549-CE05B1EA15F2}" srcId="{9F5F6A0B-342E-4F1B-A424-B31F26A75500}" destId="{A54008A0-5447-4CF6-98E6-5E3EA7BA343D}" srcOrd="1" destOrd="0" parTransId="{74C0C146-9283-44A0-824F-465310CB115F}" sibTransId="{A373793A-F16D-44C8-B006-DC0836EBB193}"/>
    <dgm:cxn modelId="{8E5CB276-73B7-4432-AB36-FCD7D9C038D7}" type="presOf" srcId="{88CAB42D-85D1-48F1-818D-6EC8FD35E62A}" destId="{94690D4B-EAF7-4FA4-B26C-CEBA055D9615}" srcOrd="0" destOrd="0" presId="urn:microsoft.com/office/officeart/2005/8/layout/radial1"/>
    <dgm:cxn modelId="{61106A7F-9B84-4ABD-8C2D-F8C3485A25DD}" type="presOf" srcId="{F6FDCE05-D2C4-4AB2-B46C-CC90F865384F}" destId="{AE3D938F-ECAF-4749-8764-8F152FCB4387}" srcOrd="1" destOrd="0" presId="urn:microsoft.com/office/officeart/2005/8/layout/radial1"/>
    <dgm:cxn modelId="{85493296-BC90-4C9C-85FB-2A0EA76A546F}" type="presOf" srcId="{35C07EE3-93F5-4E42-9D41-EC1BDD306CB6}" destId="{69B26775-39EB-4F26-B904-45A8FD1F0D4F}" srcOrd="0" destOrd="0" presId="urn:microsoft.com/office/officeart/2005/8/layout/radial1"/>
    <dgm:cxn modelId="{A028F9BE-57E1-4B41-BBCF-5B91FE010368}" srcId="{9F5F6A0B-342E-4F1B-A424-B31F26A75500}" destId="{DF1A3BFF-410F-4506-A91D-147BCD377F7A}" srcOrd="0" destOrd="0" parTransId="{AC6C91C2-8924-4B42-B201-609D3A193C9D}" sibTransId="{59D03887-010B-4433-9851-E7DE12E1E0D6}"/>
    <dgm:cxn modelId="{4EE449CE-A4FC-4027-A078-83A443D323B5}" type="presOf" srcId="{F6FDCE05-D2C4-4AB2-B46C-CC90F865384F}" destId="{5D1E84C4-2949-4755-86B2-4BE696B10D5C}" srcOrd="0" destOrd="0" presId="urn:microsoft.com/office/officeart/2005/8/layout/radial1"/>
    <dgm:cxn modelId="{657CECF9-468C-456E-8D18-3CC67D11693B}" type="presOf" srcId="{9F5F6A0B-342E-4F1B-A424-B31F26A75500}" destId="{74A12084-022B-445A-A2A3-21D1CFBFFC66}" srcOrd="0" destOrd="0" presId="urn:microsoft.com/office/officeart/2005/8/layout/radial1"/>
    <dgm:cxn modelId="{8C478729-B6DE-4D0F-8307-27D0C103D1A1}" type="presParOf" srcId="{74A12084-022B-445A-A2A3-21D1CFBFFC66}" destId="{BD5E1713-42C0-4DFB-9459-413F23CD33A5}" srcOrd="0" destOrd="0" presId="urn:microsoft.com/office/officeart/2005/8/layout/radial1"/>
    <dgm:cxn modelId="{CDDA65C8-02CB-4D07-ACFA-C5C3501572C4}" type="presParOf" srcId="{74A12084-022B-445A-A2A3-21D1CFBFFC66}" destId="{69B26775-39EB-4F26-B904-45A8FD1F0D4F}" srcOrd="1" destOrd="0" presId="urn:microsoft.com/office/officeart/2005/8/layout/radial1"/>
    <dgm:cxn modelId="{86C02335-2984-4F1D-8153-FED6F4B6241E}" type="presParOf" srcId="{69B26775-39EB-4F26-B904-45A8FD1F0D4F}" destId="{1C847C63-8420-45D8-B4D7-2B0A143857F0}" srcOrd="0" destOrd="0" presId="urn:microsoft.com/office/officeart/2005/8/layout/radial1"/>
    <dgm:cxn modelId="{017C7103-BBE6-4B67-8CDC-917BD04FAE76}" type="presParOf" srcId="{74A12084-022B-445A-A2A3-21D1CFBFFC66}" destId="{A10F19C9-8DA9-4BEB-9421-436BECCD858D}" srcOrd="2" destOrd="0" presId="urn:microsoft.com/office/officeart/2005/8/layout/radial1"/>
    <dgm:cxn modelId="{F22CC726-D573-4780-9A5E-51E45B61D840}" type="presParOf" srcId="{74A12084-022B-445A-A2A3-21D1CFBFFC66}" destId="{5D1E84C4-2949-4755-86B2-4BE696B10D5C}" srcOrd="3" destOrd="0" presId="urn:microsoft.com/office/officeart/2005/8/layout/radial1"/>
    <dgm:cxn modelId="{48F5041A-2F8B-4939-8F00-409657DA5B8A}" type="presParOf" srcId="{5D1E84C4-2949-4755-86B2-4BE696B10D5C}" destId="{AE3D938F-ECAF-4749-8764-8F152FCB4387}" srcOrd="0" destOrd="0" presId="urn:microsoft.com/office/officeart/2005/8/layout/radial1"/>
    <dgm:cxn modelId="{9EE9BB2C-D22E-4435-A4F3-3F60C15C8107}" type="presParOf" srcId="{74A12084-022B-445A-A2A3-21D1CFBFFC66}" destId="{94690D4B-EAF7-4FA4-B26C-CEBA055D9615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5F6A0B-342E-4F1B-A424-B31F26A75500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1A3BFF-410F-4506-A91D-147BCD377F7A}">
      <dgm:prSet phldrT="[Texte]"/>
      <dgm:spPr>
        <a:solidFill>
          <a:srgbClr val="FF3300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Spécifique</a:t>
          </a:r>
        </a:p>
      </dgm:t>
    </dgm:pt>
    <dgm:pt modelId="{AC6C91C2-8924-4B42-B201-609D3A193C9D}" type="parTrans" cxnId="{A028F9BE-57E1-4B41-BBCF-5B91FE010368}">
      <dgm:prSet/>
      <dgm:spPr/>
      <dgm:t>
        <a:bodyPr/>
        <a:lstStyle/>
        <a:p>
          <a:endParaRPr lang="fr-FR"/>
        </a:p>
      </dgm:t>
    </dgm:pt>
    <dgm:pt modelId="{59D03887-010B-4433-9851-E7DE12E1E0D6}" type="sibTrans" cxnId="{A028F9BE-57E1-4B41-BBCF-5B91FE010368}">
      <dgm:prSet/>
      <dgm:spPr/>
      <dgm:t>
        <a:bodyPr/>
        <a:lstStyle/>
        <a:p>
          <a:endParaRPr lang="fr-FR"/>
        </a:p>
      </dgm:t>
    </dgm:pt>
    <dgm:pt modelId="{566494A7-90D2-4E40-8FE5-D25551071968}">
      <dgm:prSet phldrT="[Texte]"/>
      <dgm:spPr>
        <a:solidFill>
          <a:srgbClr val="FF5050"/>
        </a:solidFill>
      </dgm:spPr>
      <dgm:t>
        <a:bodyPr/>
        <a:lstStyle/>
        <a:p>
          <a:r>
            <a:rPr lang="fr-FR" dirty="0"/>
            <a:t>Education à la </a:t>
          </a:r>
          <a:r>
            <a:rPr lang="fr-FR" dirty="0" err="1"/>
            <a:t>sexuallité</a:t>
          </a:r>
          <a:endParaRPr lang="fr-FR" dirty="0"/>
        </a:p>
      </dgm:t>
    </dgm:pt>
    <dgm:pt modelId="{35C07EE3-93F5-4E42-9D41-EC1BDD306CB6}" type="parTrans" cxnId="{0013982F-F661-421D-852A-B7244BF899C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BB035A43-48B9-4787-BAF7-1B3730C948BD}" type="sibTrans" cxnId="{0013982F-F661-421D-852A-B7244BF899C9}">
      <dgm:prSet/>
      <dgm:spPr/>
      <dgm:t>
        <a:bodyPr/>
        <a:lstStyle/>
        <a:p>
          <a:endParaRPr lang="fr-FR"/>
        </a:p>
      </dgm:t>
    </dgm:pt>
    <dgm:pt modelId="{88CAB42D-85D1-48F1-818D-6EC8FD35E62A}">
      <dgm:prSet phldrT="[Texte]"/>
      <dgm:spPr>
        <a:solidFill>
          <a:srgbClr val="FF5050"/>
        </a:solidFill>
      </dgm:spPr>
      <dgm:t>
        <a:bodyPr/>
        <a:lstStyle/>
        <a:p>
          <a:r>
            <a:rPr lang="fr-FR" dirty="0"/>
            <a:t>Santé mental </a:t>
          </a:r>
        </a:p>
      </dgm:t>
    </dgm:pt>
    <dgm:pt modelId="{F6FDCE05-D2C4-4AB2-B46C-CC90F865384F}" type="parTrans" cxnId="{8F56053E-16BC-4EA1-BD7C-4A9713FE3DC2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57494AEC-FF69-47D7-AC2C-21E970F7DB66}" type="sibTrans" cxnId="{8F56053E-16BC-4EA1-BD7C-4A9713FE3DC2}">
      <dgm:prSet/>
      <dgm:spPr/>
      <dgm:t>
        <a:bodyPr/>
        <a:lstStyle/>
        <a:p>
          <a:endParaRPr lang="fr-FR"/>
        </a:p>
      </dgm:t>
    </dgm:pt>
    <dgm:pt modelId="{A54008A0-5447-4CF6-98E6-5E3EA7BA343D}">
      <dgm:prSet phldrT="[Texte]"/>
      <dgm:spPr/>
      <dgm:t>
        <a:bodyPr/>
        <a:lstStyle/>
        <a:p>
          <a:endParaRPr lang="fr-FR" dirty="0"/>
        </a:p>
      </dgm:t>
    </dgm:pt>
    <dgm:pt modelId="{74C0C146-9283-44A0-824F-465310CB115F}" type="parTrans" cxnId="{2847F66F-8A91-40BB-B549-CE05B1EA15F2}">
      <dgm:prSet/>
      <dgm:spPr/>
      <dgm:t>
        <a:bodyPr/>
        <a:lstStyle/>
        <a:p>
          <a:endParaRPr lang="fr-FR"/>
        </a:p>
      </dgm:t>
    </dgm:pt>
    <dgm:pt modelId="{A373793A-F16D-44C8-B006-DC0836EBB193}" type="sibTrans" cxnId="{2847F66F-8A91-40BB-B549-CE05B1EA15F2}">
      <dgm:prSet/>
      <dgm:spPr/>
      <dgm:t>
        <a:bodyPr/>
        <a:lstStyle/>
        <a:p>
          <a:endParaRPr lang="fr-FR"/>
        </a:p>
      </dgm:t>
    </dgm:pt>
    <dgm:pt modelId="{74A12084-022B-445A-A2A3-21D1CFBFFC66}" type="pres">
      <dgm:prSet presAssocID="{9F5F6A0B-342E-4F1B-A424-B31F26A755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E1713-42C0-4DFB-9459-413F23CD33A5}" type="pres">
      <dgm:prSet presAssocID="{DF1A3BFF-410F-4506-A91D-147BCD377F7A}" presName="centerShape" presStyleLbl="node0" presStyleIdx="0" presStyleCnt="1" custScaleX="260191"/>
      <dgm:spPr/>
    </dgm:pt>
    <dgm:pt modelId="{69B26775-39EB-4F26-B904-45A8FD1F0D4F}" type="pres">
      <dgm:prSet presAssocID="{35C07EE3-93F5-4E42-9D41-EC1BDD306CB6}" presName="Name9" presStyleLbl="parChTrans1D2" presStyleIdx="0" presStyleCnt="2"/>
      <dgm:spPr/>
    </dgm:pt>
    <dgm:pt modelId="{1C847C63-8420-45D8-B4D7-2B0A143857F0}" type="pres">
      <dgm:prSet presAssocID="{35C07EE3-93F5-4E42-9D41-EC1BDD306CB6}" presName="connTx" presStyleLbl="parChTrans1D2" presStyleIdx="0" presStyleCnt="2"/>
      <dgm:spPr/>
    </dgm:pt>
    <dgm:pt modelId="{A10F19C9-8DA9-4BEB-9421-436BECCD858D}" type="pres">
      <dgm:prSet presAssocID="{566494A7-90D2-4E40-8FE5-D25551071968}" presName="node" presStyleLbl="node1" presStyleIdx="0" presStyleCnt="2" custScaleX="131722" custScaleY="120717" custRadScaleRad="181138" custRadScaleInc="-98866">
        <dgm:presLayoutVars>
          <dgm:bulletEnabled val="1"/>
        </dgm:presLayoutVars>
      </dgm:prSet>
      <dgm:spPr/>
    </dgm:pt>
    <dgm:pt modelId="{5D1E84C4-2949-4755-86B2-4BE696B10D5C}" type="pres">
      <dgm:prSet presAssocID="{F6FDCE05-D2C4-4AB2-B46C-CC90F865384F}" presName="Name9" presStyleLbl="parChTrans1D2" presStyleIdx="1" presStyleCnt="2"/>
      <dgm:spPr/>
    </dgm:pt>
    <dgm:pt modelId="{AE3D938F-ECAF-4749-8764-8F152FCB4387}" type="pres">
      <dgm:prSet presAssocID="{F6FDCE05-D2C4-4AB2-B46C-CC90F865384F}" presName="connTx" presStyleLbl="parChTrans1D2" presStyleIdx="1" presStyleCnt="2"/>
      <dgm:spPr/>
    </dgm:pt>
    <dgm:pt modelId="{94690D4B-EAF7-4FA4-B26C-CEBA055D9615}" type="pres">
      <dgm:prSet presAssocID="{88CAB42D-85D1-48F1-818D-6EC8FD35E62A}" presName="node" presStyleLbl="node1" presStyleIdx="1" presStyleCnt="2" custScaleY="125827" custRadScaleRad="185257" custRadScaleInc="-101260">
        <dgm:presLayoutVars>
          <dgm:bulletEnabled val="1"/>
        </dgm:presLayoutVars>
      </dgm:prSet>
      <dgm:spPr/>
    </dgm:pt>
  </dgm:ptLst>
  <dgm:cxnLst>
    <dgm:cxn modelId="{89296E00-CD0E-4DDA-94FB-6194AB2D1116}" type="presOf" srcId="{566494A7-90D2-4E40-8FE5-D25551071968}" destId="{A10F19C9-8DA9-4BEB-9421-436BECCD858D}" srcOrd="0" destOrd="0" presId="urn:microsoft.com/office/officeart/2005/8/layout/radial1"/>
    <dgm:cxn modelId="{E23BF309-57DD-4FA4-83DB-05E2450AFAC4}" type="presOf" srcId="{DF1A3BFF-410F-4506-A91D-147BCD377F7A}" destId="{BD5E1713-42C0-4DFB-9459-413F23CD33A5}" srcOrd="0" destOrd="0" presId="urn:microsoft.com/office/officeart/2005/8/layout/radial1"/>
    <dgm:cxn modelId="{33B51E2D-5F86-456D-B34F-69732B94B24A}" type="presOf" srcId="{35C07EE3-93F5-4E42-9D41-EC1BDD306CB6}" destId="{1C847C63-8420-45D8-B4D7-2B0A143857F0}" srcOrd="1" destOrd="0" presId="urn:microsoft.com/office/officeart/2005/8/layout/radial1"/>
    <dgm:cxn modelId="{0013982F-F661-421D-852A-B7244BF899C9}" srcId="{DF1A3BFF-410F-4506-A91D-147BCD377F7A}" destId="{566494A7-90D2-4E40-8FE5-D25551071968}" srcOrd="0" destOrd="0" parTransId="{35C07EE3-93F5-4E42-9D41-EC1BDD306CB6}" sibTransId="{BB035A43-48B9-4787-BAF7-1B3730C948BD}"/>
    <dgm:cxn modelId="{8F56053E-16BC-4EA1-BD7C-4A9713FE3DC2}" srcId="{DF1A3BFF-410F-4506-A91D-147BCD377F7A}" destId="{88CAB42D-85D1-48F1-818D-6EC8FD35E62A}" srcOrd="1" destOrd="0" parTransId="{F6FDCE05-D2C4-4AB2-B46C-CC90F865384F}" sibTransId="{57494AEC-FF69-47D7-AC2C-21E970F7DB66}"/>
    <dgm:cxn modelId="{2847F66F-8A91-40BB-B549-CE05B1EA15F2}" srcId="{9F5F6A0B-342E-4F1B-A424-B31F26A75500}" destId="{A54008A0-5447-4CF6-98E6-5E3EA7BA343D}" srcOrd="1" destOrd="0" parTransId="{74C0C146-9283-44A0-824F-465310CB115F}" sibTransId="{A373793A-F16D-44C8-B006-DC0836EBB193}"/>
    <dgm:cxn modelId="{8E5CB276-73B7-4432-AB36-FCD7D9C038D7}" type="presOf" srcId="{88CAB42D-85D1-48F1-818D-6EC8FD35E62A}" destId="{94690D4B-EAF7-4FA4-B26C-CEBA055D9615}" srcOrd="0" destOrd="0" presId="urn:microsoft.com/office/officeart/2005/8/layout/radial1"/>
    <dgm:cxn modelId="{61106A7F-9B84-4ABD-8C2D-F8C3485A25DD}" type="presOf" srcId="{F6FDCE05-D2C4-4AB2-B46C-CC90F865384F}" destId="{AE3D938F-ECAF-4749-8764-8F152FCB4387}" srcOrd="1" destOrd="0" presId="urn:microsoft.com/office/officeart/2005/8/layout/radial1"/>
    <dgm:cxn modelId="{85493296-BC90-4C9C-85FB-2A0EA76A546F}" type="presOf" srcId="{35C07EE3-93F5-4E42-9D41-EC1BDD306CB6}" destId="{69B26775-39EB-4F26-B904-45A8FD1F0D4F}" srcOrd="0" destOrd="0" presId="urn:microsoft.com/office/officeart/2005/8/layout/radial1"/>
    <dgm:cxn modelId="{A028F9BE-57E1-4B41-BBCF-5B91FE010368}" srcId="{9F5F6A0B-342E-4F1B-A424-B31F26A75500}" destId="{DF1A3BFF-410F-4506-A91D-147BCD377F7A}" srcOrd="0" destOrd="0" parTransId="{AC6C91C2-8924-4B42-B201-609D3A193C9D}" sibTransId="{59D03887-010B-4433-9851-E7DE12E1E0D6}"/>
    <dgm:cxn modelId="{4EE449CE-A4FC-4027-A078-83A443D323B5}" type="presOf" srcId="{F6FDCE05-D2C4-4AB2-B46C-CC90F865384F}" destId="{5D1E84C4-2949-4755-86B2-4BE696B10D5C}" srcOrd="0" destOrd="0" presId="urn:microsoft.com/office/officeart/2005/8/layout/radial1"/>
    <dgm:cxn modelId="{657CECF9-468C-456E-8D18-3CC67D11693B}" type="presOf" srcId="{9F5F6A0B-342E-4F1B-A424-B31F26A75500}" destId="{74A12084-022B-445A-A2A3-21D1CFBFFC66}" srcOrd="0" destOrd="0" presId="urn:microsoft.com/office/officeart/2005/8/layout/radial1"/>
    <dgm:cxn modelId="{8C478729-B6DE-4D0F-8307-27D0C103D1A1}" type="presParOf" srcId="{74A12084-022B-445A-A2A3-21D1CFBFFC66}" destId="{BD5E1713-42C0-4DFB-9459-413F23CD33A5}" srcOrd="0" destOrd="0" presId="urn:microsoft.com/office/officeart/2005/8/layout/radial1"/>
    <dgm:cxn modelId="{CDDA65C8-02CB-4D07-ACFA-C5C3501572C4}" type="presParOf" srcId="{74A12084-022B-445A-A2A3-21D1CFBFFC66}" destId="{69B26775-39EB-4F26-B904-45A8FD1F0D4F}" srcOrd="1" destOrd="0" presId="urn:microsoft.com/office/officeart/2005/8/layout/radial1"/>
    <dgm:cxn modelId="{86C02335-2984-4F1D-8153-FED6F4B6241E}" type="presParOf" srcId="{69B26775-39EB-4F26-B904-45A8FD1F0D4F}" destId="{1C847C63-8420-45D8-B4D7-2B0A143857F0}" srcOrd="0" destOrd="0" presId="urn:microsoft.com/office/officeart/2005/8/layout/radial1"/>
    <dgm:cxn modelId="{017C7103-BBE6-4B67-8CDC-917BD04FAE76}" type="presParOf" srcId="{74A12084-022B-445A-A2A3-21D1CFBFFC66}" destId="{A10F19C9-8DA9-4BEB-9421-436BECCD858D}" srcOrd="2" destOrd="0" presId="urn:microsoft.com/office/officeart/2005/8/layout/radial1"/>
    <dgm:cxn modelId="{F22CC726-D573-4780-9A5E-51E45B61D840}" type="presParOf" srcId="{74A12084-022B-445A-A2A3-21D1CFBFFC66}" destId="{5D1E84C4-2949-4755-86B2-4BE696B10D5C}" srcOrd="3" destOrd="0" presId="urn:microsoft.com/office/officeart/2005/8/layout/radial1"/>
    <dgm:cxn modelId="{48F5041A-2F8B-4939-8F00-409657DA5B8A}" type="presParOf" srcId="{5D1E84C4-2949-4755-86B2-4BE696B10D5C}" destId="{AE3D938F-ECAF-4749-8764-8F152FCB4387}" srcOrd="0" destOrd="0" presId="urn:microsoft.com/office/officeart/2005/8/layout/radial1"/>
    <dgm:cxn modelId="{9EE9BB2C-D22E-4435-A4F3-3F60C15C8107}" type="presParOf" srcId="{74A12084-022B-445A-A2A3-21D1CFBFFC66}" destId="{94690D4B-EAF7-4FA4-B26C-CEBA055D9615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1ABE4-8F77-47CE-B179-8BDE50F7871D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FE2E8687-C91C-40FE-A50B-FD67CD1657BB}">
      <dgm:prSet phldrT="[Texte]"/>
      <dgm:spPr/>
      <dgm:t>
        <a:bodyPr/>
        <a:lstStyle/>
        <a:p>
          <a:r>
            <a:rPr lang="fr-FR" b="1"/>
            <a:t>PRISE DE CONTACT SITE D’INTERVENTION</a:t>
          </a:r>
          <a:endParaRPr lang="fr-FR" dirty="0"/>
        </a:p>
      </dgm:t>
    </dgm:pt>
    <dgm:pt modelId="{B518F1BB-3CAC-45FE-B218-08D9DDCBBB9F}" type="parTrans" cxnId="{A5C1AD7C-55CC-4776-829F-5D827C47EE9D}">
      <dgm:prSet/>
      <dgm:spPr/>
      <dgm:t>
        <a:bodyPr/>
        <a:lstStyle/>
        <a:p>
          <a:endParaRPr lang="fr-FR"/>
        </a:p>
      </dgm:t>
    </dgm:pt>
    <dgm:pt modelId="{81EA6675-B332-4D11-BF16-C7F384518D68}" type="sibTrans" cxnId="{A5C1AD7C-55CC-4776-829F-5D827C47EE9D}">
      <dgm:prSet/>
      <dgm:spPr/>
      <dgm:t>
        <a:bodyPr/>
        <a:lstStyle/>
        <a:p>
          <a:endParaRPr lang="fr-FR"/>
        </a:p>
      </dgm:t>
    </dgm:pt>
    <dgm:pt modelId="{9DB47749-E97C-4FD6-9B5C-A4F3A0B0DCF0}">
      <dgm:prSet phldrT="[Texte]"/>
      <dgm:spPr/>
      <dgm:t>
        <a:bodyPr/>
        <a:lstStyle/>
        <a:p>
          <a:r>
            <a:rPr lang="fr-FR" b="1"/>
            <a:t>CHOIX SOUS-THEMATIQUE</a:t>
          </a:r>
          <a:endParaRPr lang="fr-FR" dirty="0"/>
        </a:p>
      </dgm:t>
    </dgm:pt>
    <dgm:pt modelId="{E87CE46B-CE48-44F2-8C2A-477D0B4DD6E5}" type="parTrans" cxnId="{BF0263AF-1D53-45E7-863B-E74B92EA6ACA}">
      <dgm:prSet/>
      <dgm:spPr/>
      <dgm:t>
        <a:bodyPr/>
        <a:lstStyle/>
        <a:p>
          <a:endParaRPr lang="fr-FR"/>
        </a:p>
      </dgm:t>
    </dgm:pt>
    <dgm:pt modelId="{AF1725BE-AE9F-4F8F-9EFE-55AD38D643E4}" type="sibTrans" cxnId="{BF0263AF-1D53-45E7-863B-E74B92EA6ACA}">
      <dgm:prSet/>
      <dgm:spPr/>
      <dgm:t>
        <a:bodyPr/>
        <a:lstStyle/>
        <a:p>
          <a:endParaRPr lang="fr-FR"/>
        </a:p>
      </dgm:t>
    </dgm:pt>
    <dgm:pt modelId="{D855B145-2341-456F-A42A-3C9B9CC005DB}">
      <dgm:prSet phldrT="[Texte]"/>
      <dgm:spPr/>
      <dgm:t>
        <a:bodyPr/>
        <a:lstStyle/>
        <a:p>
          <a:r>
            <a:rPr lang="fr-FR" b="1"/>
            <a:t>REDACTION FICHE CONTACT</a:t>
          </a:r>
          <a:endParaRPr lang="fr-FR" b="1" dirty="0"/>
        </a:p>
      </dgm:t>
    </dgm:pt>
    <dgm:pt modelId="{F8E47BCF-25E0-4BD6-A2AA-39891205FB0E}" type="parTrans" cxnId="{773CB368-064A-40B9-8FC5-39A906F36E7E}">
      <dgm:prSet/>
      <dgm:spPr/>
      <dgm:t>
        <a:bodyPr/>
        <a:lstStyle/>
        <a:p>
          <a:endParaRPr lang="fr-FR"/>
        </a:p>
      </dgm:t>
    </dgm:pt>
    <dgm:pt modelId="{E8670EAB-D52D-4443-9535-839A4F0C29BE}" type="sibTrans" cxnId="{773CB368-064A-40B9-8FC5-39A906F36E7E}">
      <dgm:prSet/>
      <dgm:spPr/>
      <dgm:t>
        <a:bodyPr/>
        <a:lstStyle/>
        <a:p>
          <a:endParaRPr lang="fr-FR"/>
        </a:p>
      </dgm:t>
    </dgm:pt>
    <dgm:pt modelId="{7F433ED4-6907-4406-B683-A9185ECD7793}">
      <dgm:prSet phldrT="[Texte]"/>
      <dgm:spPr/>
      <dgm:t>
        <a:bodyPr/>
        <a:lstStyle/>
        <a:p>
          <a:r>
            <a:rPr lang="fr-FR" b="1"/>
            <a:t>PREPARATION / FICHE PROJET ET OUTILS</a:t>
          </a:r>
          <a:endParaRPr lang="fr-FR" dirty="0"/>
        </a:p>
      </dgm:t>
    </dgm:pt>
    <dgm:pt modelId="{13DA822F-30F8-48CF-864D-86B719BA0F1B}" type="parTrans" cxnId="{D9A70AF8-8DDE-4EEE-9E62-9E29EAEFDC92}">
      <dgm:prSet/>
      <dgm:spPr/>
      <dgm:t>
        <a:bodyPr/>
        <a:lstStyle/>
        <a:p>
          <a:endParaRPr lang="fr-FR"/>
        </a:p>
      </dgm:t>
    </dgm:pt>
    <dgm:pt modelId="{326C3F94-4242-4E4F-A141-C208F84B27F1}" type="sibTrans" cxnId="{D9A70AF8-8DDE-4EEE-9E62-9E29EAEFDC92}">
      <dgm:prSet/>
      <dgm:spPr/>
      <dgm:t>
        <a:bodyPr/>
        <a:lstStyle/>
        <a:p>
          <a:endParaRPr lang="fr-FR"/>
        </a:p>
      </dgm:t>
    </dgm:pt>
    <dgm:pt modelId="{959A2582-D6D7-452B-9C1C-E576368B7C30}">
      <dgm:prSet phldrT="[Texte]"/>
      <dgm:spPr/>
      <dgm:t>
        <a:bodyPr/>
        <a:lstStyle/>
        <a:p>
          <a:r>
            <a:rPr lang="fr-FR" b="1"/>
            <a:t>VALIDATION FICHE PROJET AVEC REF SSES ET SITE D’INTERVENTION</a:t>
          </a:r>
          <a:endParaRPr lang="fr-FR" b="1" dirty="0"/>
        </a:p>
      </dgm:t>
    </dgm:pt>
    <dgm:pt modelId="{3524FBC4-BAF0-48B1-B8B5-65DC5F41C80C}" type="parTrans" cxnId="{ADF4B722-CC76-471A-A1DB-DDDA94E41C39}">
      <dgm:prSet/>
      <dgm:spPr/>
      <dgm:t>
        <a:bodyPr/>
        <a:lstStyle/>
        <a:p>
          <a:endParaRPr lang="fr-FR"/>
        </a:p>
      </dgm:t>
    </dgm:pt>
    <dgm:pt modelId="{86E7C353-9408-4608-98AC-843BD766F1F7}" type="sibTrans" cxnId="{ADF4B722-CC76-471A-A1DB-DDDA94E41C39}">
      <dgm:prSet/>
      <dgm:spPr/>
      <dgm:t>
        <a:bodyPr/>
        <a:lstStyle/>
        <a:p>
          <a:endParaRPr lang="fr-FR"/>
        </a:p>
      </dgm:t>
    </dgm:pt>
    <dgm:pt modelId="{AA3A887A-9353-41AF-ACAD-A5AFF3010980}">
      <dgm:prSet/>
      <dgm:spPr/>
      <dgm:t>
        <a:bodyPr/>
        <a:lstStyle/>
        <a:p>
          <a:r>
            <a:rPr lang="fr-FR" b="1" dirty="0"/>
            <a:t>INTERVENTIONS SUR SITE</a:t>
          </a:r>
          <a:endParaRPr lang="fr-FR" dirty="0"/>
        </a:p>
      </dgm:t>
    </dgm:pt>
    <dgm:pt modelId="{52CE25A8-6628-44F6-A154-6DFDA886753D}" type="parTrans" cxnId="{88105C8A-9DD9-4D1A-A056-554214172F78}">
      <dgm:prSet/>
      <dgm:spPr/>
      <dgm:t>
        <a:bodyPr/>
        <a:lstStyle/>
        <a:p>
          <a:endParaRPr lang="fr-FR"/>
        </a:p>
      </dgm:t>
    </dgm:pt>
    <dgm:pt modelId="{1F72722E-94CC-48A7-ABFC-5BEA71CF6E6D}" type="sibTrans" cxnId="{88105C8A-9DD9-4D1A-A056-554214172F78}">
      <dgm:prSet/>
      <dgm:spPr/>
      <dgm:t>
        <a:bodyPr/>
        <a:lstStyle/>
        <a:p>
          <a:endParaRPr lang="fr-FR"/>
        </a:p>
      </dgm:t>
    </dgm:pt>
    <dgm:pt modelId="{1AB49770-BC8C-4042-9E9C-A9DA3DB1AC59}">
      <dgm:prSet/>
      <dgm:spPr/>
      <dgm:t>
        <a:bodyPr/>
        <a:lstStyle/>
        <a:p>
          <a:r>
            <a:rPr lang="fr-FR" b="1"/>
            <a:t>REDACTION RAPPORT PAR GROUPE</a:t>
          </a:r>
          <a:endParaRPr lang="fr-FR" dirty="0"/>
        </a:p>
      </dgm:t>
    </dgm:pt>
    <dgm:pt modelId="{DF932589-00F7-4204-8A34-D71BD03B1E11}" type="parTrans" cxnId="{0F4FE424-94FF-4417-B504-63C621BBF3CF}">
      <dgm:prSet/>
      <dgm:spPr/>
      <dgm:t>
        <a:bodyPr/>
        <a:lstStyle/>
        <a:p>
          <a:endParaRPr lang="fr-FR"/>
        </a:p>
      </dgm:t>
    </dgm:pt>
    <dgm:pt modelId="{3AA4F5FB-C4C1-468E-A099-BD6D7261A0BC}" type="sibTrans" cxnId="{0F4FE424-94FF-4417-B504-63C621BBF3CF}">
      <dgm:prSet/>
      <dgm:spPr/>
      <dgm:t>
        <a:bodyPr/>
        <a:lstStyle/>
        <a:p>
          <a:endParaRPr lang="fr-FR"/>
        </a:p>
      </dgm:t>
    </dgm:pt>
    <dgm:pt modelId="{87407B04-E420-4C09-8C27-378EAEA4854B}">
      <dgm:prSet/>
      <dgm:spPr/>
      <dgm:t>
        <a:bodyPr/>
        <a:lstStyle/>
        <a:p>
          <a:r>
            <a:rPr lang="fr-FR" b="1" dirty="0"/>
            <a:t>EVALUATION ORALE PRESENTATION DIAPORAMA</a:t>
          </a:r>
          <a:endParaRPr lang="fr-FR" dirty="0"/>
        </a:p>
      </dgm:t>
    </dgm:pt>
    <dgm:pt modelId="{D9230D24-D596-4FEC-ACB6-68AE2FCA6F95}" type="parTrans" cxnId="{D668A11B-3D5B-4897-B2E9-86C9B2F44C8D}">
      <dgm:prSet/>
      <dgm:spPr/>
      <dgm:t>
        <a:bodyPr/>
        <a:lstStyle/>
        <a:p>
          <a:endParaRPr lang="fr-FR"/>
        </a:p>
      </dgm:t>
    </dgm:pt>
    <dgm:pt modelId="{45C90873-841E-4506-9C06-C91783A7F1AE}" type="sibTrans" cxnId="{D668A11B-3D5B-4897-B2E9-86C9B2F44C8D}">
      <dgm:prSet/>
      <dgm:spPr/>
      <dgm:t>
        <a:bodyPr/>
        <a:lstStyle/>
        <a:p>
          <a:endParaRPr lang="fr-FR"/>
        </a:p>
      </dgm:t>
    </dgm:pt>
    <dgm:pt modelId="{CE2AB107-D101-4702-84B2-1E7F9D5809BA}" type="pres">
      <dgm:prSet presAssocID="{2861ABE4-8F77-47CE-B179-8BDE50F7871D}" presName="diagram" presStyleCnt="0">
        <dgm:presLayoutVars>
          <dgm:dir/>
          <dgm:resizeHandles val="exact"/>
        </dgm:presLayoutVars>
      </dgm:prSet>
      <dgm:spPr/>
    </dgm:pt>
    <dgm:pt modelId="{544F58C8-AF76-41D4-AC11-D091DFDCD310}" type="pres">
      <dgm:prSet presAssocID="{FE2E8687-C91C-40FE-A50B-FD67CD1657BB}" presName="node" presStyleLbl="node1" presStyleIdx="0" presStyleCnt="8">
        <dgm:presLayoutVars>
          <dgm:bulletEnabled val="1"/>
        </dgm:presLayoutVars>
      </dgm:prSet>
      <dgm:spPr/>
    </dgm:pt>
    <dgm:pt modelId="{DF35DD32-2885-445A-83AE-DFAF448137D6}" type="pres">
      <dgm:prSet presAssocID="{81EA6675-B332-4D11-BF16-C7F384518D68}" presName="sibTrans" presStyleCnt="0"/>
      <dgm:spPr/>
    </dgm:pt>
    <dgm:pt modelId="{DD44EE12-5DD5-4582-9A18-CDDB67AE63C0}" type="pres">
      <dgm:prSet presAssocID="{9DB47749-E97C-4FD6-9B5C-A4F3A0B0DCF0}" presName="node" presStyleLbl="node1" presStyleIdx="1" presStyleCnt="8">
        <dgm:presLayoutVars>
          <dgm:bulletEnabled val="1"/>
        </dgm:presLayoutVars>
      </dgm:prSet>
      <dgm:spPr/>
    </dgm:pt>
    <dgm:pt modelId="{3C642FB6-464A-4167-84E7-3966FDF64761}" type="pres">
      <dgm:prSet presAssocID="{AF1725BE-AE9F-4F8F-9EFE-55AD38D643E4}" presName="sibTrans" presStyleCnt="0"/>
      <dgm:spPr/>
    </dgm:pt>
    <dgm:pt modelId="{A8098ED0-C487-44CD-841A-71C091117986}" type="pres">
      <dgm:prSet presAssocID="{D855B145-2341-456F-A42A-3C9B9CC005DB}" presName="node" presStyleLbl="node1" presStyleIdx="2" presStyleCnt="8">
        <dgm:presLayoutVars>
          <dgm:bulletEnabled val="1"/>
        </dgm:presLayoutVars>
      </dgm:prSet>
      <dgm:spPr/>
    </dgm:pt>
    <dgm:pt modelId="{BC4BBB4A-A0B5-4D01-96B6-A9906DD4BD3F}" type="pres">
      <dgm:prSet presAssocID="{E8670EAB-D52D-4443-9535-839A4F0C29BE}" presName="sibTrans" presStyleCnt="0"/>
      <dgm:spPr/>
    </dgm:pt>
    <dgm:pt modelId="{F547601F-D1D6-4BDB-B8E9-AA2672DA8620}" type="pres">
      <dgm:prSet presAssocID="{7F433ED4-6907-4406-B683-A9185ECD7793}" presName="node" presStyleLbl="node1" presStyleIdx="3" presStyleCnt="8">
        <dgm:presLayoutVars>
          <dgm:bulletEnabled val="1"/>
        </dgm:presLayoutVars>
      </dgm:prSet>
      <dgm:spPr/>
    </dgm:pt>
    <dgm:pt modelId="{AF08CF6E-0665-48F0-95BE-0FA61E6A4B3B}" type="pres">
      <dgm:prSet presAssocID="{326C3F94-4242-4E4F-A141-C208F84B27F1}" presName="sibTrans" presStyleCnt="0"/>
      <dgm:spPr/>
    </dgm:pt>
    <dgm:pt modelId="{A374FDEE-B4D7-497F-A6E8-66B90F1D4028}" type="pres">
      <dgm:prSet presAssocID="{959A2582-D6D7-452B-9C1C-E576368B7C30}" presName="node" presStyleLbl="node1" presStyleIdx="4" presStyleCnt="8">
        <dgm:presLayoutVars>
          <dgm:bulletEnabled val="1"/>
        </dgm:presLayoutVars>
      </dgm:prSet>
      <dgm:spPr/>
    </dgm:pt>
    <dgm:pt modelId="{A4DE6108-769B-466A-8623-D7C31ECB399E}" type="pres">
      <dgm:prSet presAssocID="{86E7C353-9408-4608-98AC-843BD766F1F7}" presName="sibTrans" presStyleCnt="0"/>
      <dgm:spPr/>
    </dgm:pt>
    <dgm:pt modelId="{7C48BD2E-D8F6-415C-BB6B-16C36C49D674}" type="pres">
      <dgm:prSet presAssocID="{AA3A887A-9353-41AF-ACAD-A5AFF3010980}" presName="node" presStyleLbl="node1" presStyleIdx="5" presStyleCnt="8">
        <dgm:presLayoutVars>
          <dgm:bulletEnabled val="1"/>
        </dgm:presLayoutVars>
      </dgm:prSet>
      <dgm:spPr/>
    </dgm:pt>
    <dgm:pt modelId="{B9811BCA-C9FD-4891-BD4A-9D69F7538AFE}" type="pres">
      <dgm:prSet presAssocID="{1F72722E-94CC-48A7-ABFC-5BEA71CF6E6D}" presName="sibTrans" presStyleCnt="0"/>
      <dgm:spPr/>
    </dgm:pt>
    <dgm:pt modelId="{4E809F50-4AB9-47A1-A980-EDFCB71E3C09}" type="pres">
      <dgm:prSet presAssocID="{1AB49770-BC8C-4042-9E9C-A9DA3DB1AC59}" presName="node" presStyleLbl="node1" presStyleIdx="6" presStyleCnt="8">
        <dgm:presLayoutVars>
          <dgm:bulletEnabled val="1"/>
        </dgm:presLayoutVars>
      </dgm:prSet>
      <dgm:spPr/>
    </dgm:pt>
    <dgm:pt modelId="{BF0B28E6-C3DC-4B8E-AFF5-CE2DB5BB6CFE}" type="pres">
      <dgm:prSet presAssocID="{3AA4F5FB-C4C1-468E-A099-BD6D7261A0BC}" presName="sibTrans" presStyleCnt="0"/>
      <dgm:spPr/>
    </dgm:pt>
    <dgm:pt modelId="{29CE441E-6C03-40E1-A208-33BF6D742E59}" type="pres">
      <dgm:prSet presAssocID="{87407B04-E420-4C09-8C27-378EAEA4854B}" presName="node" presStyleLbl="node1" presStyleIdx="7" presStyleCnt="8">
        <dgm:presLayoutVars>
          <dgm:bulletEnabled val="1"/>
        </dgm:presLayoutVars>
      </dgm:prSet>
      <dgm:spPr/>
    </dgm:pt>
  </dgm:ptLst>
  <dgm:cxnLst>
    <dgm:cxn modelId="{286F700D-1F0F-40AB-ACEE-43487CB37A64}" type="presOf" srcId="{AA3A887A-9353-41AF-ACAD-A5AFF3010980}" destId="{7C48BD2E-D8F6-415C-BB6B-16C36C49D674}" srcOrd="0" destOrd="0" presId="urn:microsoft.com/office/officeart/2005/8/layout/default"/>
    <dgm:cxn modelId="{D668A11B-3D5B-4897-B2E9-86C9B2F44C8D}" srcId="{2861ABE4-8F77-47CE-B179-8BDE50F7871D}" destId="{87407B04-E420-4C09-8C27-378EAEA4854B}" srcOrd="7" destOrd="0" parTransId="{D9230D24-D596-4FEC-ACB6-68AE2FCA6F95}" sibTransId="{45C90873-841E-4506-9C06-C91783A7F1AE}"/>
    <dgm:cxn modelId="{ADF4B722-CC76-471A-A1DB-DDDA94E41C39}" srcId="{2861ABE4-8F77-47CE-B179-8BDE50F7871D}" destId="{959A2582-D6D7-452B-9C1C-E576368B7C30}" srcOrd="4" destOrd="0" parTransId="{3524FBC4-BAF0-48B1-B8B5-65DC5F41C80C}" sibTransId="{86E7C353-9408-4608-98AC-843BD766F1F7}"/>
    <dgm:cxn modelId="{291BB224-8CC1-48D1-B4CE-142BAB33B313}" type="presOf" srcId="{2861ABE4-8F77-47CE-B179-8BDE50F7871D}" destId="{CE2AB107-D101-4702-84B2-1E7F9D5809BA}" srcOrd="0" destOrd="0" presId="urn:microsoft.com/office/officeart/2005/8/layout/default"/>
    <dgm:cxn modelId="{0F4FE424-94FF-4417-B504-63C621BBF3CF}" srcId="{2861ABE4-8F77-47CE-B179-8BDE50F7871D}" destId="{1AB49770-BC8C-4042-9E9C-A9DA3DB1AC59}" srcOrd="6" destOrd="0" parTransId="{DF932589-00F7-4204-8A34-D71BD03B1E11}" sibTransId="{3AA4F5FB-C4C1-468E-A099-BD6D7261A0BC}"/>
    <dgm:cxn modelId="{88EA3850-8603-48A5-8F95-FD3B23474DFC}" type="presOf" srcId="{9DB47749-E97C-4FD6-9B5C-A4F3A0B0DCF0}" destId="{DD44EE12-5DD5-4582-9A18-CDDB67AE63C0}" srcOrd="0" destOrd="0" presId="urn:microsoft.com/office/officeart/2005/8/layout/default"/>
    <dgm:cxn modelId="{773CB368-064A-40B9-8FC5-39A906F36E7E}" srcId="{2861ABE4-8F77-47CE-B179-8BDE50F7871D}" destId="{D855B145-2341-456F-A42A-3C9B9CC005DB}" srcOrd="2" destOrd="0" parTransId="{F8E47BCF-25E0-4BD6-A2AA-39891205FB0E}" sibTransId="{E8670EAB-D52D-4443-9535-839A4F0C29BE}"/>
    <dgm:cxn modelId="{A5C1AD7C-55CC-4776-829F-5D827C47EE9D}" srcId="{2861ABE4-8F77-47CE-B179-8BDE50F7871D}" destId="{FE2E8687-C91C-40FE-A50B-FD67CD1657BB}" srcOrd="0" destOrd="0" parTransId="{B518F1BB-3CAC-45FE-B218-08D9DDCBBB9F}" sibTransId="{81EA6675-B332-4D11-BF16-C7F384518D68}"/>
    <dgm:cxn modelId="{88105C8A-9DD9-4D1A-A056-554214172F78}" srcId="{2861ABE4-8F77-47CE-B179-8BDE50F7871D}" destId="{AA3A887A-9353-41AF-ACAD-A5AFF3010980}" srcOrd="5" destOrd="0" parTransId="{52CE25A8-6628-44F6-A154-6DFDA886753D}" sibTransId="{1F72722E-94CC-48A7-ABFC-5BEA71CF6E6D}"/>
    <dgm:cxn modelId="{116970AE-5F1D-4EBF-972F-681A6F1B41E0}" type="presOf" srcId="{87407B04-E420-4C09-8C27-378EAEA4854B}" destId="{29CE441E-6C03-40E1-A208-33BF6D742E59}" srcOrd="0" destOrd="0" presId="urn:microsoft.com/office/officeart/2005/8/layout/default"/>
    <dgm:cxn modelId="{BF0263AF-1D53-45E7-863B-E74B92EA6ACA}" srcId="{2861ABE4-8F77-47CE-B179-8BDE50F7871D}" destId="{9DB47749-E97C-4FD6-9B5C-A4F3A0B0DCF0}" srcOrd="1" destOrd="0" parTransId="{E87CE46B-CE48-44F2-8C2A-477D0B4DD6E5}" sibTransId="{AF1725BE-AE9F-4F8F-9EFE-55AD38D643E4}"/>
    <dgm:cxn modelId="{A12EEEB2-03D5-4079-88F3-72A0335787B2}" type="presOf" srcId="{FE2E8687-C91C-40FE-A50B-FD67CD1657BB}" destId="{544F58C8-AF76-41D4-AC11-D091DFDCD310}" srcOrd="0" destOrd="0" presId="urn:microsoft.com/office/officeart/2005/8/layout/default"/>
    <dgm:cxn modelId="{B0548ED1-B23F-4190-859A-7488DDF0DAB2}" type="presOf" srcId="{1AB49770-BC8C-4042-9E9C-A9DA3DB1AC59}" destId="{4E809F50-4AB9-47A1-A980-EDFCB71E3C09}" srcOrd="0" destOrd="0" presId="urn:microsoft.com/office/officeart/2005/8/layout/default"/>
    <dgm:cxn modelId="{219288E0-6503-4102-A2D7-5467B1FC541A}" type="presOf" srcId="{D855B145-2341-456F-A42A-3C9B9CC005DB}" destId="{A8098ED0-C487-44CD-841A-71C091117986}" srcOrd="0" destOrd="0" presId="urn:microsoft.com/office/officeart/2005/8/layout/default"/>
    <dgm:cxn modelId="{FE64D3E2-8650-46B6-BBBC-1E6CC256D873}" type="presOf" srcId="{7F433ED4-6907-4406-B683-A9185ECD7793}" destId="{F547601F-D1D6-4BDB-B8E9-AA2672DA8620}" srcOrd="0" destOrd="0" presId="urn:microsoft.com/office/officeart/2005/8/layout/default"/>
    <dgm:cxn modelId="{D9A70AF8-8DDE-4EEE-9E62-9E29EAEFDC92}" srcId="{2861ABE4-8F77-47CE-B179-8BDE50F7871D}" destId="{7F433ED4-6907-4406-B683-A9185ECD7793}" srcOrd="3" destOrd="0" parTransId="{13DA822F-30F8-48CF-864D-86B719BA0F1B}" sibTransId="{326C3F94-4242-4E4F-A141-C208F84B27F1}"/>
    <dgm:cxn modelId="{147441FE-E3CF-4538-BF1E-B8BE806AC01D}" type="presOf" srcId="{959A2582-D6D7-452B-9C1C-E576368B7C30}" destId="{A374FDEE-B4D7-497F-A6E8-66B90F1D4028}" srcOrd="0" destOrd="0" presId="urn:microsoft.com/office/officeart/2005/8/layout/default"/>
    <dgm:cxn modelId="{8568DDF4-0613-4B5D-A89A-F5F84B14F287}" type="presParOf" srcId="{CE2AB107-D101-4702-84B2-1E7F9D5809BA}" destId="{544F58C8-AF76-41D4-AC11-D091DFDCD310}" srcOrd="0" destOrd="0" presId="urn:microsoft.com/office/officeart/2005/8/layout/default"/>
    <dgm:cxn modelId="{BAADD589-2D7A-4B5C-BF8C-7A670AA148E1}" type="presParOf" srcId="{CE2AB107-D101-4702-84B2-1E7F9D5809BA}" destId="{DF35DD32-2885-445A-83AE-DFAF448137D6}" srcOrd="1" destOrd="0" presId="urn:microsoft.com/office/officeart/2005/8/layout/default"/>
    <dgm:cxn modelId="{4F7A551D-C34E-4EF0-8F17-F2971AB0D9AE}" type="presParOf" srcId="{CE2AB107-D101-4702-84B2-1E7F9D5809BA}" destId="{DD44EE12-5DD5-4582-9A18-CDDB67AE63C0}" srcOrd="2" destOrd="0" presId="urn:microsoft.com/office/officeart/2005/8/layout/default"/>
    <dgm:cxn modelId="{C95C5786-EACB-4360-939B-BC2E823F077F}" type="presParOf" srcId="{CE2AB107-D101-4702-84B2-1E7F9D5809BA}" destId="{3C642FB6-464A-4167-84E7-3966FDF64761}" srcOrd="3" destOrd="0" presId="urn:microsoft.com/office/officeart/2005/8/layout/default"/>
    <dgm:cxn modelId="{77045388-D61C-4923-9A90-8F796EBC31C9}" type="presParOf" srcId="{CE2AB107-D101-4702-84B2-1E7F9D5809BA}" destId="{A8098ED0-C487-44CD-841A-71C091117986}" srcOrd="4" destOrd="0" presId="urn:microsoft.com/office/officeart/2005/8/layout/default"/>
    <dgm:cxn modelId="{F1F1C67F-BDAA-40B1-9C9E-63D9466862B6}" type="presParOf" srcId="{CE2AB107-D101-4702-84B2-1E7F9D5809BA}" destId="{BC4BBB4A-A0B5-4D01-96B6-A9906DD4BD3F}" srcOrd="5" destOrd="0" presId="urn:microsoft.com/office/officeart/2005/8/layout/default"/>
    <dgm:cxn modelId="{C01A5BDC-80E6-41F5-B111-DD2F9E649F15}" type="presParOf" srcId="{CE2AB107-D101-4702-84B2-1E7F9D5809BA}" destId="{F547601F-D1D6-4BDB-B8E9-AA2672DA8620}" srcOrd="6" destOrd="0" presId="urn:microsoft.com/office/officeart/2005/8/layout/default"/>
    <dgm:cxn modelId="{866D1674-754D-4220-94F4-84908653E2C2}" type="presParOf" srcId="{CE2AB107-D101-4702-84B2-1E7F9D5809BA}" destId="{AF08CF6E-0665-48F0-95BE-0FA61E6A4B3B}" srcOrd="7" destOrd="0" presId="urn:microsoft.com/office/officeart/2005/8/layout/default"/>
    <dgm:cxn modelId="{0478C646-C619-4A62-88B8-AC1694B9A419}" type="presParOf" srcId="{CE2AB107-D101-4702-84B2-1E7F9D5809BA}" destId="{A374FDEE-B4D7-497F-A6E8-66B90F1D4028}" srcOrd="8" destOrd="0" presId="urn:microsoft.com/office/officeart/2005/8/layout/default"/>
    <dgm:cxn modelId="{0432A44C-4515-4792-978C-4012FA06D5A9}" type="presParOf" srcId="{CE2AB107-D101-4702-84B2-1E7F9D5809BA}" destId="{A4DE6108-769B-466A-8623-D7C31ECB399E}" srcOrd="9" destOrd="0" presId="urn:microsoft.com/office/officeart/2005/8/layout/default"/>
    <dgm:cxn modelId="{3A81C1FD-5345-4DF5-8E5C-D9D7E668722A}" type="presParOf" srcId="{CE2AB107-D101-4702-84B2-1E7F9D5809BA}" destId="{7C48BD2E-D8F6-415C-BB6B-16C36C49D674}" srcOrd="10" destOrd="0" presId="urn:microsoft.com/office/officeart/2005/8/layout/default"/>
    <dgm:cxn modelId="{1B3AFA4D-A7FB-437A-8F5D-7A28A782784C}" type="presParOf" srcId="{CE2AB107-D101-4702-84B2-1E7F9D5809BA}" destId="{B9811BCA-C9FD-4891-BD4A-9D69F7538AFE}" srcOrd="11" destOrd="0" presId="urn:microsoft.com/office/officeart/2005/8/layout/default"/>
    <dgm:cxn modelId="{82FFA5CC-C1C3-409D-B152-1A51338CE3A8}" type="presParOf" srcId="{CE2AB107-D101-4702-84B2-1E7F9D5809BA}" destId="{4E809F50-4AB9-47A1-A980-EDFCB71E3C09}" srcOrd="12" destOrd="0" presId="urn:microsoft.com/office/officeart/2005/8/layout/default"/>
    <dgm:cxn modelId="{DEE09A58-C6D0-46C2-A9D0-AF12D767FCED}" type="presParOf" srcId="{CE2AB107-D101-4702-84B2-1E7F9D5809BA}" destId="{BF0B28E6-C3DC-4B8E-AFF5-CE2DB5BB6CFE}" srcOrd="13" destOrd="0" presId="urn:microsoft.com/office/officeart/2005/8/layout/default"/>
    <dgm:cxn modelId="{704F4BB5-B6A1-4BD8-A383-7CB22DC08C4B}" type="presParOf" srcId="{CE2AB107-D101-4702-84B2-1E7F9D5809BA}" destId="{29CE441E-6C03-40E1-A208-33BF6D742E5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002A2-BDB0-43EB-A4A0-B658D008EFE1}">
      <dsp:nvSpPr>
        <dsp:cNvPr id="0" name=""/>
        <dsp:cNvSpPr/>
      </dsp:nvSpPr>
      <dsp:spPr>
        <a:xfrm>
          <a:off x="1385168" y="1943419"/>
          <a:ext cx="483509" cy="1381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54" y="0"/>
              </a:lnTo>
              <a:lnTo>
                <a:pt x="241754" y="1381983"/>
              </a:lnTo>
              <a:lnTo>
                <a:pt x="483509" y="138198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590320" y="2597808"/>
        <a:ext cx="73206" cy="73206"/>
      </dsp:txXfrm>
    </dsp:sp>
    <dsp:sp modelId="{8C395B5E-84E7-4098-9A02-A89D7E62EA46}">
      <dsp:nvSpPr>
        <dsp:cNvPr id="0" name=""/>
        <dsp:cNvSpPr/>
      </dsp:nvSpPr>
      <dsp:spPr>
        <a:xfrm>
          <a:off x="1385168" y="1943419"/>
          <a:ext cx="483509" cy="46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54" y="0"/>
              </a:lnTo>
              <a:lnTo>
                <a:pt x="241754" y="460661"/>
              </a:lnTo>
              <a:lnTo>
                <a:pt x="483509" y="4606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610227" y="2157054"/>
        <a:ext cx="33391" cy="33391"/>
      </dsp:txXfrm>
    </dsp:sp>
    <dsp:sp modelId="{7C3D03AF-524E-4391-ABE9-BAD62582330B}">
      <dsp:nvSpPr>
        <dsp:cNvPr id="0" name=""/>
        <dsp:cNvSpPr/>
      </dsp:nvSpPr>
      <dsp:spPr>
        <a:xfrm>
          <a:off x="1385168" y="1482758"/>
          <a:ext cx="483509" cy="460661"/>
        </a:xfrm>
        <a:custGeom>
          <a:avLst/>
          <a:gdLst/>
          <a:ahLst/>
          <a:cxnLst/>
          <a:rect l="0" t="0" r="0" b="0"/>
          <a:pathLst>
            <a:path>
              <a:moveTo>
                <a:pt x="0" y="460661"/>
              </a:moveTo>
              <a:lnTo>
                <a:pt x="241754" y="460661"/>
              </a:lnTo>
              <a:lnTo>
                <a:pt x="241754" y="0"/>
              </a:lnTo>
              <a:lnTo>
                <a:pt x="48350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610227" y="1696393"/>
        <a:ext cx="33391" cy="33391"/>
      </dsp:txXfrm>
    </dsp:sp>
    <dsp:sp modelId="{6A269B14-E56A-4284-9BAD-39BDEB9EEEAE}">
      <dsp:nvSpPr>
        <dsp:cNvPr id="0" name=""/>
        <dsp:cNvSpPr/>
      </dsp:nvSpPr>
      <dsp:spPr>
        <a:xfrm>
          <a:off x="1385168" y="561436"/>
          <a:ext cx="483509" cy="1381983"/>
        </a:xfrm>
        <a:custGeom>
          <a:avLst/>
          <a:gdLst/>
          <a:ahLst/>
          <a:cxnLst/>
          <a:rect l="0" t="0" r="0" b="0"/>
          <a:pathLst>
            <a:path>
              <a:moveTo>
                <a:pt x="0" y="1381983"/>
              </a:moveTo>
              <a:lnTo>
                <a:pt x="241754" y="1381983"/>
              </a:lnTo>
              <a:lnTo>
                <a:pt x="241754" y="0"/>
              </a:lnTo>
              <a:lnTo>
                <a:pt x="48350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590320" y="1215824"/>
        <a:ext cx="73206" cy="73206"/>
      </dsp:txXfrm>
    </dsp:sp>
    <dsp:sp modelId="{2219AB0F-D92C-4F91-A236-4716FD83D47C}">
      <dsp:nvSpPr>
        <dsp:cNvPr id="0" name=""/>
        <dsp:cNvSpPr/>
      </dsp:nvSpPr>
      <dsp:spPr>
        <a:xfrm rot="16200000">
          <a:off x="-922986" y="1574890"/>
          <a:ext cx="3879251" cy="737057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Objectifs</a:t>
          </a:r>
          <a:endParaRPr lang="fr-FR" sz="4800" b="1" kern="1200" dirty="0">
            <a:solidFill>
              <a:schemeClr val="tx1"/>
            </a:solidFill>
          </a:endParaRPr>
        </a:p>
      </dsp:txBody>
      <dsp:txXfrm>
        <a:off x="-922986" y="1574890"/>
        <a:ext cx="3879251" cy="737057"/>
      </dsp:txXfrm>
    </dsp:sp>
    <dsp:sp modelId="{8080C247-4BD2-4FED-83D3-27BF31DE3A13}">
      <dsp:nvSpPr>
        <dsp:cNvPr id="0" name=""/>
        <dsp:cNvSpPr/>
      </dsp:nvSpPr>
      <dsp:spPr>
        <a:xfrm>
          <a:off x="1868678" y="192907"/>
          <a:ext cx="5868649" cy="73705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Sensibiliser les futurs professionnels en santé aux enjeux de la prévention primaire</a:t>
          </a:r>
        </a:p>
      </dsp:txBody>
      <dsp:txXfrm>
        <a:off x="1868678" y="192907"/>
        <a:ext cx="5868649" cy="737057"/>
      </dsp:txXfrm>
    </dsp:sp>
    <dsp:sp modelId="{AFA52AD1-E599-4B1C-8D84-52CD087CC592}">
      <dsp:nvSpPr>
        <dsp:cNvPr id="0" name=""/>
        <dsp:cNvSpPr/>
      </dsp:nvSpPr>
      <dsp:spPr>
        <a:xfrm>
          <a:off x="1868678" y="1114229"/>
          <a:ext cx="5903075" cy="7370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Assurer des actions concrètes de prévention et de promotion de la santé auprès de territoires et de publics prioritaires</a:t>
          </a:r>
        </a:p>
      </dsp:txBody>
      <dsp:txXfrm>
        <a:off x="1868678" y="1114229"/>
        <a:ext cx="5903075" cy="737057"/>
      </dsp:txXfrm>
    </dsp:sp>
    <dsp:sp modelId="{8A29146D-C6E5-4DA4-838B-4C6DD59E3FEC}">
      <dsp:nvSpPr>
        <dsp:cNvPr id="0" name=""/>
        <dsp:cNvSpPr/>
      </dsp:nvSpPr>
      <dsp:spPr>
        <a:xfrm>
          <a:off x="1868678" y="2035551"/>
          <a:ext cx="5905396" cy="73705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tx1"/>
              </a:solidFill>
            </a:rPr>
            <a:t>Favoriser l’interprofessionnalité et l’interdisciplinarité lors des formations et des actions réalisées</a:t>
          </a:r>
        </a:p>
      </dsp:txBody>
      <dsp:txXfrm>
        <a:off x="1868678" y="2035551"/>
        <a:ext cx="5905396" cy="737057"/>
      </dsp:txXfrm>
    </dsp:sp>
    <dsp:sp modelId="{432F2A7E-EB0A-49CC-8C5E-FE67567D2A8B}">
      <dsp:nvSpPr>
        <dsp:cNvPr id="0" name=""/>
        <dsp:cNvSpPr/>
      </dsp:nvSpPr>
      <dsp:spPr>
        <a:xfrm>
          <a:off x="1868678" y="2956873"/>
          <a:ext cx="5939846" cy="737057"/>
        </a:xfrm>
        <a:prstGeom prst="rect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tx1"/>
              </a:solidFill>
            </a:rPr>
            <a:t>Intégrer la prévention dans les pratiques des professionnels de santé</a:t>
          </a:r>
        </a:p>
      </dsp:txBody>
      <dsp:txXfrm>
        <a:off x="1868678" y="2956873"/>
        <a:ext cx="5939846" cy="7370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6FE69-A8C8-4306-A356-295B0824F36B}">
      <dsp:nvSpPr>
        <dsp:cNvPr id="0" name=""/>
        <dsp:cNvSpPr/>
      </dsp:nvSpPr>
      <dsp:spPr>
        <a:xfrm>
          <a:off x="788670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1480D-24A4-43BE-89C6-DC910EF91221}">
      <dsp:nvSpPr>
        <dsp:cNvPr id="0" name=""/>
        <dsp:cNvSpPr/>
      </dsp:nvSpPr>
      <dsp:spPr>
        <a:xfrm>
          <a:off x="5134" y="1157673"/>
          <a:ext cx="1016644" cy="2035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ED1 </a:t>
          </a:r>
          <a:r>
            <a:rPr lang="fr-FR" sz="1400" b="1" kern="1200" dirty="0">
              <a:solidFill>
                <a:srgbClr val="FF0000"/>
              </a:solidFill>
            </a:rPr>
            <a:t>19</a:t>
          </a:r>
          <a:r>
            <a:rPr lang="fr-FR" sz="1400" kern="1200" dirty="0">
              <a:solidFill>
                <a:srgbClr val="FF0000"/>
              </a:solidFill>
            </a:rPr>
            <a:t>/01/2026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Apport de compétences pratiques pour l’animation de séance d’éducation à la santé</a:t>
          </a:r>
        </a:p>
      </dsp:txBody>
      <dsp:txXfrm>
        <a:off x="54762" y="1207301"/>
        <a:ext cx="917388" cy="1936735"/>
      </dsp:txXfrm>
    </dsp:sp>
    <dsp:sp modelId="{03D33F6C-32DF-471E-B93B-30B927DD16FC}">
      <dsp:nvSpPr>
        <dsp:cNvPr id="0" name=""/>
        <dsp:cNvSpPr/>
      </dsp:nvSpPr>
      <dsp:spPr>
        <a:xfrm>
          <a:off x="1191220" y="1150998"/>
          <a:ext cx="1016644" cy="2049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ED2</a:t>
          </a:r>
          <a:r>
            <a:rPr lang="fr-FR" sz="1400" kern="1200" dirty="0"/>
            <a:t> </a:t>
          </a:r>
          <a:r>
            <a:rPr lang="fr-FR" sz="1400" kern="1200" dirty="0">
              <a:solidFill>
                <a:srgbClr val="FF0000"/>
              </a:solidFill>
            </a:rPr>
            <a:t>26/01/2026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Présentation de la démarche d’éducation à la santé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Découverte de la fiche projet ADES/Fiche maquette SSES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Préparation de l’action d’éducation</a:t>
          </a:r>
        </a:p>
      </dsp:txBody>
      <dsp:txXfrm>
        <a:off x="1240848" y="1200626"/>
        <a:ext cx="917388" cy="1950084"/>
      </dsp:txXfrm>
    </dsp:sp>
    <dsp:sp modelId="{5515F9C4-D733-4701-84E9-EC5C983BCC1B}">
      <dsp:nvSpPr>
        <dsp:cNvPr id="0" name=""/>
        <dsp:cNvSpPr/>
      </dsp:nvSpPr>
      <dsp:spPr>
        <a:xfrm>
          <a:off x="3564704" y="1115831"/>
          <a:ext cx="1016644" cy="2062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TPG </a:t>
          </a:r>
          <a:r>
            <a:rPr lang="fr-FR" sz="1400" b="0" kern="1200" dirty="0">
              <a:solidFill>
                <a:srgbClr val="FF0000"/>
              </a:solidFill>
            </a:rPr>
            <a:t>05/02/2025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Travail des étudiants sur la fiche projet ADES/Fiche maquette SSES</a:t>
          </a:r>
        </a:p>
      </dsp:txBody>
      <dsp:txXfrm>
        <a:off x="3614332" y="1165459"/>
        <a:ext cx="917388" cy="1963434"/>
      </dsp:txXfrm>
    </dsp:sp>
    <dsp:sp modelId="{1DFD17A1-294A-4F1E-B6E6-AD727BD4136C}">
      <dsp:nvSpPr>
        <dsp:cNvPr id="0" name=""/>
        <dsp:cNvSpPr/>
      </dsp:nvSpPr>
      <dsp:spPr>
        <a:xfrm>
          <a:off x="2392962" y="1132183"/>
          <a:ext cx="1016644" cy="207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TD1</a:t>
          </a:r>
          <a:r>
            <a:rPr lang="fr-FR" sz="1400" kern="1200" dirty="0"/>
            <a:t> </a:t>
          </a:r>
          <a:r>
            <a:rPr lang="fr-FR" sz="1400" kern="1200" dirty="0">
              <a:solidFill>
                <a:srgbClr val="FF0000"/>
              </a:solidFill>
            </a:rPr>
            <a:t>04/05/2026</a:t>
          </a:r>
          <a:r>
            <a:rPr lang="fr-FR" sz="1400" kern="1200" dirty="0"/>
            <a:t> : </a:t>
          </a:r>
          <a:r>
            <a:rPr lang="fr-FR" sz="1050" kern="1200" dirty="0"/>
            <a:t>Construction de la démarche projet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Elaboration et finalisation des outils et activités </a:t>
          </a:r>
          <a:r>
            <a:rPr lang="fr-FR" sz="1000" b="1" kern="1200" dirty="0"/>
            <a:t>po</a:t>
          </a:r>
          <a:r>
            <a:rPr lang="fr-FR" sz="1000" kern="1200" dirty="0"/>
            <a:t>ur l’action d’éducation à la santé   </a:t>
          </a:r>
        </a:p>
      </dsp:txBody>
      <dsp:txXfrm>
        <a:off x="2442590" y="1181811"/>
        <a:ext cx="917388" cy="1976784"/>
      </dsp:txXfrm>
    </dsp:sp>
    <dsp:sp modelId="{5C6B42A7-71C9-492E-B9F6-6C185CDDCDEA}">
      <dsp:nvSpPr>
        <dsp:cNvPr id="0" name=""/>
        <dsp:cNvSpPr/>
      </dsp:nvSpPr>
      <dsp:spPr>
        <a:xfrm>
          <a:off x="4749477" y="1130973"/>
          <a:ext cx="1016644" cy="2089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TD2</a:t>
          </a:r>
          <a:r>
            <a:rPr lang="fr-FR" sz="1400" kern="1200" dirty="0"/>
            <a:t> </a:t>
          </a:r>
          <a:r>
            <a:rPr lang="fr-FR" sz="1400" kern="1200" dirty="0">
              <a:solidFill>
                <a:srgbClr val="FF0000"/>
              </a:solidFill>
            </a:rPr>
            <a:t>11/05/2026</a:t>
          </a:r>
          <a:r>
            <a:rPr lang="fr-FR" sz="700" kern="1200" dirty="0">
              <a:solidFill>
                <a:srgbClr val="FF0000"/>
              </a:solidFill>
            </a:rPr>
            <a:t>: </a:t>
          </a:r>
          <a:r>
            <a:rPr lang="fr-FR" sz="1000" kern="1200" dirty="0">
              <a:solidFill>
                <a:schemeClr val="bg1"/>
              </a:solidFill>
            </a:rPr>
            <a:t>Finalisation et p</a:t>
          </a:r>
          <a:r>
            <a:rPr lang="fr-FR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résentation </a:t>
          </a:r>
          <a:r>
            <a:rPr lang="fr-FR" sz="1000" kern="1200" dirty="0"/>
            <a:t>de la démarche projet</a:t>
          </a:r>
        </a:p>
      </dsp:txBody>
      <dsp:txXfrm>
        <a:off x="4799105" y="1180601"/>
        <a:ext cx="917388" cy="1990134"/>
      </dsp:txXfrm>
    </dsp:sp>
    <dsp:sp modelId="{8F1E7C94-F2A5-485A-B6DE-418747B7FB87}">
      <dsp:nvSpPr>
        <dsp:cNvPr id="0" name=""/>
        <dsp:cNvSpPr/>
      </dsp:nvSpPr>
      <dsp:spPr>
        <a:xfrm>
          <a:off x="5935563" y="1124298"/>
          <a:ext cx="1016644" cy="210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RENDU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rgbClr val="FF0000"/>
              </a:solidFill>
            </a:rPr>
            <a:t>12</a:t>
          </a:r>
          <a:r>
            <a:rPr lang="fr-FR" sz="1400" kern="1200" dirty="0">
              <a:solidFill>
                <a:srgbClr val="FF0000"/>
              </a:solidFill>
            </a:rPr>
            <a:t>/05/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FF0000"/>
              </a:solidFill>
            </a:rPr>
            <a:t>2026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Dépôt sur Moodle de la fiche projet ADES/Fiche maquette SSES pour notation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>
              <a:solidFill>
                <a:srgbClr val="FF0000"/>
              </a:solidFill>
            </a:rPr>
            <a:t>Demande de matériel </a:t>
          </a:r>
          <a:r>
            <a:rPr lang="fr-FR" sz="1000" kern="1200" dirty="0"/>
            <a:t>pour l’intervention (papeterie + reprographie)</a:t>
          </a:r>
        </a:p>
      </dsp:txBody>
      <dsp:txXfrm>
        <a:off x="5985191" y="1173926"/>
        <a:ext cx="917388" cy="2003484"/>
      </dsp:txXfrm>
    </dsp:sp>
    <dsp:sp modelId="{369228F3-4437-46FC-A49D-0FD90D690D75}">
      <dsp:nvSpPr>
        <dsp:cNvPr id="0" name=""/>
        <dsp:cNvSpPr/>
      </dsp:nvSpPr>
      <dsp:spPr>
        <a:xfrm>
          <a:off x="7121649" y="1144323"/>
          <a:ext cx="1016644" cy="2062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Répétition</a:t>
          </a:r>
          <a:r>
            <a:rPr lang="fr-FR" sz="900" kern="1200" dirty="0"/>
            <a:t>  </a:t>
          </a:r>
          <a:r>
            <a:rPr lang="fr-FR" sz="1400" kern="1200" dirty="0">
              <a:solidFill>
                <a:srgbClr val="FF0000"/>
              </a:solidFill>
            </a:rPr>
            <a:t>13/05/2026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Répétition générale de la semaine d’intervention </a:t>
          </a:r>
        </a:p>
      </dsp:txBody>
      <dsp:txXfrm>
        <a:off x="7171277" y="1193951"/>
        <a:ext cx="917388" cy="1963434"/>
      </dsp:txXfrm>
    </dsp:sp>
    <dsp:sp modelId="{6F73BB53-02E1-4600-8840-F966B0188182}">
      <dsp:nvSpPr>
        <dsp:cNvPr id="0" name=""/>
        <dsp:cNvSpPr/>
      </dsp:nvSpPr>
      <dsp:spPr>
        <a:xfrm>
          <a:off x="8307734" y="1171032"/>
          <a:ext cx="1016644" cy="200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Semaine d’intervention      </a:t>
          </a:r>
          <a:r>
            <a:rPr lang="fr-FR" sz="1400" b="0" kern="1200" dirty="0">
              <a:solidFill>
                <a:srgbClr val="FF0000"/>
              </a:solidFill>
            </a:rPr>
            <a:t>26/05</a:t>
          </a:r>
          <a:r>
            <a:rPr lang="fr-FR" sz="1400" kern="1200" dirty="0">
              <a:solidFill>
                <a:srgbClr val="FF0000"/>
              </a:solidFill>
            </a:rPr>
            <a:t> au 28/05/2026</a:t>
          </a:r>
        </a:p>
      </dsp:txBody>
      <dsp:txXfrm>
        <a:off x="8357362" y="1220660"/>
        <a:ext cx="917388" cy="1910017"/>
      </dsp:txXfrm>
    </dsp:sp>
    <dsp:sp modelId="{9E44855C-83A0-4D43-8A89-C34D3C9C9608}">
      <dsp:nvSpPr>
        <dsp:cNvPr id="0" name=""/>
        <dsp:cNvSpPr/>
      </dsp:nvSpPr>
      <dsp:spPr>
        <a:xfrm>
          <a:off x="9493820" y="1157673"/>
          <a:ext cx="1016644" cy="2035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ORAL </a:t>
          </a:r>
          <a:r>
            <a:rPr lang="fr-FR" sz="1400" kern="1200" dirty="0">
              <a:solidFill>
                <a:srgbClr val="FF0000"/>
              </a:solidFill>
            </a:rPr>
            <a:t>27/05/2026</a:t>
          </a:r>
        </a:p>
      </dsp:txBody>
      <dsp:txXfrm>
        <a:off x="9543448" y="1207301"/>
        <a:ext cx="917388" cy="1936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3A72C-F494-446A-B270-B863C853388A}">
      <dsp:nvSpPr>
        <dsp:cNvPr id="0" name=""/>
        <dsp:cNvSpPr/>
      </dsp:nvSpPr>
      <dsp:spPr>
        <a:xfrm rot="10800000">
          <a:off x="1279506" y="1608"/>
          <a:ext cx="4322184" cy="7633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614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bg1"/>
              </a:solidFill>
            </a:rPr>
            <a:t>s’inscrit dans les formations de santé sous la forme d’une ou plusieurs unités d’enseignement </a:t>
          </a:r>
        </a:p>
      </dsp:txBody>
      <dsp:txXfrm rot="10800000">
        <a:off x="1470342" y="1608"/>
        <a:ext cx="4131348" cy="763345"/>
      </dsp:txXfrm>
    </dsp:sp>
    <dsp:sp modelId="{BD9F8DAE-1DEC-435C-9800-90355B542A31}">
      <dsp:nvSpPr>
        <dsp:cNvPr id="0" name=""/>
        <dsp:cNvSpPr/>
      </dsp:nvSpPr>
      <dsp:spPr>
        <a:xfrm>
          <a:off x="897834" y="1608"/>
          <a:ext cx="763345" cy="7633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F2085-F1AB-4697-8AFB-53EE43789A7B}">
      <dsp:nvSpPr>
        <dsp:cNvPr id="0" name=""/>
        <dsp:cNvSpPr/>
      </dsp:nvSpPr>
      <dsp:spPr>
        <a:xfrm rot="10800000">
          <a:off x="1279506" y="992817"/>
          <a:ext cx="4322184" cy="763345"/>
        </a:xfrm>
        <a:prstGeom prst="homePlat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614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consiste en la réalisation d’actions concrètes de prévention auprès de publics prioritaires</a:t>
          </a:r>
        </a:p>
      </dsp:txBody>
      <dsp:txXfrm rot="10800000">
        <a:off x="1470342" y="992817"/>
        <a:ext cx="4131348" cy="763345"/>
      </dsp:txXfrm>
    </dsp:sp>
    <dsp:sp modelId="{569E5716-FA25-44D2-9358-408ABF79FFB5}">
      <dsp:nvSpPr>
        <dsp:cNvPr id="0" name=""/>
        <dsp:cNvSpPr/>
      </dsp:nvSpPr>
      <dsp:spPr>
        <a:xfrm>
          <a:off x="897834" y="992817"/>
          <a:ext cx="763345" cy="7633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7F09A-CDAB-4649-B005-9B5C6DAEA5F7}">
      <dsp:nvSpPr>
        <dsp:cNvPr id="0" name=""/>
        <dsp:cNvSpPr/>
      </dsp:nvSpPr>
      <dsp:spPr>
        <a:xfrm rot="10800000">
          <a:off x="1279506" y="1984027"/>
          <a:ext cx="4322184" cy="763345"/>
        </a:xfrm>
        <a:prstGeom prst="homePlat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614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est obligatoire dans la formation initiale</a:t>
          </a:r>
        </a:p>
      </dsp:txBody>
      <dsp:txXfrm rot="10800000">
        <a:off x="1470342" y="1984027"/>
        <a:ext cx="4131348" cy="763345"/>
      </dsp:txXfrm>
    </dsp:sp>
    <dsp:sp modelId="{5E5C762C-1292-47A9-BCA4-A97ECEE57C4C}">
      <dsp:nvSpPr>
        <dsp:cNvPr id="0" name=""/>
        <dsp:cNvSpPr/>
      </dsp:nvSpPr>
      <dsp:spPr>
        <a:xfrm>
          <a:off x="897834" y="1984027"/>
          <a:ext cx="763345" cy="76334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8360E-C6DA-40BA-A8AC-3C4963CB51FA}">
      <dsp:nvSpPr>
        <dsp:cNvPr id="0" name=""/>
        <dsp:cNvSpPr/>
      </dsp:nvSpPr>
      <dsp:spPr>
        <a:xfrm rot="10800000">
          <a:off x="1279506" y="2975236"/>
          <a:ext cx="4322184" cy="763345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614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donne lieu à validation</a:t>
          </a:r>
        </a:p>
      </dsp:txBody>
      <dsp:txXfrm rot="10800000">
        <a:off x="1470342" y="2975236"/>
        <a:ext cx="4131348" cy="763345"/>
      </dsp:txXfrm>
    </dsp:sp>
    <dsp:sp modelId="{D10C5356-67CC-465B-8CE4-47F2A9BAAE68}">
      <dsp:nvSpPr>
        <dsp:cNvPr id="0" name=""/>
        <dsp:cNvSpPr/>
      </dsp:nvSpPr>
      <dsp:spPr>
        <a:xfrm>
          <a:off x="897834" y="2975236"/>
          <a:ext cx="763345" cy="76334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F4A6B-4F60-4F9A-B864-B91A91F4F6B0}">
      <dsp:nvSpPr>
        <dsp:cNvPr id="0" name=""/>
        <dsp:cNvSpPr/>
      </dsp:nvSpPr>
      <dsp:spPr>
        <a:xfrm>
          <a:off x="869" y="0"/>
          <a:ext cx="1737114" cy="429228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Acquisition des compétences théoriques</a:t>
          </a:r>
        </a:p>
      </dsp:txBody>
      <dsp:txXfrm>
        <a:off x="869" y="1716912"/>
        <a:ext cx="1737114" cy="1716912"/>
      </dsp:txXfrm>
    </dsp:sp>
    <dsp:sp modelId="{900129A4-E290-4BD3-A5E9-8138F1C5723B}">
      <dsp:nvSpPr>
        <dsp:cNvPr id="0" name=""/>
        <dsp:cNvSpPr/>
      </dsp:nvSpPr>
      <dsp:spPr>
        <a:xfrm>
          <a:off x="154762" y="257536"/>
          <a:ext cx="1429329" cy="14293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B9095-8824-48B9-A887-D081E57B939D}">
      <dsp:nvSpPr>
        <dsp:cNvPr id="0" name=""/>
        <dsp:cNvSpPr/>
      </dsp:nvSpPr>
      <dsp:spPr>
        <a:xfrm>
          <a:off x="1788786" y="0"/>
          <a:ext cx="1739925" cy="42922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Préparation du projet</a:t>
          </a:r>
        </a:p>
      </dsp:txBody>
      <dsp:txXfrm>
        <a:off x="1788786" y="1716912"/>
        <a:ext cx="1739925" cy="1716912"/>
      </dsp:txXfrm>
    </dsp:sp>
    <dsp:sp modelId="{21A5DD2D-E623-41DC-ABED-EC21AB738DA8}">
      <dsp:nvSpPr>
        <dsp:cNvPr id="0" name=""/>
        <dsp:cNvSpPr/>
      </dsp:nvSpPr>
      <dsp:spPr>
        <a:xfrm>
          <a:off x="1961336" y="248903"/>
          <a:ext cx="1429329" cy="14293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B072A-347A-4A26-9A1B-6F5E1DCFFD8C}">
      <dsp:nvSpPr>
        <dsp:cNvPr id="0" name=""/>
        <dsp:cNvSpPr/>
      </dsp:nvSpPr>
      <dsp:spPr>
        <a:xfrm>
          <a:off x="3579513" y="0"/>
          <a:ext cx="1688700" cy="4292281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baseline="0" dirty="0">
              <a:solidFill>
                <a:schemeClr val="tx1"/>
              </a:solidFill>
            </a:rPr>
            <a:t>Réalisation de l’action concrète et prévention</a:t>
          </a:r>
        </a:p>
      </dsp:txBody>
      <dsp:txXfrm>
        <a:off x="3579513" y="1716912"/>
        <a:ext cx="1688700" cy="1716912"/>
      </dsp:txXfrm>
    </dsp:sp>
    <dsp:sp modelId="{D3561345-DBB7-4671-9881-711356B3959F}">
      <dsp:nvSpPr>
        <dsp:cNvPr id="0" name=""/>
        <dsp:cNvSpPr/>
      </dsp:nvSpPr>
      <dsp:spPr>
        <a:xfrm>
          <a:off x="3709199" y="257536"/>
          <a:ext cx="1429329" cy="14293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743B8-B0A0-43F2-B538-6764F99D3C0D}">
      <dsp:nvSpPr>
        <dsp:cNvPr id="0" name=""/>
        <dsp:cNvSpPr/>
      </dsp:nvSpPr>
      <dsp:spPr>
        <a:xfrm>
          <a:off x="5319015" y="0"/>
          <a:ext cx="1693391" cy="429228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baseline="0" dirty="0">
              <a:solidFill>
                <a:schemeClr val="tx1"/>
              </a:solidFill>
            </a:rPr>
            <a:t>Evaluation de l’étudiant</a:t>
          </a:r>
        </a:p>
      </dsp:txBody>
      <dsp:txXfrm>
        <a:off x="5319015" y="1716912"/>
        <a:ext cx="1693391" cy="1716912"/>
      </dsp:txXfrm>
    </dsp:sp>
    <dsp:sp modelId="{8754D668-9FE3-4197-8DB6-D44D4AA64357}">
      <dsp:nvSpPr>
        <dsp:cNvPr id="0" name=""/>
        <dsp:cNvSpPr/>
      </dsp:nvSpPr>
      <dsp:spPr>
        <a:xfrm>
          <a:off x="5451046" y="257536"/>
          <a:ext cx="1429329" cy="142932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4A917-6B35-40DA-89E6-D9E569399B93}">
      <dsp:nvSpPr>
        <dsp:cNvPr id="0" name=""/>
        <dsp:cNvSpPr/>
      </dsp:nvSpPr>
      <dsp:spPr>
        <a:xfrm>
          <a:off x="280531" y="3433824"/>
          <a:ext cx="6452214" cy="6438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ABB7B-9049-4E18-B167-955AE0FA2252}">
      <dsp:nvSpPr>
        <dsp:cNvPr id="0" name=""/>
        <dsp:cNvSpPr/>
      </dsp:nvSpPr>
      <dsp:spPr>
        <a:xfrm>
          <a:off x="2515438" y="0"/>
          <a:ext cx="2060976" cy="2060976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PRESENTAT° du DISPOSITIF SSES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1h</a:t>
          </a:r>
        </a:p>
      </dsp:txBody>
      <dsp:txXfrm>
        <a:off x="3030682" y="1030488"/>
        <a:ext cx="1030488" cy="1030488"/>
      </dsp:txXfrm>
    </dsp:sp>
    <dsp:sp modelId="{426161A1-CCDD-4F7B-9582-BA21CA5C024A}">
      <dsp:nvSpPr>
        <dsp:cNvPr id="0" name=""/>
        <dsp:cNvSpPr/>
      </dsp:nvSpPr>
      <dsp:spPr>
        <a:xfrm>
          <a:off x="1484950" y="2060976"/>
          <a:ext cx="2060976" cy="2060976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ED/TP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POSTURE EDUCATIVE </a:t>
          </a:r>
          <a:r>
            <a:rPr lang="fr-FR" sz="1600" b="1" kern="1200" dirty="0"/>
            <a:t>11h</a:t>
          </a:r>
        </a:p>
      </dsp:txBody>
      <dsp:txXfrm>
        <a:off x="2000194" y="3091464"/>
        <a:ext cx="1030488" cy="1030488"/>
      </dsp:txXfrm>
    </dsp:sp>
    <dsp:sp modelId="{42901BD4-842A-4873-969B-863A5B414B2B}">
      <dsp:nvSpPr>
        <dsp:cNvPr id="0" name=""/>
        <dsp:cNvSpPr/>
      </dsp:nvSpPr>
      <dsp:spPr>
        <a:xfrm rot="10800000">
          <a:off x="2515438" y="2060976"/>
          <a:ext cx="2060976" cy="2060976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E-LEARNING</a:t>
          </a:r>
          <a:r>
            <a:rPr lang="fr-FR" sz="1500" b="1" kern="1200" dirty="0">
              <a:solidFill>
                <a:schemeClr val="tx1"/>
              </a:solidFill>
            </a:rPr>
            <a:t> </a:t>
          </a:r>
          <a:r>
            <a:rPr lang="fr-FR" sz="18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25h</a:t>
          </a:r>
        </a:p>
      </dsp:txBody>
      <dsp:txXfrm rot="10800000">
        <a:off x="3030682" y="2060976"/>
        <a:ext cx="1030488" cy="1030488"/>
      </dsp:txXfrm>
    </dsp:sp>
    <dsp:sp modelId="{9BDCEB9A-18EA-4CAB-9BBD-0288B3ABB927}">
      <dsp:nvSpPr>
        <dsp:cNvPr id="0" name=""/>
        <dsp:cNvSpPr/>
      </dsp:nvSpPr>
      <dsp:spPr>
        <a:xfrm>
          <a:off x="3545926" y="2060976"/>
          <a:ext cx="2060976" cy="206097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ED/TP </a:t>
          </a:r>
          <a:r>
            <a:rPr lang="fr-FR" sz="1100" b="1" kern="1200" dirty="0"/>
            <a:t>THEMATIQUES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2-4h</a:t>
          </a:r>
        </a:p>
      </dsp:txBody>
      <dsp:txXfrm>
        <a:off x="4061170" y="3091464"/>
        <a:ext cx="1030488" cy="1030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53DA4-61F1-43DD-A48D-77E71CE1F1CD}">
      <dsp:nvSpPr>
        <dsp:cNvPr id="0" name=""/>
        <dsp:cNvSpPr/>
      </dsp:nvSpPr>
      <dsp:spPr>
        <a:xfrm>
          <a:off x="2768918" y="2212640"/>
          <a:ext cx="297038" cy="198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519" y="0"/>
              </a:lnTo>
              <a:lnTo>
                <a:pt x="148519" y="1981012"/>
              </a:lnTo>
              <a:lnTo>
                <a:pt x="297038" y="19810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867359" y="3153067"/>
        <a:ext cx="100157" cy="100157"/>
      </dsp:txXfrm>
    </dsp:sp>
    <dsp:sp modelId="{0C785582-A209-4B7D-BF28-60F545EA3458}">
      <dsp:nvSpPr>
        <dsp:cNvPr id="0" name=""/>
        <dsp:cNvSpPr/>
      </dsp:nvSpPr>
      <dsp:spPr>
        <a:xfrm>
          <a:off x="2768918" y="2212640"/>
          <a:ext cx="297038" cy="1415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519" y="0"/>
              </a:lnTo>
              <a:lnTo>
                <a:pt x="148519" y="1415009"/>
              </a:lnTo>
              <a:lnTo>
                <a:pt x="297038" y="14150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881291" y="2883998"/>
        <a:ext cx="72292" cy="72292"/>
      </dsp:txXfrm>
    </dsp:sp>
    <dsp:sp modelId="{FE41BB00-6F3C-48B8-9A49-1957D4751E6F}">
      <dsp:nvSpPr>
        <dsp:cNvPr id="0" name=""/>
        <dsp:cNvSpPr/>
      </dsp:nvSpPr>
      <dsp:spPr>
        <a:xfrm>
          <a:off x="2768918" y="2212640"/>
          <a:ext cx="297038" cy="849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519" y="0"/>
              </a:lnTo>
              <a:lnTo>
                <a:pt x="148519" y="849005"/>
              </a:lnTo>
              <a:lnTo>
                <a:pt x="297038" y="8490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894951" y="2614656"/>
        <a:ext cx="44973" cy="44973"/>
      </dsp:txXfrm>
    </dsp:sp>
    <dsp:sp modelId="{34CB7B6F-4722-419B-936B-F70DE744D676}">
      <dsp:nvSpPr>
        <dsp:cNvPr id="0" name=""/>
        <dsp:cNvSpPr/>
      </dsp:nvSpPr>
      <dsp:spPr>
        <a:xfrm>
          <a:off x="2768918" y="2212640"/>
          <a:ext cx="297038" cy="28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519" y="0"/>
              </a:lnTo>
              <a:lnTo>
                <a:pt x="148519" y="283001"/>
              </a:lnTo>
              <a:lnTo>
                <a:pt x="297038" y="28300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07181" y="2343884"/>
        <a:ext cx="20513" cy="20513"/>
      </dsp:txXfrm>
    </dsp:sp>
    <dsp:sp modelId="{C1648CEC-6E00-40F8-B4F7-F07538A39A66}">
      <dsp:nvSpPr>
        <dsp:cNvPr id="0" name=""/>
        <dsp:cNvSpPr/>
      </dsp:nvSpPr>
      <dsp:spPr>
        <a:xfrm>
          <a:off x="2768918" y="1929638"/>
          <a:ext cx="297038" cy="283001"/>
        </a:xfrm>
        <a:custGeom>
          <a:avLst/>
          <a:gdLst/>
          <a:ahLst/>
          <a:cxnLst/>
          <a:rect l="0" t="0" r="0" b="0"/>
          <a:pathLst>
            <a:path>
              <a:moveTo>
                <a:pt x="0" y="283001"/>
              </a:moveTo>
              <a:lnTo>
                <a:pt x="148519" y="283001"/>
              </a:lnTo>
              <a:lnTo>
                <a:pt x="148519" y="0"/>
              </a:lnTo>
              <a:lnTo>
                <a:pt x="29703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07181" y="2060882"/>
        <a:ext cx="20513" cy="20513"/>
      </dsp:txXfrm>
    </dsp:sp>
    <dsp:sp modelId="{C8C7879D-20BB-4510-B7BB-A950A95CD64E}">
      <dsp:nvSpPr>
        <dsp:cNvPr id="0" name=""/>
        <dsp:cNvSpPr/>
      </dsp:nvSpPr>
      <dsp:spPr>
        <a:xfrm>
          <a:off x="2768918" y="1363634"/>
          <a:ext cx="297038" cy="849005"/>
        </a:xfrm>
        <a:custGeom>
          <a:avLst/>
          <a:gdLst/>
          <a:ahLst/>
          <a:cxnLst/>
          <a:rect l="0" t="0" r="0" b="0"/>
          <a:pathLst>
            <a:path>
              <a:moveTo>
                <a:pt x="0" y="849005"/>
              </a:moveTo>
              <a:lnTo>
                <a:pt x="148519" y="849005"/>
              </a:lnTo>
              <a:lnTo>
                <a:pt x="148519" y="0"/>
              </a:lnTo>
              <a:lnTo>
                <a:pt x="29703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894951" y="1765651"/>
        <a:ext cx="44973" cy="44973"/>
      </dsp:txXfrm>
    </dsp:sp>
    <dsp:sp modelId="{7DC569CC-2E7B-4801-A3CE-9AB9C733502D}">
      <dsp:nvSpPr>
        <dsp:cNvPr id="0" name=""/>
        <dsp:cNvSpPr/>
      </dsp:nvSpPr>
      <dsp:spPr>
        <a:xfrm>
          <a:off x="2768918" y="797631"/>
          <a:ext cx="297038" cy="1415009"/>
        </a:xfrm>
        <a:custGeom>
          <a:avLst/>
          <a:gdLst/>
          <a:ahLst/>
          <a:cxnLst/>
          <a:rect l="0" t="0" r="0" b="0"/>
          <a:pathLst>
            <a:path>
              <a:moveTo>
                <a:pt x="0" y="1415009"/>
              </a:moveTo>
              <a:lnTo>
                <a:pt x="148519" y="1415009"/>
              </a:lnTo>
              <a:lnTo>
                <a:pt x="148519" y="0"/>
              </a:lnTo>
              <a:lnTo>
                <a:pt x="29703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881291" y="1468989"/>
        <a:ext cx="72292" cy="72292"/>
      </dsp:txXfrm>
    </dsp:sp>
    <dsp:sp modelId="{5F7EC6CF-C02F-4F2B-8946-EA3FB8223207}">
      <dsp:nvSpPr>
        <dsp:cNvPr id="0" name=""/>
        <dsp:cNvSpPr/>
      </dsp:nvSpPr>
      <dsp:spPr>
        <a:xfrm>
          <a:off x="2768918" y="231627"/>
          <a:ext cx="297038" cy="1981012"/>
        </a:xfrm>
        <a:custGeom>
          <a:avLst/>
          <a:gdLst/>
          <a:ahLst/>
          <a:cxnLst/>
          <a:rect l="0" t="0" r="0" b="0"/>
          <a:pathLst>
            <a:path>
              <a:moveTo>
                <a:pt x="0" y="1981012"/>
              </a:moveTo>
              <a:lnTo>
                <a:pt x="148519" y="1981012"/>
              </a:lnTo>
              <a:lnTo>
                <a:pt x="148519" y="0"/>
              </a:lnTo>
              <a:lnTo>
                <a:pt x="29703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867359" y="1172055"/>
        <a:ext cx="100157" cy="100157"/>
      </dsp:txXfrm>
    </dsp:sp>
    <dsp:sp modelId="{6870DDD2-37B2-43CB-ACEE-85255B152420}">
      <dsp:nvSpPr>
        <dsp:cNvPr id="0" name=""/>
        <dsp:cNvSpPr/>
      </dsp:nvSpPr>
      <dsp:spPr>
        <a:xfrm rot="16200000">
          <a:off x="1082800" y="1176389"/>
          <a:ext cx="1299735" cy="2072501"/>
        </a:xfrm>
        <a:prstGeom prst="rect">
          <a:avLst/>
        </a:prstGeom>
        <a:solidFill>
          <a:srgbClr val="FF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>
              <a:solidFill>
                <a:schemeClr val="tx1"/>
              </a:solidFill>
            </a:rPr>
            <a:t>REFERENTS SSES REGIONAUX      </a:t>
          </a:r>
          <a:r>
            <a:rPr lang="fr-FR" sz="2000" b="1" kern="1200" dirty="0">
              <a:solidFill>
                <a:schemeClr val="tx1"/>
              </a:solidFill>
            </a:rPr>
            <a:t>Cyrille COLIN Christine LASSET</a:t>
          </a:r>
        </a:p>
      </dsp:txBody>
      <dsp:txXfrm>
        <a:off x="1082800" y="1176389"/>
        <a:ext cx="1299735" cy="2072501"/>
      </dsp:txXfrm>
    </dsp:sp>
    <dsp:sp modelId="{5EEBCBD2-BDC5-4DE1-9237-54645950B549}">
      <dsp:nvSpPr>
        <dsp:cNvPr id="0" name=""/>
        <dsp:cNvSpPr/>
      </dsp:nvSpPr>
      <dsp:spPr>
        <a:xfrm>
          <a:off x="3065957" y="5226"/>
          <a:ext cx="4315779" cy="452802"/>
        </a:xfrm>
        <a:prstGeom prst="rect">
          <a:avLst/>
        </a:prstGeom>
        <a:solidFill>
          <a:srgbClr val="CC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MEDECINE LYON EST / Cyrille COLIN - Sander DE SOUZA</a:t>
          </a:r>
        </a:p>
      </dsp:txBody>
      <dsp:txXfrm>
        <a:off x="3065957" y="5226"/>
        <a:ext cx="4315779" cy="452802"/>
      </dsp:txXfrm>
    </dsp:sp>
    <dsp:sp modelId="{BB89FAB4-A19F-4D49-BB7F-0E2FB5CAFC3B}">
      <dsp:nvSpPr>
        <dsp:cNvPr id="0" name=""/>
        <dsp:cNvSpPr/>
      </dsp:nvSpPr>
      <dsp:spPr>
        <a:xfrm>
          <a:off x="3065957" y="571229"/>
          <a:ext cx="4315779" cy="452802"/>
        </a:xfrm>
        <a:prstGeom prst="rect">
          <a:avLst/>
        </a:prstGeom>
        <a:solidFill>
          <a:srgbClr val="66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MEDECINE LYON SUD / Christine LASSET - Séphora CAMPOY</a:t>
          </a:r>
        </a:p>
      </dsp:txBody>
      <dsp:txXfrm>
        <a:off x="3065957" y="571229"/>
        <a:ext cx="4315779" cy="452802"/>
      </dsp:txXfrm>
    </dsp:sp>
    <dsp:sp modelId="{017E55A4-F1C2-4E2A-B2AC-F2060019EE9B}">
      <dsp:nvSpPr>
        <dsp:cNvPr id="0" name=""/>
        <dsp:cNvSpPr/>
      </dsp:nvSpPr>
      <dsp:spPr>
        <a:xfrm>
          <a:off x="3065957" y="1137233"/>
          <a:ext cx="4315779" cy="452802"/>
        </a:xfrm>
        <a:prstGeom prst="rect">
          <a:avLst/>
        </a:prstGeom>
        <a:solidFill>
          <a:srgbClr val="66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MAIEUTIQUE LYON SUD / </a:t>
          </a:r>
          <a:r>
            <a:rPr lang="fr-FR" sz="1400" kern="1200" dirty="0">
              <a:solidFill>
                <a:schemeClr val="tx1"/>
              </a:solidFill>
            </a:rPr>
            <a:t>Amina MILANE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065957" y="1137233"/>
        <a:ext cx="4315779" cy="452802"/>
      </dsp:txXfrm>
    </dsp:sp>
    <dsp:sp modelId="{A0211ECA-9E51-479F-9787-9FCBAD64BDB8}">
      <dsp:nvSpPr>
        <dsp:cNvPr id="0" name=""/>
        <dsp:cNvSpPr/>
      </dsp:nvSpPr>
      <dsp:spPr>
        <a:xfrm>
          <a:off x="3065957" y="1703237"/>
          <a:ext cx="4315779" cy="452802"/>
        </a:xfrm>
        <a:prstGeom prst="rect">
          <a:avLst/>
        </a:prstGeom>
        <a:solidFill>
          <a:srgbClr val="66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MAIEUTIQUE BOURG /</a:t>
          </a:r>
          <a:r>
            <a:rPr lang="fr-FR" sz="1000" b="1" kern="1200" dirty="0">
              <a:solidFill>
                <a:schemeClr val="tx1"/>
              </a:solidFill>
            </a:rPr>
            <a:t> </a:t>
          </a:r>
          <a:r>
            <a:rPr lang="fr-FR" sz="1400" kern="1200" dirty="0">
              <a:solidFill>
                <a:schemeClr val="tx1"/>
              </a:solidFill>
            </a:rPr>
            <a:t>Bérangère SEVELLE 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065957" y="1703237"/>
        <a:ext cx="4315779" cy="452802"/>
      </dsp:txXfrm>
    </dsp:sp>
    <dsp:sp modelId="{A8AF0D19-B0C6-4E52-9B68-277EF906B653}">
      <dsp:nvSpPr>
        <dsp:cNvPr id="0" name=""/>
        <dsp:cNvSpPr/>
      </dsp:nvSpPr>
      <dsp:spPr>
        <a:xfrm>
          <a:off x="3065957" y="2269240"/>
          <a:ext cx="4315779" cy="452802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ODONTOLOGIE / Laurent LAFOREST</a:t>
          </a:r>
        </a:p>
      </dsp:txBody>
      <dsp:txXfrm>
        <a:off x="3065957" y="2269240"/>
        <a:ext cx="4315779" cy="452802"/>
      </dsp:txXfrm>
    </dsp:sp>
    <dsp:sp modelId="{649E800B-E157-4583-8BEC-F9443049C266}">
      <dsp:nvSpPr>
        <dsp:cNvPr id="0" name=""/>
        <dsp:cNvSpPr/>
      </dsp:nvSpPr>
      <dsp:spPr>
        <a:xfrm>
          <a:off x="3065957" y="2835244"/>
          <a:ext cx="4315779" cy="452802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PHARMACIE - ISPB / Nora MOUMJID-FERDJAOUI </a:t>
          </a:r>
        </a:p>
      </dsp:txBody>
      <dsp:txXfrm>
        <a:off x="3065957" y="2835244"/>
        <a:ext cx="4315779" cy="452802"/>
      </dsp:txXfrm>
    </dsp:sp>
    <dsp:sp modelId="{582C593A-DA1B-410A-A8B7-E3DCBA2D0803}">
      <dsp:nvSpPr>
        <dsp:cNvPr id="0" name=""/>
        <dsp:cNvSpPr/>
      </dsp:nvSpPr>
      <dsp:spPr>
        <a:xfrm>
          <a:off x="3065957" y="3401248"/>
          <a:ext cx="4315779" cy="452802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KINESITHERAPIE - ISTR / - Edith COMEMALE</a:t>
          </a:r>
        </a:p>
      </dsp:txBody>
      <dsp:txXfrm>
        <a:off x="3065957" y="3401248"/>
        <a:ext cx="4315779" cy="452802"/>
      </dsp:txXfrm>
    </dsp:sp>
    <dsp:sp modelId="{2376491B-D5B0-48A6-9B0B-CDA2F86152E7}">
      <dsp:nvSpPr>
        <dsp:cNvPr id="0" name=""/>
        <dsp:cNvSpPr/>
      </dsp:nvSpPr>
      <dsp:spPr>
        <a:xfrm>
          <a:off x="3065957" y="3967251"/>
          <a:ext cx="4315779" cy="452802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COORDINATION 13 IFSI / Sylvie CLARY - IFSI HCL  / Florence PEIGNEAUX</a:t>
          </a:r>
        </a:p>
      </dsp:txBody>
      <dsp:txXfrm>
        <a:off x="3065957" y="3967251"/>
        <a:ext cx="4315779" cy="452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04734-DD66-448A-8A64-827101829F65}">
      <dsp:nvSpPr>
        <dsp:cNvPr id="0" name=""/>
        <dsp:cNvSpPr/>
      </dsp:nvSpPr>
      <dsp:spPr>
        <a:xfrm>
          <a:off x="2545505" y="1472325"/>
          <a:ext cx="1119423" cy="1119423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HABITUDES DE VIE</a:t>
          </a:r>
        </a:p>
      </dsp:txBody>
      <dsp:txXfrm>
        <a:off x="2709441" y="1636261"/>
        <a:ext cx="791551" cy="791551"/>
      </dsp:txXfrm>
    </dsp:sp>
    <dsp:sp modelId="{DBAFCCB6-913A-412C-A46B-5CBF37C51E42}">
      <dsp:nvSpPr>
        <dsp:cNvPr id="0" name=""/>
        <dsp:cNvSpPr/>
      </dsp:nvSpPr>
      <dsp:spPr>
        <a:xfrm rot="16200000">
          <a:off x="2935989" y="1286921"/>
          <a:ext cx="338455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338455" y="161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96755" y="1294636"/>
        <a:ext cx="16922" cy="16922"/>
      </dsp:txXfrm>
    </dsp:sp>
    <dsp:sp modelId="{1A958EF7-0F40-4DD4-BCCE-7BE474D0C74C}">
      <dsp:nvSpPr>
        <dsp:cNvPr id="0" name=""/>
        <dsp:cNvSpPr/>
      </dsp:nvSpPr>
      <dsp:spPr>
        <a:xfrm>
          <a:off x="2545505" y="14447"/>
          <a:ext cx="1119423" cy="1119423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Rythme de vie /Sommeil/ Ecrans</a:t>
          </a:r>
        </a:p>
      </dsp:txBody>
      <dsp:txXfrm>
        <a:off x="2709441" y="178383"/>
        <a:ext cx="791551" cy="791551"/>
      </dsp:txXfrm>
    </dsp:sp>
    <dsp:sp modelId="{BB38B2DD-7A13-4D3F-8B7C-63D17D0CCAD7}">
      <dsp:nvSpPr>
        <dsp:cNvPr id="0" name=""/>
        <dsp:cNvSpPr/>
      </dsp:nvSpPr>
      <dsp:spPr>
        <a:xfrm rot="20520000">
          <a:off x="3629641" y="1793065"/>
          <a:ext cx="322534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322534" y="161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782845" y="1801178"/>
        <a:ext cx="16126" cy="16126"/>
      </dsp:txXfrm>
    </dsp:sp>
    <dsp:sp modelId="{6B12486C-9796-42DD-BA44-E5CB18240767}">
      <dsp:nvSpPr>
        <dsp:cNvPr id="0" name=""/>
        <dsp:cNvSpPr/>
      </dsp:nvSpPr>
      <dsp:spPr>
        <a:xfrm>
          <a:off x="3914348" y="1021816"/>
          <a:ext cx="1154785" cy="1119423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Alimentation Nutrition</a:t>
          </a:r>
        </a:p>
      </dsp:txBody>
      <dsp:txXfrm>
        <a:off x="4083462" y="1185752"/>
        <a:ext cx="816557" cy="791551"/>
      </dsp:txXfrm>
    </dsp:sp>
    <dsp:sp modelId="{3ECE061B-CBE0-45AB-AA82-06D7F4F29D49}">
      <dsp:nvSpPr>
        <dsp:cNvPr id="0" name=""/>
        <dsp:cNvSpPr/>
      </dsp:nvSpPr>
      <dsp:spPr>
        <a:xfrm rot="3240000">
          <a:off x="3364449" y="2605584"/>
          <a:ext cx="338455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338455" y="161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525215" y="2613299"/>
        <a:ext cx="16922" cy="16922"/>
      </dsp:txXfrm>
    </dsp:sp>
    <dsp:sp modelId="{161361B4-6F43-44F0-A295-551F555C0263}">
      <dsp:nvSpPr>
        <dsp:cNvPr id="0" name=""/>
        <dsp:cNvSpPr/>
      </dsp:nvSpPr>
      <dsp:spPr>
        <a:xfrm>
          <a:off x="3402424" y="2651773"/>
          <a:ext cx="1119423" cy="1119423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Activité physique</a:t>
          </a:r>
        </a:p>
      </dsp:txBody>
      <dsp:txXfrm>
        <a:off x="3566360" y="2815709"/>
        <a:ext cx="791551" cy="791551"/>
      </dsp:txXfrm>
    </dsp:sp>
    <dsp:sp modelId="{76C34466-586F-4E52-B176-09850C5998C1}">
      <dsp:nvSpPr>
        <dsp:cNvPr id="0" name=""/>
        <dsp:cNvSpPr/>
      </dsp:nvSpPr>
      <dsp:spPr>
        <a:xfrm rot="7560000">
          <a:off x="2507529" y="2605584"/>
          <a:ext cx="338455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338455" y="161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668295" y="2613299"/>
        <a:ext cx="16922" cy="16922"/>
      </dsp:txXfrm>
    </dsp:sp>
    <dsp:sp modelId="{560FCE92-731E-4AE4-B84E-9E4FDB07B169}">
      <dsp:nvSpPr>
        <dsp:cNvPr id="0" name=""/>
        <dsp:cNvSpPr/>
      </dsp:nvSpPr>
      <dsp:spPr>
        <a:xfrm>
          <a:off x="1688585" y="2651773"/>
          <a:ext cx="1119423" cy="1119423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Hygiène bucco-dentaire</a:t>
          </a:r>
        </a:p>
      </dsp:txBody>
      <dsp:txXfrm>
        <a:off x="1852521" y="2815709"/>
        <a:ext cx="791551" cy="791551"/>
      </dsp:txXfrm>
    </dsp:sp>
    <dsp:sp modelId="{F02E0FEE-D71A-4F51-9D4B-44F817258944}">
      <dsp:nvSpPr>
        <dsp:cNvPr id="0" name=""/>
        <dsp:cNvSpPr/>
      </dsp:nvSpPr>
      <dsp:spPr>
        <a:xfrm rot="11880000">
          <a:off x="2242726" y="1790606"/>
          <a:ext cx="338455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338455" y="161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403493" y="1798321"/>
        <a:ext cx="16922" cy="16922"/>
      </dsp:txXfrm>
    </dsp:sp>
    <dsp:sp modelId="{1F286893-C5B0-47C3-951C-A50CAE72C87A}">
      <dsp:nvSpPr>
        <dsp:cNvPr id="0" name=""/>
        <dsp:cNvSpPr/>
      </dsp:nvSpPr>
      <dsp:spPr>
        <a:xfrm>
          <a:off x="1158980" y="1021816"/>
          <a:ext cx="1119423" cy="1119423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Apprendre à porter secours</a:t>
          </a:r>
        </a:p>
      </dsp:txBody>
      <dsp:txXfrm>
        <a:off x="1322916" y="1185752"/>
        <a:ext cx="791551" cy="791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1713-42C0-4DFB-9459-413F23CD33A5}">
      <dsp:nvSpPr>
        <dsp:cNvPr id="0" name=""/>
        <dsp:cNvSpPr/>
      </dsp:nvSpPr>
      <dsp:spPr>
        <a:xfrm>
          <a:off x="1985592" y="1017578"/>
          <a:ext cx="2050180" cy="787952"/>
        </a:xfrm>
        <a:prstGeom prst="ellipse">
          <a:avLst/>
        </a:prstGeom>
        <a:solidFill>
          <a:srgbClr val="FF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ADDICTIONS</a:t>
          </a:r>
        </a:p>
      </dsp:txBody>
      <dsp:txXfrm>
        <a:off x="2285834" y="1132971"/>
        <a:ext cx="1449696" cy="557166"/>
      </dsp:txXfrm>
    </dsp:sp>
    <dsp:sp modelId="{69B26775-39EB-4F26-B904-45A8FD1F0D4F}">
      <dsp:nvSpPr>
        <dsp:cNvPr id="0" name=""/>
        <dsp:cNvSpPr/>
      </dsp:nvSpPr>
      <dsp:spPr>
        <a:xfrm rot="10861236">
          <a:off x="1546567" y="1377614"/>
          <a:ext cx="440158" cy="23554"/>
        </a:xfrm>
        <a:custGeom>
          <a:avLst/>
          <a:gdLst/>
          <a:ahLst/>
          <a:cxnLst/>
          <a:rect l="0" t="0" r="0" b="0"/>
          <a:pathLst>
            <a:path>
              <a:moveTo>
                <a:pt x="0" y="11777"/>
              </a:moveTo>
              <a:lnTo>
                <a:pt x="440158" y="1177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1755643" y="1378388"/>
        <a:ext cx="22007" cy="22007"/>
      </dsp:txXfrm>
    </dsp:sp>
    <dsp:sp modelId="{A10F19C9-8DA9-4BEB-9421-436BECCD858D}">
      <dsp:nvSpPr>
        <dsp:cNvPr id="0" name=""/>
        <dsp:cNvSpPr/>
      </dsp:nvSpPr>
      <dsp:spPr>
        <a:xfrm>
          <a:off x="758693" y="902858"/>
          <a:ext cx="787952" cy="95119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Tabac</a:t>
          </a:r>
        </a:p>
      </dsp:txBody>
      <dsp:txXfrm>
        <a:off x="874086" y="1042157"/>
        <a:ext cx="557166" cy="672594"/>
      </dsp:txXfrm>
    </dsp:sp>
    <dsp:sp modelId="{5D1E84C4-2949-4755-86B2-4BE696B10D5C}">
      <dsp:nvSpPr>
        <dsp:cNvPr id="0" name=""/>
        <dsp:cNvSpPr/>
      </dsp:nvSpPr>
      <dsp:spPr>
        <a:xfrm rot="21531960">
          <a:off x="4034368" y="1374736"/>
          <a:ext cx="482626" cy="23554"/>
        </a:xfrm>
        <a:custGeom>
          <a:avLst/>
          <a:gdLst/>
          <a:ahLst/>
          <a:cxnLst/>
          <a:rect l="0" t="0" r="0" b="0"/>
          <a:pathLst>
            <a:path>
              <a:moveTo>
                <a:pt x="0" y="11777"/>
              </a:moveTo>
              <a:lnTo>
                <a:pt x="482626" y="1177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263616" y="1374448"/>
        <a:ext cx="24131" cy="24131"/>
      </dsp:txXfrm>
    </dsp:sp>
    <dsp:sp modelId="{94690D4B-EAF7-4FA4-B26C-CEBA055D9615}">
      <dsp:nvSpPr>
        <dsp:cNvPr id="0" name=""/>
        <dsp:cNvSpPr/>
      </dsp:nvSpPr>
      <dsp:spPr>
        <a:xfrm>
          <a:off x="4516898" y="878212"/>
          <a:ext cx="787952" cy="991456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Alcool</a:t>
          </a:r>
        </a:p>
      </dsp:txBody>
      <dsp:txXfrm>
        <a:off x="4632291" y="1023407"/>
        <a:ext cx="557166" cy="701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1713-42C0-4DFB-9459-413F23CD33A5}">
      <dsp:nvSpPr>
        <dsp:cNvPr id="0" name=""/>
        <dsp:cNvSpPr/>
      </dsp:nvSpPr>
      <dsp:spPr>
        <a:xfrm>
          <a:off x="2324320" y="1017329"/>
          <a:ext cx="2051444" cy="788437"/>
        </a:xfrm>
        <a:prstGeom prst="ellipse">
          <a:avLst/>
        </a:prstGeom>
        <a:solidFill>
          <a:srgbClr val="FF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Spécifique</a:t>
          </a:r>
        </a:p>
      </dsp:txBody>
      <dsp:txXfrm>
        <a:off x="2624747" y="1132793"/>
        <a:ext cx="1450590" cy="557509"/>
      </dsp:txXfrm>
    </dsp:sp>
    <dsp:sp modelId="{69B26775-39EB-4F26-B904-45A8FD1F0D4F}">
      <dsp:nvSpPr>
        <dsp:cNvPr id="0" name=""/>
        <dsp:cNvSpPr/>
      </dsp:nvSpPr>
      <dsp:spPr>
        <a:xfrm rot="10861236">
          <a:off x="2011574" y="1379908"/>
          <a:ext cx="313871" cy="21181"/>
        </a:xfrm>
        <a:custGeom>
          <a:avLst/>
          <a:gdLst/>
          <a:ahLst/>
          <a:cxnLst/>
          <a:rect l="0" t="0" r="0" b="0"/>
          <a:pathLst>
            <a:path>
              <a:moveTo>
                <a:pt x="0" y="10590"/>
              </a:moveTo>
              <a:lnTo>
                <a:pt x="313871" y="105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160663" y="1382652"/>
        <a:ext cx="15693" cy="15693"/>
      </dsp:txXfrm>
    </dsp:sp>
    <dsp:sp modelId="{A10F19C9-8DA9-4BEB-9421-436BECCD858D}">
      <dsp:nvSpPr>
        <dsp:cNvPr id="0" name=""/>
        <dsp:cNvSpPr/>
      </dsp:nvSpPr>
      <dsp:spPr>
        <a:xfrm>
          <a:off x="973151" y="902565"/>
          <a:ext cx="1038546" cy="951778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Education à la </a:t>
          </a:r>
          <a:r>
            <a:rPr lang="fr-FR" sz="1300" kern="1200" dirty="0" err="1"/>
            <a:t>sexuallité</a:t>
          </a:r>
          <a:endParaRPr lang="fr-FR" sz="1300" kern="1200" dirty="0"/>
        </a:p>
      </dsp:txBody>
      <dsp:txXfrm>
        <a:off x="1125243" y="1041950"/>
        <a:ext cx="734362" cy="673008"/>
      </dsp:txXfrm>
    </dsp:sp>
    <dsp:sp modelId="{5D1E84C4-2949-4755-86B2-4BE696B10D5C}">
      <dsp:nvSpPr>
        <dsp:cNvPr id="0" name=""/>
        <dsp:cNvSpPr/>
      </dsp:nvSpPr>
      <dsp:spPr>
        <a:xfrm rot="21531960">
          <a:off x="4374360" y="1375917"/>
          <a:ext cx="481349" cy="21181"/>
        </a:xfrm>
        <a:custGeom>
          <a:avLst/>
          <a:gdLst/>
          <a:ahLst/>
          <a:cxnLst/>
          <a:rect l="0" t="0" r="0" b="0"/>
          <a:pathLst>
            <a:path>
              <a:moveTo>
                <a:pt x="0" y="10590"/>
              </a:moveTo>
              <a:lnTo>
                <a:pt x="481349" y="1059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03001" y="1374474"/>
        <a:ext cx="24067" cy="24067"/>
      </dsp:txXfrm>
    </dsp:sp>
    <dsp:sp modelId="{94690D4B-EAF7-4FA4-B26C-CEBA055D9615}">
      <dsp:nvSpPr>
        <dsp:cNvPr id="0" name=""/>
        <dsp:cNvSpPr/>
      </dsp:nvSpPr>
      <dsp:spPr>
        <a:xfrm>
          <a:off x="4855613" y="877908"/>
          <a:ext cx="788437" cy="992067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Santé mental </a:t>
          </a:r>
        </a:p>
      </dsp:txBody>
      <dsp:txXfrm>
        <a:off x="4971077" y="1023193"/>
        <a:ext cx="557509" cy="7014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F58C8-AF76-41D4-AC11-D091DFDCD310}">
      <dsp:nvSpPr>
        <dsp:cNvPr id="0" name=""/>
        <dsp:cNvSpPr/>
      </dsp:nvSpPr>
      <dsp:spPr>
        <a:xfrm>
          <a:off x="0" y="44204"/>
          <a:ext cx="1979964" cy="11879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PRISE DE CONTACT SITE D’INTERVENTION</a:t>
          </a:r>
          <a:endParaRPr lang="fr-FR" sz="1800" kern="1200" dirty="0"/>
        </a:p>
      </dsp:txBody>
      <dsp:txXfrm>
        <a:off x="0" y="44204"/>
        <a:ext cx="1979964" cy="1187978"/>
      </dsp:txXfrm>
    </dsp:sp>
    <dsp:sp modelId="{DD44EE12-5DD5-4582-9A18-CDDB67AE63C0}">
      <dsp:nvSpPr>
        <dsp:cNvPr id="0" name=""/>
        <dsp:cNvSpPr/>
      </dsp:nvSpPr>
      <dsp:spPr>
        <a:xfrm>
          <a:off x="2177961" y="44204"/>
          <a:ext cx="1979964" cy="1187978"/>
        </a:xfrm>
        <a:prstGeom prst="rect">
          <a:avLst/>
        </a:prstGeom>
        <a:solidFill>
          <a:schemeClr val="accent2">
            <a:shade val="80000"/>
            <a:hueOff val="-68774"/>
            <a:satOff val="1452"/>
            <a:lumOff val="38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CHOIX SOUS-THEMATIQUE</a:t>
          </a:r>
          <a:endParaRPr lang="fr-FR" sz="1800" kern="1200" dirty="0"/>
        </a:p>
      </dsp:txBody>
      <dsp:txXfrm>
        <a:off x="2177961" y="44204"/>
        <a:ext cx="1979964" cy="1187978"/>
      </dsp:txXfrm>
    </dsp:sp>
    <dsp:sp modelId="{A8098ED0-C487-44CD-841A-71C091117986}">
      <dsp:nvSpPr>
        <dsp:cNvPr id="0" name=""/>
        <dsp:cNvSpPr/>
      </dsp:nvSpPr>
      <dsp:spPr>
        <a:xfrm>
          <a:off x="4355923" y="44204"/>
          <a:ext cx="1979964" cy="1187978"/>
        </a:xfrm>
        <a:prstGeom prst="rect">
          <a:avLst/>
        </a:prstGeom>
        <a:solidFill>
          <a:schemeClr val="accent2">
            <a:shade val="80000"/>
            <a:hueOff val="-137547"/>
            <a:satOff val="2905"/>
            <a:lumOff val="77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REDACTION FICHE CONTACT</a:t>
          </a:r>
          <a:endParaRPr lang="fr-FR" sz="1800" b="1" kern="1200" dirty="0"/>
        </a:p>
      </dsp:txBody>
      <dsp:txXfrm>
        <a:off x="4355923" y="44204"/>
        <a:ext cx="1979964" cy="1187978"/>
      </dsp:txXfrm>
    </dsp:sp>
    <dsp:sp modelId="{F547601F-D1D6-4BDB-B8E9-AA2672DA8620}">
      <dsp:nvSpPr>
        <dsp:cNvPr id="0" name=""/>
        <dsp:cNvSpPr/>
      </dsp:nvSpPr>
      <dsp:spPr>
        <a:xfrm>
          <a:off x="0" y="1430179"/>
          <a:ext cx="1979964" cy="1187978"/>
        </a:xfrm>
        <a:prstGeom prst="rect">
          <a:avLst/>
        </a:prstGeom>
        <a:solidFill>
          <a:schemeClr val="accent2">
            <a:shade val="80000"/>
            <a:hueOff val="-206321"/>
            <a:satOff val="4357"/>
            <a:lumOff val="11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PREPARATION / FICHE PROJET ET OUTILS</a:t>
          </a:r>
          <a:endParaRPr lang="fr-FR" sz="1800" kern="1200" dirty="0"/>
        </a:p>
      </dsp:txBody>
      <dsp:txXfrm>
        <a:off x="0" y="1430179"/>
        <a:ext cx="1979964" cy="1187978"/>
      </dsp:txXfrm>
    </dsp:sp>
    <dsp:sp modelId="{A374FDEE-B4D7-497F-A6E8-66B90F1D4028}">
      <dsp:nvSpPr>
        <dsp:cNvPr id="0" name=""/>
        <dsp:cNvSpPr/>
      </dsp:nvSpPr>
      <dsp:spPr>
        <a:xfrm>
          <a:off x="2177961" y="1430179"/>
          <a:ext cx="1979964" cy="1187978"/>
        </a:xfrm>
        <a:prstGeom prst="rect">
          <a:avLst/>
        </a:prstGeom>
        <a:solidFill>
          <a:schemeClr val="accent2">
            <a:shade val="80000"/>
            <a:hueOff val="-275094"/>
            <a:satOff val="5809"/>
            <a:lumOff val="15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VALIDATION FICHE PROJET AVEC REF SSES ET SITE D’INTERVENTION</a:t>
          </a:r>
          <a:endParaRPr lang="fr-FR" sz="1800" b="1" kern="1200" dirty="0"/>
        </a:p>
      </dsp:txBody>
      <dsp:txXfrm>
        <a:off x="2177961" y="1430179"/>
        <a:ext cx="1979964" cy="1187978"/>
      </dsp:txXfrm>
    </dsp:sp>
    <dsp:sp modelId="{7C48BD2E-D8F6-415C-BB6B-16C36C49D674}">
      <dsp:nvSpPr>
        <dsp:cNvPr id="0" name=""/>
        <dsp:cNvSpPr/>
      </dsp:nvSpPr>
      <dsp:spPr>
        <a:xfrm>
          <a:off x="4355923" y="1430179"/>
          <a:ext cx="1979964" cy="1187978"/>
        </a:xfrm>
        <a:prstGeom prst="rect">
          <a:avLst/>
        </a:prstGeom>
        <a:solidFill>
          <a:schemeClr val="accent2">
            <a:shade val="80000"/>
            <a:hueOff val="-343868"/>
            <a:satOff val="7261"/>
            <a:lumOff val="193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INTERVENTIONS SUR SITE</a:t>
          </a:r>
          <a:endParaRPr lang="fr-FR" sz="1800" kern="1200" dirty="0"/>
        </a:p>
      </dsp:txBody>
      <dsp:txXfrm>
        <a:off x="4355923" y="1430179"/>
        <a:ext cx="1979964" cy="1187978"/>
      </dsp:txXfrm>
    </dsp:sp>
    <dsp:sp modelId="{4E809F50-4AB9-47A1-A980-EDFCB71E3C09}">
      <dsp:nvSpPr>
        <dsp:cNvPr id="0" name=""/>
        <dsp:cNvSpPr/>
      </dsp:nvSpPr>
      <dsp:spPr>
        <a:xfrm>
          <a:off x="1088980" y="2816155"/>
          <a:ext cx="1979964" cy="1187978"/>
        </a:xfrm>
        <a:prstGeom prst="rect">
          <a:avLst/>
        </a:prstGeom>
        <a:solidFill>
          <a:schemeClr val="accent2">
            <a:shade val="80000"/>
            <a:hueOff val="-412641"/>
            <a:satOff val="8714"/>
            <a:lumOff val="232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REDACTION RAPPORT PAR GROUPE</a:t>
          </a:r>
          <a:endParaRPr lang="fr-FR" sz="1800" kern="1200" dirty="0"/>
        </a:p>
      </dsp:txBody>
      <dsp:txXfrm>
        <a:off x="1088980" y="2816155"/>
        <a:ext cx="1979964" cy="1187978"/>
      </dsp:txXfrm>
    </dsp:sp>
    <dsp:sp modelId="{29CE441E-6C03-40E1-A208-33BF6D742E59}">
      <dsp:nvSpPr>
        <dsp:cNvPr id="0" name=""/>
        <dsp:cNvSpPr/>
      </dsp:nvSpPr>
      <dsp:spPr>
        <a:xfrm>
          <a:off x="3266942" y="2816155"/>
          <a:ext cx="1979964" cy="1187978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EVALUATION ORALE PRESENTATION DIAPORAMA</a:t>
          </a:r>
          <a:endParaRPr lang="fr-FR" sz="1800" kern="1200" dirty="0"/>
        </a:p>
      </dsp:txBody>
      <dsp:txXfrm>
        <a:off x="3266942" y="2816155"/>
        <a:ext cx="1979964" cy="118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02B9E61-5D24-402E-A5B7-FF474094A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8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54D0E5-3ED5-4629-B64C-FB74B081F4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8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11BD5-DD10-4A7A-8152-6F8CAEC82C3A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6B6D46-E1EA-4E2C-995A-E7166BC1C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202"/>
            <a:ext cx="2946400" cy="497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BB5AE-FD51-4C66-B7DC-EE2B83C10E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7202"/>
            <a:ext cx="2946400" cy="497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01E1-6120-4702-B8BC-4C238F288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0A17F-75B9-4BAA-9B10-B1644ACA5724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94857-4967-41BB-B61C-9F2EA59A9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44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5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86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64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59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22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10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34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0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46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96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29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B888-F4B6-4CBF-8CAD-A25C6EF7C469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0F0D-6A6E-49CA-969C-2197C0F7F6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41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Data" Target="../diagrams/data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5.jpeg"/><Relationship Id="rId17" Type="http://schemas.microsoft.com/office/2007/relationships/diagramDrawing" Target="../diagrams/drawing8.xml"/><Relationship Id="rId2" Type="http://schemas.openxmlformats.org/officeDocument/2006/relationships/image" Target="../media/image12.jpe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4.jpg"/><Relationship Id="rId5" Type="http://schemas.openxmlformats.org/officeDocument/2006/relationships/diagramLayout" Target="../diagrams/layout7.xml"/><Relationship Id="rId15" Type="http://schemas.openxmlformats.org/officeDocument/2006/relationships/diagramQuickStyle" Target="../diagrams/quickStyle8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7.xml"/><Relationship Id="rId9" Type="http://schemas.openxmlformats.org/officeDocument/2006/relationships/image" Target="../media/image22.jpeg"/><Relationship Id="rId1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78822"/>
            <a:ext cx="9144000" cy="2387600"/>
          </a:xfrm>
        </p:spPr>
        <p:txBody>
          <a:bodyPr>
            <a:normAutofit/>
          </a:bodyPr>
          <a:lstStyle/>
          <a:p>
            <a:r>
              <a:rPr lang="fr-FR" sz="4000" b="1" dirty="0"/>
              <a:t>Présentation du</a:t>
            </a:r>
            <a:br>
              <a:rPr lang="fr-FR" sz="4000" b="1" dirty="0"/>
            </a:br>
            <a:r>
              <a:rPr lang="fr-FR" sz="4000" b="1" dirty="0"/>
              <a:t>service sanitaire des étudiants de santé</a:t>
            </a:r>
            <a:br>
              <a:rPr lang="fr-FR" sz="4000" b="1" dirty="0"/>
            </a:br>
            <a:r>
              <a:rPr lang="fr-FR" sz="4000" b="1" dirty="0"/>
              <a:t> SSES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7128" y="4691006"/>
            <a:ext cx="9144000" cy="1655762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9900"/>
                </a:solidFill>
              </a:rPr>
              <a:t>2025-26</a:t>
            </a:r>
          </a:p>
          <a:p>
            <a:r>
              <a:rPr lang="fr-FR" i="1" dirty="0">
                <a:solidFill>
                  <a:schemeClr val="tx2"/>
                </a:solidFill>
              </a:rPr>
              <a:t>Lundi 12 janvier 2026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0E7028-7117-4DE9-88B2-88D4D484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40" y="165008"/>
            <a:ext cx="3164260" cy="8040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F79912-07D6-4ED7-940D-BABC11238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7" y="12156"/>
            <a:ext cx="4299622" cy="11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8517" y="1467725"/>
            <a:ext cx="10594571" cy="4702886"/>
          </a:xfrm>
          <a:ln w="19050">
            <a:solidFill>
              <a:srgbClr val="FF9900"/>
            </a:solidFill>
          </a:ln>
        </p:spPr>
        <p:txBody>
          <a:bodyPr>
            <a:noAutofit/>
          </a:bodyPr>
          <a:lstStyle/>
          <a:p>
            <a:pPr algn="ctr">
              <a:tabLst>
                <a:tab pos="361950" algn="l"/>
              </a:tabLst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2" y="6303966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1" y="749595"/>
            <a:ext cx="5350163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THEMATIQUES ABORDEES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22268" y="1426727"/>
            <a:ext cx="1025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HABITUDES DE VIE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HV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393881508"/>
              </p:ext>
            </p:extLst>
          </p:nvPr>
        </p:nvGraphicFramePr>
        <p:xfrm>
          <a:off x="3398963" y="2319279"/>
          <a:ext cx="6228115" cy="378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BAE005F-0184-4357-B789-B1AD30C44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186217"/>
            <a:ext cx="1703367" cy="4328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F555990-C1B9-4E9C-A495-75193D400A34}"/>
              </a:ext>
            </a:extLst>
          </p:cNvPr>
          <p:cNvSpPr txBox="1"/>
          <p:nvPr/>
        </p:nvSpPr>
        <p:spPr>
          <a:xfrm>
            <a:off x="58189" y="216130"/>
            <a:ext cx="282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9900"/>
                </a:solidFill>
              </a:rPr>
              <a:t>SSES 2024-25 - </a:t>
            </a:r>
            <a:r>
              <a:rPr lang="fr-FR" sz="2000" dirty="0">
                <a:solidFill>
                  <a:srgbClr val="FF9900"/>
                </a:solidFill>
              </a:rPr>
              <a:t>Bilan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4AD21A-BCAB-41BA-B833-E714B88EE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67" y="5064980"/>
            <a:ext cx="990193" cy="990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BE20CF-4E16-4AFE-BB33-DD19BB4320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5" y="4725376"/>
            <a:ext cx="1498040" cy="1329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058125F-6DB1-4D7C-BA27-6DD5E61541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60" y="1955013"/>
            <a:ext cx="1309506" cy="872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65A724-3F16-491E-B9F8-0EE6B1D3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5" y="3038083"/>
            <a:ext cx="1212652" cy="1308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10 900+ Geste Qui Sauve Stock Illustrations, graphiques vectoriels libre de  droits et Clip Art - iStock | Premiers secours, Etouffer">
            <a:extLst>
              <a:ext uri="{FF2B5EF4-FFF2-40B4-BE49-F238E27FC236}">
                <a16:creationId xmlns:a16="http://schemas.microsoft.com/office/drawing/2014/main" id="{03209A76-FEAF-4848-99DB-CEB1AAB4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2" y="3406064"/>
            <a:ext cx="1551506" cy="11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3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8517" y="1467725"/>
            <a:ext cx="10594571" cy="4702886"/>
          </a:xfrm>
          <a:ln w="19050">
            <a:solidFill>
              <a:srgbClr val="FF9900"/>
            </a:solidFill>
          </a:ln>
        </p:spPr>
        <p:txBody>
          <a:bodyPr>
            <a:noAutofit/>
          </a:bodyPr>
          <a:lstStyle/>
          <a:p>
            <a:pPr algn="ctr">
              <a:tabLst>
                <a:tab pos="361950" algn="l"/>
              </a:tabLst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2" y="6303966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1" y="749595"/>
            <a:ext cx="4869873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THEMATIQUES ABORDEES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9A7197-964B-4D27-AE16-304D19705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186217"/>
            <a:ext cx="1703367" cy="4328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E3852FE-0ADF-4DCB-B933-3B1A8587906A}"/>
              </a:ext>
            </a:extLst>
          </p:cNvPr>
          <p:cNvSpPr txBox="1"/>
          <p:nvPr/>
        </p:nvSpPr>
        <p:spPr>
          <a:xfrm>
            <a:off x="58189" y="216130"/>
            <a:ext cx="282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9900"/>
                </a:solidFill>
              </a:rPr>
              <a:t>SSES 2024-25 - </a:t>
            </a:r>
            <a:r>
              <a:rPr lang="fr-FR" sz="2000" dirty="0">
                <a:solidFill>
                  <a:srgbClr val="FF9900"/>
                </a:solidFill>
              </a:rPr>
              <a:t>Bilan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1F0D7CAB-EFAA-4B26-B695-B225882F1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893126"/>
              </p:ext>
            </p:extLst>
          </p:nvPr>
        </p:nvGraphicFramePr>
        <p:xfrm>
          <a:off x="3583800" y="1349269"/>
          <a:ext cx="6021365" cy="284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6426EFCE-35B1-4AA8-AA73-31C7F35D7A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5" y="2707213"/>
            <a:ext cx="1948079" cy="12969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6BF99B-B47C-41F7-91BF-B24A00F93E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11" y="1467725"/>
            <a:ext cx="1119611" cy="11196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4D5B1B2-174E-402B-A6C8-505B90D4BE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37" y="1587089"/>
            <a:ext cx="1525846" cy="11429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76F5B1-6DE1-4189-B0B4-66B88BAC17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2" y="2673549"/>
            <a:ext cx="1509738" cy="1510901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1EDCFDD2-5C50-4BCC-AC3B-E1556C6F8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149321"/>
              </p:ext>
            </p:extLst>
          </p:nvPr>
        </p:nvGraphicFramePr>
        <p:xfrm>
          <a:off x="3413973" y="3728106"/>
          <a:ext cx="6700086" cy="284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848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604984"/>
            <a:ext cx="10594571" cy="4599873"/>
          </a:xfrm>
          <a:ln w="19050">
            <a:solidFill>
              <a:srgbClr val="FF9900"/>
            </a:solidFill>
          </a:ln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" y="6291705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2" y="864524"/>
            <a:ext cx="8708390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ETAPES INTERVENTIONS DES ETUDIANTS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19832" y="5740843"/>
            <a:ext cx="37438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35h et 2h retour d’expérience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96A593-60C2-49A9-8FCC-90CB96DAE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291705"/>
            <a:ext cx="1703367" cy="43285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E9C507B-DB6C-4D0A-8C3C-5AAC6E5F6626}"/>
              </a:ext>
            </a:extLst>
          </p:cNvPr>
          <p:cNvSpPr txBox="1"/>
          <p:nvPr/>
        </p:nvSpPr>
        <p:spPr>
          <a:xfrm>
            <a:off x="58189" y="216130"/>
            <a:ext cx="282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9900"/>
                </a:solidFill>
              </a:rPr>
              <a:t>SSES 2024-25 - </a:t>
            </a:r>
            <a:r>
              <a:rPr lang="fr-FR" sz="2000" dirty="0">
                <a:solidFill>
                  <a:srgbClr val="FF9900"/>
                </a:solidFill>
              </a:rPr>
              <a:t>Bilan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CE2815E-7253-4073-8EF7-2BC07ECD2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124150"/>
              </p:ext>
            </p:extLst>
          </p:nvPr>
        </p:nvGraphicFramePr>
        <p:xfrm>
          <a:off x="3237483" y="1604984"/>
          <a:ext cx="6335888" cy="404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563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9" y="6279127"/>
            <a:ext cx="1886181" cy="534763"/>
          </a:xfrm>
        </p:spPr>
      </p:pic>
      <p:sp>
        <p:nvSpPr>
          <p:cNvPr id="5" name="ZoneTexte 4"/>
          <p:cNvSpPr txBox="1"/>
          <p:nvPr/>
        </p:nvSpPr>
        <p:spPr>
          <a:xfrm>
            <a:off x="58189" y="216130"/>
            <a:ext cx="282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9900"/>
                </a:solidFill>
              </a:rPr>
              <a:t>SSES 2024-25 - </a:t>
            </a:r>
            <a:r>
              <a:rPr lang="fr-FR" sz="2000" dirty="0">
                <a:solidFill>
                  <a:srgbClr val="FF9900"/>
                </a:solidFill>
              </a:rPr>
              <a:t>Bilan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92382" y="802968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0" y="633691"/>
            <a:ext cx="10594571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INTERVENTIONS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392382" y="1545330"/>
            <a:ext cx="10594571" cy="4674315"/>
          </a:xfrm>
          <a:ln w="19050">
            <a:solidFill>
              <a:srgbClr val="FF9900"/>
            </a:solidFill>
          </a:ln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fr-FR" sz="2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61246E-E66C-42DB-9093-2CF4802B2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275316"/>
            <a:ext cx="1703367" cy="4328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1768B4-7FAB-4A38-94D5-60EAF01F9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222" y="2510557"/>
            <a:ext cx="7727787" cy="21563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9F7138-4A89-4886-9A96-5F074EC2B875}"/>
              </a:ext>
            </a:extLst>
          </p:cNvPr>
          <p:cNvSpPr txBox="1"/>
          <p:nvPr/>
        </p:nvSpPr>
        <p:spPr>
          <a:xfrm>
            <a:off x="7172587" y="4018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3DDDB5-0DD0-4D6D-90A9-16B7362F2F75}"/>
              </a:ext>
            </a:extLst>
          </p:cNvPr>
          <p:cNvSpPr txBox="1"/>
          <p:nvPr/>
        </p:nvSpPr>
        <p:spPr>
          <a:xfrm>
            <a:off x="8963113" y="4052046"/>
            <a:ext cx="151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1h à 1h30 </a:t>
            </a:r>
          </a:p>
        </p:txBody>
      </p:sp>
    </p:spTree>
    <p:extLst>
      <p:ext uri="{BB962C8B-B14F-4D97-AF65-F5344CB8AC3E}">
        <p14:creationId xmlns:p14="http://schemas.microsoft.com/office/powerpoint/2010/main" val="4055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fr-FR" sz="3600" dirty="0"/>
              <a:t>Mise en œuvre du SSES étudiants IFMK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année de partenariat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62877"/>
              </p:ext>
            </p:extLst>
          </p:nvPr>
        </p:nvGraphicFramePr>
        <p:xfrm>
          <a:off x="2031999" y="2455816"/>
          <a:ext cx="6714435" cy="397747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05712">
                  <a:extLst>
                    <a:ext uri="{9D8B030D-6E8A-4147-A177-3AD203B41FA5}">
                      <a16:colId xmlns:a16="http://schemas.microsoft.com/office/drawing/2014/main" val="3607632318"/>
                    </a:ext>
                  </a:extLst>
                </a:gridCol>
                <a:gridCol w="3308723">
                  <a:extLst>
                    <a:ext uri="{9D8B030D-6E8A-4147-A177-3AD203B41FA5}">
                      <a16:colId xmlns:a16="http://schemas.microsoft.com/office/drawing/2014/main" val="1142455895"/>
                    </a:ext>
                  </a:extLst>
                </a:gridCol>
              </a:tblGrid>
              <a:tr h="370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IFMK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59616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r>
                        <a:rPr lang="fr-FR" dirty="0"/>
                        <a:t>Cours e-learning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En MK3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533862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r>
                        <a:rPr lang="fr-FR" baseline="0" dirty="0"/>
                        <a:t>Démarches éducatives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En MK4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40054"/>
                  </a:ext>
                </a:extLst>
              </a:tr>
              <a:tr h="615536">
                <a:tc>
                  <a:txBody>
                    <a:bodyPr/>
                    <a:lstStyle/>
                    <a:p>
                      <a:r>
                        <a:rPr lang="fr-FR" dirty="0"/>
                        <a:t>Réalisation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semaine dans les écoles mai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0947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r>
                        <a:rPr lang="fr-FR" dirty="0"/>
                        <a:t>Evaluations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1,5 ECTS dans UE24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44064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745642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78402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08282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44518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3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88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solidFill>
            <a:srgbClr val="66FFFF"/>
          </a:solidFill>
        </p:spPr>
        <p:txBody>
          <a:bodyPr/>
          <a:lstStyle/>
          <a:p>
            <a:r>
              <a:rPr lang="fr-FR" sz="3600" dirty="0">
                <a:solidFill>
                  <a:prstClr val="black"/>
                </a:solidFill>
              </a:rPr>
              <a:t>Mise en œuvre du SSES étudiants IFMK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SSES 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lundi 12 janvier 2026</a:t>
            </a:r>
            <a:endParaRPr lang="fr-F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de la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 des groupes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des écoles associées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au référent du groupe du nom du formateur responsable du suivi du groupe</a:t>
            </a:r>
          </a:p>
          <a:p>
            <a:pPr marL="342900" indent="-342900">
              <a:lnSpc>
                <a:spcPct val="107000"/>
              </a:lnSpc>
              <a:buBlip>
                <a:blip r:embed="rId2"/>
              </a:buBlip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le 12 janvier et le 26 janvier 2026</a:t>
            </a:r>
          </a:p>
          <a:p>
            <a:pPr marL="800100" lvl="1" indent="-342900">
              <a:lnSpc>
                <a:spcPct val="107000"/>
              </a:lnSpc>
              <a:buBlip>
                <a:blip r:embed="rId2"/>
              </a:buBlip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de contact avec les directeurs des établissements scolaires (un référent du groupe) courrier/contact téléphonique:</a:t>
            </a:r>
          </a:p>
          <a:p>
            <a:pPr marL="1257300" lvl="2" indent="-342900">
              <a:lnSpc>
                <a:spcPct val="107000"/>
              </a:lnSpc>
              <a:buBlip>
                <a:blip r:embed="rId2"/>
              </a:buBlip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Demander des précisions sur les thèmes, le niveau des classes.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 obligatoire aux formateurs pour le 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lundi 4 mai 2026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les informations suivantes :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thème choisi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niveau de classes choisi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nombre de classes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dates d’intervention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faire valider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le formateur responsable du suivi du groupe.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que 4" descr="Avertissement avec un remplissage uni">
            <a:extLst>
              <a:ext uri="{FF2B5EF4-FFF2-40B4-BE49-F238E27FC236}">
                <a16:creationId xmlns:a16="http://schemas.microsoft.com/office/drawing/2014/main" id="{8E8C6C34-754D-4BE1-863D-83CF82986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372" y="4458694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288734-B61C-4EA5-B0F8-15921C10BF2A}"/>
              </a:ext>
            </a:extLst>
          </p:cNvPr>
          <p:cNvSpPr/>
          <p:nvPr/>
        </p:nvSpPr>
        <p:spPr>
          <a:xfrm>
            <a:off x="7796585" y="4458694"/>
            <a:ext cx="3363402" cy="110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 le </a:t>
            </a:r>
            <a:r>
              <a:rPr lang="fr-FR" b="1" dirty="0">
                <a:solidFill>
                  <a:srgbClr val="002060"/>
                </a:solidFill>
              </a:rPr>
              <a:t>6/04/2026</a:t>
            </a:r>
            <a:r>
              <a:rPr lang="fr-FR" dirty="0"/>
              <a:t> pas de retour définitif sur les dates, les horaires d’intervention et les classes </a:t>
            </a:r>
            <a:r>
              <a:rPr lang="fr-FR" dirty="0">
                <a:sym typeface="Wingdings" panose="05000000000000000000" pitchFamily="2" charset="2"/>
              </a:rPr>
              <a:t> Prévenir enseignants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92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solidFill>
            <a:srgbClr val="66FFFF"/>
          </a:solidFill>
        </p:spPr>
        <p:txBody>
          <a:bodyPr/>
          <a:lstStyle/>
          <a:p>
            <a:r>
              <a:rPr lang="fr-FR" sz="3600" dirty="0">
                <a:solidFill>
                  <a:prstClr val="black"/>
                </a:solidFill>
              </a:rPr>
              <a:t>Mise en œuvre du SSES étudiants IFMK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21E02AB-E9C7-4D69-9438-681B3029A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965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63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  <a:solidFill>
            <a:srgbClr val="66FFFF"/>
          </a:solidFill>
        </p:spPr>
        <p:txBody>
          <a:bodyPr/>
          <a:lstStyle/>
          <a:p>
            <a:r>
              <a:rPr lang="fr-FR" sz="3600" dirty="0">
                <a:solidFill>
                  <a:prstClr val="black"/>
                </a:solidFill>
              </a:rPr>
              <a:t>Mise en œuvre du SSES étudiants IFMK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de l’action au sein des établissements scolaires : semaine du 27 mai 2026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Mardi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Mercredi matin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+/- Jeudi matin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81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  <a:solidFill>
            <a:srgbClr val="66FFFF"/>
          </a:solidFill>
        </p:spPr>
        <p:txBody>
          <a:bodyPr/>
          <a:lstStyle/>
          <a:p>
            <a:r>
              <a:rPr lang="fr-FR" sz="3600" dirty="0">
                <a:solidFill>
                  <a:prstClr val="black"/>
                </a:solidFill>
              </a:rPr>
              <a:t>Mise en œuvre du SSES étudiants IFMK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3851"/>
            <a:ext cx="10515600" cy="475311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28 mai 2026 : Préparation à l’évaluation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 vos séquences d’éducation à la santé, vous élaborez une analyse critique de votre démarche en vous appuyant sur la méthodologie de l’ADES 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Grille d’évaluation à disposition sur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critique de la démarche projet</a:t>
            </a:r>
          </a:p>
          <a:p>
            <a:pPr lvl="3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critique de l’action en santé</a:t>
            </a:r>
          </a:p>
          <a:p>
            <a:pPr lvl="3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Propositions de réajustement si besoin</a:t>
            </a:r>
          </a:p>
          <a:p>
            <a:pPr lvl="3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Qualité de l’exposé oral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Vendredi 29 mai 2026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et salles indiqués sur un document sur Moodle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mn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groupes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Jury en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binôme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6874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solidFill>
            <a:srgbClr val="66FFFF"/>
          </a:solidFill>
        </p:spPr>
        <p:txBody>
          <a:bodyPr/>
          <a:lstStyle/>
          <a:p>
            <a:r>
              <a:rPr lang="fr-FR" sz="3600" dirty="0">
                <a:solidFill>
                  <a:prstClr val="black"/>
                </a:solidFill>
              </a:rPr>
              <a:t>Mise en œuvre du SSES étudiants IFMK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Etudiants IFMK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24 avec 1,5 ECTS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Obligatoire pour la présentation au DE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77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560238"/>
            <a:ext cx="10594571" cy="4202387"/>
          </a:xfrm>
          <a:ln w="19050">
            <a:solidFill>
              <a:srgbClr val="FF9900"/>
            </a:solidFill>
          </a:ln>
        </p:spPr>
        <p:txBody>
          <a:bodyPr anchor="t" anchorCtr="0">
            <a:noAutofit/>
          </a:bodyPr>
          <a:lstStyle/>
          <a:p>
            <a:pPr lvl="0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 Service Sanitaire des Etudiants en Santé - SSES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(mise en place année universitaire 2018-19)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fait référence à :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rgbClr val="FF9900"/>
                </a:solidFill>
              </a:rPr>
              <a:t>→</a:t>
            </a:r>
            <a:r>
              <a:rPr lang="fr-FR" sz="2800" dirty="0"/>
              <a:t> </a:t>
            </a:r>
            <a:r>
              <a:rPr lang="fr-FR" sz="2000" dirty="0"/>
              <a:t>Décret n°2020-1667 du 22 décembre 2020 modifiant l'arrêté du 12 juin 2018 relatif au service sanitaire pour les étudiants en santé</a:t>
            </a:r>
            <a:br>
              <a:rPr lang="fr-FR" sz="2000" dirty="0"/>
            </a:br>
            <a:r>
              <a:rPr lang="fr-FR" sz="2800" dirty="0">
                <a:solidFill>
                  <a:srgbClr val="FF9900"/>
                </a:solidFill>
              </a:rPr>
              <a:t>→</a:t>
            </a:r>
            <a:r>
              <a:rPr lang="fr-FR" sz="3600" dirty="0"/>
              <a:t> </a:t>
            </a:r>
            <a:r>
              <a:rPr lang="fr-FR" sz="2000" dirty="0"/>
              <a:t>Arrêté du 22 décembre 2020 modifiant l'arrêté du 12 juin 2018 relatif au service sanitaire pour les étudiants en santé</a:t>
            </a:r>
            <a:br>
              <a:rPr lang="fr-FR" sz="2800" dirty="0"/>
            </a:br>
            <a:r>
              <a:rPr lang="fr-FR" sz="2800" dirty="0">
                <a:solidFill>
                  <a:srgbClr val="FF9900"/>
                </a:solidFill>
              </a:rPr>
              <a:t>→ </a:t>
            </a:r>
            <a:r>
              <a:rPr lang="fr-FR" sz="2000" dirty="0"/>
              <a:t>Instruction ministérielle N° SG/POLE SANTE ARS/DGOS/RH1/DGS/SP/DGESIP/2020/216 du 27 novembre 2020 relative aux principes et aux modalités d'organisation du service sanitaire des étudiants en santé (SSES) à partir de la rentrée universitaire 2020-2021</a:t>
            </a:r>
            <a:br>
              <a:rPr lang="fr-FR" sz="2800" dirty="0"/>
            </a:br>
            <a:br>
              <a:rPr lang="fr-FR" sz="1600" dirty="0"/>
            </a:br>
            <a:br>
              <a:rPr lang="fr-FR" sz="2800" dirty="0"/>
            </a:br>
            <a:br>
              <a:rPr lang="fr-FR" sz="2800" dirty="0"/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8" y="6402645"/>
            <a:ext cx="1886181" cy="423824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2" y="864524"/>
            <a:ext cx="4684568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REFERENCES OFFICIELLES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1831" y="4686915"/>
            <a:ext cx="116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COVID-19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27BA0A-9CCB-4726-B550-5A1B1E4C2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186217"/>
            <a:ext cx="1703367" cy="4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Suivi des groupes</a:t>
            </a:r>
          </a:p>
          <a:p>
            <a:pPr lvl="1"/>
            <a:r>
              <a:rPr lang="fr-FR" dirty="0"/>
              <a:t>16 Groupes de 5 étudiants environ = formateurs IFMK</a:t>
            </a:r>
          </a:p>
          <a:p>
            <a:pPr lvl="1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B74AEB3-4E93-4C52-A352-F6978E4B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solidFill>
            <a:srgbClr val="66FFFF"/>
          </a:solidFill>
        </p:spPr>
        <p:txBody>
          <a:bodyPr/>
          <a:lstStyle/>
          <a:p>
            <a:r>
              <a:rPr lang="fr-FR" sz="3600" dirty="0">
                <a:solidFill>
                  <a:prstClr val="black"/>
                </a:solidFill>
              </a:rPr>
              <a:t>Mise en œuvre du SSES étudiants IFMK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853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777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0000"/>
                </a:solidFill>
                <a:latin typeface="Calibri-Bold"/>
              </a:rPr>
              <a:t>Thématiques pour le SSES </a:t>
            </a:r>
            <a:br>
              <a:rPr lang="fr-FR" sz="3600" dirty="0">
                <a:solidFill>
                  <a:srgbClr val="000000"/>
                </a:solidFill>
                <a:latin typeface="Calibri-Bold"/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47156"/>
            <a:ext cx="10515600" cy="5029807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rgbClr val="93D150"/>
                </a:solidFill>
                <a:latin typeface="Calibri-Bold"/>
              </a:rPr>
              <a:t>Nutrition : alimentation et/ou promotion de l'activité physique</a:t>
            </a:r>
          </a:p>
          <a:p>
            <a:r>
              <a:rPr lang="fr-FR" b="1" dirty="0">
                <a:solidFill>
                  <a:srgbClr val="00CD9A"/>
                </a:solidFill>
                <a:latin typeface="Calibri-Bold"/>
              </a:rPr>
              <a:t>Sommeil/Rythme de vie</a:t>
            </a:r>
          </a:p>
          <a:p>
            <a:r>
              <a:rPr lang="fr-FR" b="1" dirty="0">
                <a:solidFill>
                  <a:srgbClr val="009A9A"/>
                </a:solidFill>
                <a:latin typeface="Calibri-Bold"/>
              </a:rPr>
              <a:t>Le bon usage des écrans</a:t>
            </a:r>
          </a:p>
          <a:p>
            <a:r>
              <a:rPr lang="fr-FR" b="1" dirty="0">
                <a:solidFill>
                  <a:srgbClr val="E46D0A"/>
                </a:solidFill>
                <a:latin typeface="Calibri-Bold"/>
              </a:rPr>
              <a:t>Santé bucco-dentaire</a:t>
            </a:r>
          </a:p>
          <a:p>
            <a:r>
              <a:rPr lang="fr-FR" b="1" dirty="0">
                <a:solidFill>
                  <a:srgbClr val="CD9A00"/>
                </a:solidFill>
                <a:latin typeface="Calibri-Bold"/>
              </a:rPr>
              <a:t>Parcours Educatif à la Sexualité (encadré EALS)</a:t>
            </a:r>
          </a:p>
          <a:p>
            <a:r>
              <a:rPr lang="fr-FR" b="1" dirty="0">
                <a:solidFill>
                  <a:srgbClr val="FF0000"/>
                </a:solidFill>
                <a:latin typeface="Calibri-Bold"/>
              </a:rPr>
              <a:t>Prévention de conduites addictives aux produits psychoactifs</a:t>
            </a:r>
          </a:p>
          <a:p>
            <a:r>
              <a:rPr lang="fr-FR" b="1" dirty="0">
                <a:solidFill>
                  <a:srgbClr val="009AFF"/>
                </a:solidFill>
                <a:latin typeface="Calibri-Bold"/>
              </a:rPr>
              <a:t>Prévention des maladies infectieuses </a:t>
            </a:r>
            <a:r>
              <a:rPr lang="fr-FR" sz="1800" dirty="0">
                <a:solidFill>
                  <a:srgbClr val="009AFF"/>
                </a:solidFill>
                <a:latin typeface="Calibri" panose="020F0502020204030204" pitchFamily="34" charset="0"/>
              </a:rPr>
              <a:t>(excepté Infections Sexuellement Transmissibles - IST) </a:t>
            </a:r>
            <a:r>
              <a:rPr lang="fr-FR" dirty="0">
                <a:solidFill>
                  <a:srgbClr val="009AFF"/>
                </a:solidFill>
                <a:latin typeface="Calibri" panose="020F0502020204030204" pitchFamily="34" charset="0"/>
              </a:rPr>
              <a:t>: comprendre les modes de transmission, apprendre à se protéger, promouvoir la vaccination</a:t>
            </a:r>
          </a:p>
          <a:p>
            <a:r>
              <a:rPr lang="fr-FR" b="1" dirty="0">
                <a:solidFill>
                  <a:srgbClr val="FF9ACD"/>
                </a:solidFill>
                <a:latin typeface="Calibri-Bold"/>
              </a:rPr>
              <a:t>Apprendre à porter secours </a:t>
            </a:r>
            <a:r>
              <a:rPr lang="fr-FR" dirty="0">
                <a:solidFill>
                  <a:srgbClr val="FF9ACD"/>
                </a:solidFill>
                <a:latin typeface="Calibri" panose="020F0502020204030204" pitchFamily="34" charset="0"/>
              </a:rPr>
              <a:t>: Alerter - Protéger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(réservé aux écoles maternelles et primaires)</a:t>
            </a:r>
          </a:p>
          <a:p>
            <a:r>
              <a:rPr lang="fr-FR" b="1" dirty="0">
                <a:solidFill>
                  <a:srgbClr val="4A442A"/>
                </a:solidFill>
                <a:latin typeface="Calibri-Bold"/>
              </a:rPr>
              <a:t>Santé mentale et prévention du suicide </a:t>
            </a:r>
            <a:r>
              <a:rPr lang="fr-FR" sz="1800" dirty="0">
                <a:solidFill>
                  <a:srgbClr val="4A442A"/>
                </a:solidFill>
                <a:latin typeface="Calibri" panose="020F0502020204030204" pitchFamily="34" charset="0"/>
              </a:rPr>
              <a:t>(en lien avec les référents Prévention du suicide au sein des établissements et formation supplémentaire de 12h)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Rappel : pour la thématique </a:t>
            </a:r>
            <a:r>
              <a:rPr lang="fr-FR" sz="2300" b="1" dirty="0">
                <a:solidFill>
                  <a:srgbClr val="FF0000"/>
                </a:solidFill>
                <a:latin typeface="Calibri-Bold"/>
              </a:rPr>
              <a:t>Prévention de conduites addictives aux produits psychoactifs,</a:t>
            </a:r>
            <a:r>
              <a:rPr lang="fr-FR" b="1" dirty="0">
                <a:solidFill>
                  <a:srgbClr val="FF0000"/>
                </a:solidFill>
                <a:latin typeface="Calibri-Bold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les interventions doivent être réalisées dans les établissements où il y a déjà un dispositif mis en place et des référents identifiés sur ce thème.</a:t>
            </a:r>
          </a:p>
        </p:txBody>
      </p:sp>
    </p:spTree>
    <p:extLst>
      <p:ext uri="{BB962C8B-B14F-4D97-AF65-F5344CB8AC3E}">
        <p14:creationId xmlns:p14="http://schemas.microsoft.com/office/powerpoint/2010/main" val="225643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560238"/>
            <a:ext cx="10594571" cy="4731468"/>
          </a:xfrm>
          <a:ln w="19050">
            <a:solidFill>
              <a:srgbClr val="FF9900"/>
            </a:solidFill>
          </a:ln>
        </p:spPr>
        <p:txBody>
          <a:bodyPr anchor="t" anchorCtr="0"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 service sanitaire des étudiants en santé a pour but de :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" y="6429958"/>
            <a:ext cx="1886181" cy="423824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2" y="864524"/>
            <a:ext cx="3150524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OBJECTIFS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A8D223-1361-48C0-9037-C52F98B40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5" y="6291706"/>
            <a:ext cx="1703365" cy="432855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65CB4B2-2E09-4C60-BD81-23A313513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7303"/>
              </p:ext>
            </p:extLst>
          </p:nvPr>
        </p:nvGraphicFramePr>
        <p:xfrm>
          <a:off x="2031999" y="2251494"/>
          <a:ext cx="8456635" cy="388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80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560237"/>
            <a:ext cx="10594571" cy="4526237"/>
          </a:xfrm>
          <a:ln w="19050">
            <a:solidFill>
              <a:srgbClr val="FF9900"/>
            </a:solidFill>
          </a:ln>
        </p:spPr>
        <p:txBody>
          <a:bodyPr anchor="t" anchorCtr="0">
            <a:noAutofit/>
          </a:bodyPr>
          <a:lstStyle/>
          <a:p>
            <a:pPr lvl="0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 Service Sanitaire des Etudiants en Santé 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/>
            </a:br>
            <a:br>
              <a:rPr lang="fr-FR" sz="1600" dirty="0"/>
            </a:br>
            <a:br>
              <a:rPr lang="fr-FR" sz="2800" dirty="0"/>
            </a:br>
            <a:br>
              <a:rPr lang="fr-FR" sz="2800" dirty="0"/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8" y="6402645"/>
            <a:ext cx="1886181" cy="423824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2" y="859400"/>
            <a:ext cx="4684568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PRINCIPES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1831" y="4686915"/>
            <a:ext cx="116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COVID-19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F93A74-AD55-4DA2-9ED0-21B0B9967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202536"/>
            <a:ext cx="1703367" cy="432855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CBE4BF7-4E74-4013-B6C1-C2A2459E0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586748"/>
              </p:ext>
            </p:extLst>
          </p:nvPr>
        </p:nvGraphicFramePr>
        <p:xfrm>
          <a:off x="3291456" y="2139351"/>
          <a:ext cx="6499525" cy="374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639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594752"/>
            <a:ext cx="10594571" cy="4581761"/>
          </a:xfrm>
          <a:ln w="19050">
            <a:solidFill>
              <a:srgbClr val="FF9900"/>
            </a:solidFill>
          </a:ln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4 étapes pédagogiques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Durée :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3 semaines </a:t>
            </a:r>
            <a:b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0" y="6245053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2" y="864524"/>
            <a:ext cx="3150524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MODALITES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525530844"/>
              </p:ext>
            </p:extLst>
          </p:nvPr>
        </p:nvGraphicFramePr>
        <p:xfrm>
          <a:off x="4856670" y="1797088"/>
          <a:ext cx="7013277" cy="429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412779" y="5356504"/>
            <a:ext cx="393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Service Sanitaire des Etudiants en Santé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2C349C9-62D7-4B2E-859C-1653E773F2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291705"/>
            <a:ext cx="1703367" cy="4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810327"/>
            <a:ext cx="10594571" cy="4409318"/>
          </a:xfrm>
          <a:ln w="19050">
            <a:solidFill>
              <a:srgbClr val="FF9900"/>
            </a:solidFill>
          </a:ln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2" y="6313291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2" y="864524"/>
            <a:ext cx="6541654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ETAPES FORMATION DES ETUDIANTS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468395146"/>
              </p:ext>
            </p:extLst>
          </p:nvPr>
        </p:nvGraphicFramePr>
        <p:xfrm>
          <a:off x="4777440" y="1887859"/>
          <a:ext cx="7091853" cy="412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068423" y="3441004"/>
            <a:ext cx="3763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 </a:t>
            </a:r>
            <a:r>
              <a:rPr lang="fr-FR" sz="2000" b="1" dirty="0" err="1"/>
              <a:t>janv</a:t>
            </a:r>
            <a:r>
              <a:rPr lang="fr-FR" sz="2000" b="1" dirty="0"/>
              <a:t> 2026 à mai 2026</a:t>
            </a:r>
          </a:p>
          <a:p>
            <a:endParaRPr lang="fr-FR" sz="2000" b="1" dirty="0"/>
          </a:p>
          <a:p>
            <a:pPr algn="ctr"/>
            <a:endParaRPr lang="fr-FR" sz="2000" b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DD08E2-6859-4A22-A990-9F79B595F0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254150"/>
            <a:ext cx="1703367" cy="4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1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864524"/>
            <a:ext cx="10594571" cy="5602778"/>
          </a:xfrm>
          <a:ln w="19050">
            <a:solidFill>
              <a:srgbClr val="FF9900"/>
            </a:solidFill>
          </a:ln>
        </p:spPr>
        <p:txBody>
          <a:bodyPr anchor="t" anchorCtr="0"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 Service Sanitaire des Etudiants en Santé a concerné 6 composantes et 13 IFSI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/>
              <a:t>A noter que </a:t>
            </a:r>
            <a:r>
              <a:rPr lang="fr-FR" sz="1600" b="1" dirty="0"/>
              <a:t>36 % </a:t>
            </a:r>
            <a:r>
              <a:rPr lang="fr-FR" sz="1600" dirty="0"/>
              <a:t>des groupes UCBL sont en inter filière</a:t>
            </a:r>
            <a:br>
              <a:rPr lang="fr-FR" sz="1600" dirty="0"/>
            </a:br>
            <a:r>
              <a:rPr lang="fr-FR" sz="1600" dirty="0"/>
              <a:t>- entre Médecine Lyon Sud et Maïeutique</a:t>
            </a:r>
            <a:br>
              <a:rPr lang="fr-FR" sz="1600" dirty="0"/>
            </a:br>
            <a:r>
              <a:rPr lang="fr-FR" sz="1600" dirty="0"/>
              <a:t>- entre Médecine Lyon Sud et IFSI Clémenceau</a:t>
            </a:r>
            <a:br>
              <a:rPr lang="fr-FR" sz="1600" dirty="0"/>
            </a:br>
            <a:r>
              <a:rPr lang="fr-FR" sz="1600" dirty="0"/>
              <a:t>- entre Maïeutique Lyon Sud et IFSI Clémenceau</a:t>
            </a:r>
            <a:br>
              <a:rPr lang="fr-FR" sz="1600" dirty="0"/>
            </a:br>
            <a:r>
              <a:rPr lang="fr-FR" sz="1600" dirty="0"/>
              <a:t>- entre Médecine Lyon Est et IFSI Rockefeller</a:t>
            </a:r>
            <a:br>
              <a:rPr lang="fr-FR" sz="1600" dirty="0"/>
            </a:br>
            <a:r>
              <a:rPr lang="fr-FR" sz="1600" dirty="0"/>
              <a:t>- entre Médecine Lyon Est et IFSI Esquirol</a:t>
            </a:r>
            <a:br>
              <a:rPr lang="fr-FR" sz="1600" dirty="0"/>
            </a:br>
            <a:r>
              <a:rPr lang="fr-FR" sz="1600" dirty="0"/>
              <a:t>- entre Odontologie et Pharmacie</a:t>
            </a:r>
            <a:br>
              <a:rPr lang="fr-FR" sz="1600" dirty="0"/>
            </a:br>
            <a:r>
              <a:rPr lang="fr-FR" sz="1600" dirty="0"/>
              <a:t>- entre ISTR Kiné et IFSI St-Joseph St-Luc</a:t>
            </a:r>
            <a:br>
              <a:rPr lang="fr-FR" sz="1600" dirty="0"/>
            </a:br>
            <a:r>
              <a:rPr lang="fr-FR" sz="1600" dirty="0"/>
              <a:t>- entre IFSI </a:t>
            </a:r>
            <a:r>
              <a:rPr lang="fr-FR" sz="1600" dirty="0" err="1"/>
              <a:t>Fleyriat</a:t>
            </a:r>
            <a:r>
              <a:rPr lang="fr-FR" sz="1600" dirty="0"/>
              <a:t> et Maïeutique Bourg-en-Bresse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" y="6315813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61813" y="91696"/>
            <a:ext cx="3150524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QUI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82AA59-2FD8-4FFA-8AAE-B879568D9AB5}"/>
              </a:ext>
            </a:extLst>
          </p:cNvPr>
          <p:cNvSpPr txBox="1"/>
          <p:nvPr/>
        </p:nvSpPr>
        <p:spPr>
          <a:xfrm>
            <a:off x="911082" y="1836741"/>
            <a:ext cx="4738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9900"/>
                </a:solidFill>
              </a:rPr>
              <a:t>→</a:t>
            </a:r>
            <a:r>
              <a:rPr lang="fr-FR" sz="2000" dirty="0"/>
              <a:t> médecine Lyon Est </a:t>
            </a:r>
            <a:r>
              <a:rPr lang="fr-FR" sz="1200" dirty="0"/>
              <a:t>-</a:t>
            </a:r>
            <a:r>
              <a:rPr lang="fr-FR" sz="2400" dirty="0"/>
              <a:t> </a:t>
            </a:r>
            <a:r>
              <a:rPr lang="fr-FR" sz="1200" dirty="0">
                <a:solidFill>
                  <a:srgbClr val="FF9900"/>
                </a:solidFill>
              </a:rPr>
              <a:t>FGSM3</a:t>
            </a:r>
          </a:p>
          <a:p>
            <a:r>
              <a:rPr lang="fr-FR" sz="2000" dirty="0">
                <a:solidFill>
                  <a:srgbClr val="FF9900"/>
                </a:solidFill>
              </a:rPr>
              <a:t>→</a:t>
            </a:r>
            <a:r>
              <a:rPr lang="fr-FR" sz="2000" dirty="0"/>
              <a:t> médecine Lyon Sud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FF9900"/>
                </a:solidFill>
              </a:rPr>
              <a:t>FGSM3</a:t>
            </a:r>
            <a:br>
              <a:rPr lang="fr-FR" sz="2400" dirty="0"/>
            </a:br>
            <a:r>
              <a:rPr lang="fr-FR" sz="2000" dirty="0">
                <a:solidFill>
                  <a:srgbClr val="FF9900"/>
                </a:solidFill>
              </a:rPr>
              <a:t>→</a:t>
            </a:r>
            <a:r>
              <a:rPr lang="fr-FR" sz="2000" dirty="0"/>
              <a:t> maïeutique Lyon Sud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FF9900"/>
                </a:solidFill>
              </a:rPr>
              <a:t>FGSMa3</a:t>
            </a:r>
            <a:br>
              <a:rPr lang="fr-FR" sz="2400" dirty="0"/>
            </a:br>
            <a:r>
              <a:rPr lang="fr-FR" sz="2000" dirty="0">
                <a:solidFill>
                  <a:srgbClr val="FF9900"/>
                </a:solidFill>
              </a:rPr>
              <a:t>→</a:t>
            </a:r>
            <a:r>
              <a:rPr lang="fr-FR" sz="2000" dirty="0"/>
              <a:t> odontologie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FF9900"/>
                </a:solidFill>
              </a:rPr>
              <a:t>FASO1</a:t>
            </a:r>
            <a:br>
              <a:rPr lang="fr-FR" sz="2400" dirty="0"/>
            </a:br>
            <a:r>
              <a:rPr lang="fr-FR" sz="2000" dirty="0">
                <a:solidFill>
                  <a:srgbClr val="FF9900"/>
                </a:solidFill>
              </a:rPr>
              <a:t>→</a:t>
            </a:r>
            <a:r>
              <a:rPr lang="fr-FR" sz="2000" dirty="0"/>
              <a:t> pharmacie ISPB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FF9900"/>
                </a:solidFill>
              </a:rPr>
              <a:t>FGSM3</a:t>
            </a:r>
            <a:br>
              <a:rPr lang="fr-FR" sz="2400" dirty="0"/>
            </a:br>
            <a:r>
              <a:rPr lang="fr-FR" sz="2000" dirty="0">
                <a:solidFill>
                  <a:srgbClr val="FF9900"/>
                </a:solidFill>
              </a:rPr>
              <a:t>→</a:t>
            </a:r>
            <a:r>
              <a:rPr lang="fr-FR" sz="2000" dirty="0"/>
              <a:t> kinésithérapie ISTR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FF9900"/>
                </a:solidFill>
              </a:rPr>
              <a:t>2</a:t>
            </a:r>
            <a:r>
              <a:rPr lang="fr-FR" sz="1200" baseline="30000" dirty="0">
                <a:solidFill>
                  <a:srgbClr val="FF9900"/>
                </a:solidFill>
              </a:rPr>
              <a:t>ème</a:t>
            </a:r>
            <a:r>
              <a:rPr lang="fr-FR" sz="1200" dirty="0">
                <a:solidFill>
                  <a:srgbClr val="FF9900"/>
                </a:solidFill>
              </a:rPr>
              <a:t> et 3</a:t>
            </a:r>
            <a:r>
              <a:rPr lang="fr-FR" sz="1200" baseline="30000" dirty="0">
                <a:solidFill>
                  <a:srgbClr val="FF9900"/>
                </a:solidFill>
              </a:rPr>
              <a:t>ème</a:t>
            </a:r>
            <a:r>
              <a:rPr lang="fr-FR" sz="1200" dirty="0">
                <a:solidFill>
                  <a:srgbClr val="FF9900"/>
                </a:solidFill>
              </a:rPr>
              <a:t> année</a:t>
            </a:r>
            <a:br>
              <a:rPr lang="fr-FR" sz="2400" dirty="0"/>
            </a:br>
            <a:r>
              <a:rPr lang="fr-FR" sz="2000" dirty="0">
                <a:solidFill>
                  <a:srgbClr val="FF9900"/>
                </a:solidFill>
              </a:rPr>
              <a:t>→</a:t>
            </a:r>
            <a:r>
              <a:rPr lang="fr-FR" sz="2000" dirty="0"/>
              <a:t> 13 IFSI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FF9900"/>
                </a:solidFill>
              </a:rPr>
              <a:t>2</a:t>
            </a:r>
            <a:r>
              <a:rPr lang="fr-FR" sz="1200" baseline="30000" dirty="0">
                <a:solidFill>
                  <a:srgbClr val="FF9900"/>
                </a:solidFill>
              </a:rPr>
              <a:t>ème </a:t>
            </a:r>
            <a:r>
              <a:rPr lang="fr-FR" sz="1200" dirty="0">
                <a:solidFill>
                  <a:srgbClr val="FF9900"/>
                </a:solidFill>
              </a:rPr>
              <a:t>année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B504F8-3798-41FB-A20C-947392876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315813"/>
            <a:ext cx="1703367" cy="432855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B8C37A01-38D8-4941-B6B4-2FE7C5374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8493"/>
              </p:ext>
            </p:extLst>
          </p:nvPr>
        </p:nvGraphicFramePr>
        <p:xfrm>
          <a:off x="7136729" y="1663233"/>
          <a:ext cx="3645238" cy="3695944"/>
        </p:xfrm>
        <a:graphic>
          <a:graphicData uri="http://schemas.openxmlformats.org/drawingml/2006/table">
            <a:tbl>
              <a:tblPr/>
              <a:tblGrid>
                <a:gridCol w="1822619">
                  <a:extLst>
                    <a:ext uri="{9D8B030D-6E8A-4147-A177-3AD203B41FA5}">
                      <a16:colId xmlns:a16="http://schemas.microsoft.com/office/drawing/2014/main" val="3455588128"/>
                    </a:ext>
                  </a:extLst>
                </a:gridCol>
                <a:gridCol w="1822619">
                  <a:extLst>
                    <a:ext uri="{9D8B030D-6E8A-4147-A177-3AD203B41FA5}">
                      <a16:colId xmlns:a16="http://schemas.microsoft.com/office/drawing/2014/main" val="2951654721"/>
                    </a:ext>
                  </a:extLst>
                </a:gridCol>
              </a:tblGrid>
              <a:tr h="46509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COMPOSANTE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TOTAL ÉTUDIANT·ES 2024-25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18831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MÉDECINE LYON 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930723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MÉDECINE LYON SUD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814538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MAÏEUTIQUE LYON SUD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252275"/>
                  </a:ext>
                </a:extLst>
              </a:tr>
              <a:tr h="36085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MAÏEUTIQUE BOURG-EN-BRESSE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6006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865520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014164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KINÉSITHÉRAPIE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51668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UCBL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58989"/>
                  </a:ext>
                </a:extLst>
              </a:tr>
              <a:tr h="36300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394169"/>
                  </a:ext>
                </a:extLst>
              </a:tr>
              <a:tr h="36300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07816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 LYON SUD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426781"/>
                  </a:ext>
                </a:extLst>
              </a:tr>
              <a:tr h="23822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 LYON 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09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07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568195"/>
            <a:ext cx="10594571" cy="4628722"/>
          </a:xfrm>
          <a:ln w="19050">
            <a:solidFill>
              <a:srgbClr val="FF9900"/>
            </a:solidFill>
          </a:ln>
        </p:spPr>
        <p:txBody>
          <a:bodyPr anchor="t" anchorCtr="0">
            <a:noAutofit/>
          </a:bodyPr>
          <a:lstStyle/>
          <a:p>
            <a:pPr>
              <a:tabLst>
                <a:tab pos="361950" algn="l"/>
              </a:tabLst>
            </a:pP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1" y="6315813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1" y="864524"/>
            <a:ext cx="7094671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EQUIPE PEDAGOGIQUE - REFERENTS SSES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699E25D-969C-44EF-84A2-AC6C90D03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888055"/>
              </p:ext>
            </p:extLst>
          </p:nvPr>
        </p:nvGraphicFramePr>
        <p:xfrm>
          <a:off x="900639" y="1697583"/>
          <a:ext cx="8078154" cy="442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E5142CB-4E3A-4AD3-9D07-0CEF6EEAECFA}"/>
              </a:ext>
            </a:extLst>
          </p:cNvPr>
          <p:cNvSpPr/>
          <p:nvPr/>
        </p:nvSpPr>
        <p:spPr>
          <a:xfrm>
            <a:off x="8731481" y="2781826"/>
            <a:ext cx="31734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9900"/>
                </a:solidFill>
              </a:rPr>
              <a:t>→</a:t>
            </a:r>
            <a:r>
              <a:rPr lang="fr-FR" dirty="0"/>
              <a:t> Participation au Comité de pilotage technique mensuel et au Comité régional semestriel</a:t>
            </a:r>
          </a:p>
          <a:p>
            <a:r>
              <a:rPr lang="fr-FR" dirty="0">
                <a:solidFill>
                  <a:srgbClr val="FF9900"/>
                </a:solidFill>
              </a:rPr>
              <a:t>→</a:t>
            </a:r>
            <a:r>
              <a:rPr lang="fr-FR" dirty="0"/>
              <a:t> Organisation du calendrier avec les scolarités</a:t>
            </a:r>
          </a:p>
          <a:p>
            <a:r>
              <a:rPr lang="fr-FR" dirty="0">
                <a:solidFill>
                  <a:srgbClr val="FF9900"/>
                </a:solidFill>
              </a:rPr>
              <a:t>→</a:t>
            </a:r>
            <a:r>
              <a:rPr lang="fr-FR" dirty="0"/>
              <a:t> Organisation pédagogique dans le fond et la forme</a:t>
            </a:r>
          </a:p>
          <a:p>
            <a:r>
              <a:rPr lang="fr-FR" dirty="0">
                <a:solidFill>
                  <a:srgbClr val="FF9900"/>
                </a:solidFill>
              </a:rPr>
              <a:t>→</a:t>
            </a:r>
            <a:r>
              <a:rPr lang="fr-FR" dirty="0"/>
              <a:t> Appui pédagogique auprès des groupes d’étudiants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2657D4-28C6-46B2-8EF3-4D0339118962}"/>
              </a:ext>
            </a:extLst>
          </p:cNvPr>
          <p:cNvSpPr txBox="1"/>
          <p:nvPr/>
        </p:nvSpPr>
        <p:spPr>
          <a:xfrm>
            <a:off x="1651247" y="4625719"/>
            <a:ext cx="197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Participation au Comité national et au Comité régional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C5B090-7D02-48EC-8778-0A2B7C1A6F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315813"/>
            <a:ext cx="1703367" cy="4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2382" y="1662984"/>
            <a:ext cx="10594571" cy="4628722"/>
          </a:xfrm>
          <a:ln w="19050">
            <a:solidFill>
              <a:srgbClr val="FF9900"/>
            </a:solidFill>
          </a:ln>
        </p:spPr>
        <p:txBody>
          <a:bodyPr anchor="t" anchorCtr="0">
            <a:noAutofit/>
          </a:bodyPr>
          <a:lstStyle/>
          <a:p>
            <a:r>
              <a:rPr lang="fr-FR" sz="2600" dirty="0"/>
              <a:t> </a:t>
            </a:r>
            <a:br>
              <a:rPr lang="fr-FR" sz="2600" dirty="0"/>
            </a:br>
            <a:r>
              <a:rPr lang="fr-FR" sz="2800" dirty="0">
                <a:solidFill>
                  <a:srgbClr val="FF9900"/>
                </a:solidFill>
              </a:rPr>
              <a:t>→</a:t>
            </a:r>
            <a:r>
              <a:rPr lang="fr-FR" sz="2400" dirty="0">
                <a:solidFill>
                  <a:srgbClr val="FF9900"/>
                </a:solidFill>
              </a:rPr>
              <a:t> </a:t>
            </a:r>
            <a:r>
              <a:rPr lang="fr-FR" sz="2600" dirty="0"/>
              <a:t>Participation aux formations spécifiques SSES réalisées par l’IREPS ARA/ADES du Rhône et UCBL1 </a:t>
            </a:r>
            <a:br>
              <a:rPr lang="fr-FR" sz="2000" dirty="0"/>
            </a:br>
            <a:br>
              <a:rPr lang="fr-FR" sz="2600" dirty="0"/>
            </a:br>
            <a:r>
              <a:rPr lang="fr-FR" sz="2800" dirty="0">
                <a:solidFill>
                  <a:srgbClr val="FF9900"/>
                </a:solidFill>
              </a:rPr>
              <a:t>→</a:t>
            </a:r>
            <a:r>
              <a:rPr lang="fr-FR" sz="2600" dirty="0"/>
              <a:t> Participation pédagogique aux formations des ED Posture Educative (11h) pour les étudiants de chaque composante</a:t>
            </a:r>
            <a:br>
              <a:rPr lang="fr-FR" sz="2600" dirty="0"/>
            </a:br>
            <a:br>
              <a:rPr lang="fr-FR" sz="2600" dirty="0"/>
            </a:br>
            <a:r>
              <a:rPr lang="fr-FR" sz="2800" dirty="0">
                <a:solidFill>
                  <a:srgbClr val="FF9900"/>
                </a:solidFill>
              </a:rPr>
              <a:t>→</a:t>
            </a:r>
            <a:r>
              <a:rPr lang="fr-FR" sz="2600" dirty="0"/>
              <a:t> Participation pédagogique aux formations thématiques (2h) pour les étudiants de chaque composante</a:t>
            </a:r>
            <a:br>
              <a:rPr lang="fr-FR" sz="2600" dirty="0"/>
            </a:br>
            <a:br>
              <a:rPr lang="fr-FR" sz="2600" dirty="0"/>
            </a:br>
            <a:r>
              <a:rPr lang="fr-FR" sz="2800" dirty="0">
                <a:solidFill>
                  <a:srgbClr val="FF9900"/>
                </a:solidFill>
              </a:rPr>
              <a:t>→</a:t>
            </a:r>
            <a:r>
              <a:rPr lang="fr-FR" sz="2600" dirty="0"/>
              <a:t> Participation aux jurys d’évaluation des groupes d’étudiants et notation des livrables remis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" y="6323237"/>
            <a:ext cx="1886181" cy="534763"/>
          </a:xfrm>
        </p:spPr>
      </p:pic>
      <p:sp>
        <p:nvSpPr>
          <p:cNvPr id="6" name="ZoneTexte 5"/>
          <p:cNvSpPr txBox="1"/>
          <p:nvPr/>
        </p:nvSpPr>
        <p:spPr>
          <a:xfrm>
            <a:off x="1546167" y="864524"/>
            <a:ext cx="142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2381" y="864524"/>
            <a:ext cx="10463042" cy="584775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ROLE ENSEIGNANTS &amp; PROFESSIONNELS DE SANTE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8EA8FC-45AD-4E16-8582-2D84BFAF1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3" y="6323237"/>
            <a:ext cx="1703367" cy="44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6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1486</Words>
  <Application>Microsoft Macintosh PowerPoint</Application>
  <PresentationFormat>Grand écran</PresentationFormat>
  <Paragraphs>206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Calibri-Bold</vt:lpstr>
      <vt:lpstr>Courier New</vt:lpstr>
      <vt:lpstr>Symbol</vt:lpstr>
      <vt:lpstr>Wingdings</vt:lpstr>
      <vt:lpstr>Thème Office</vt:lpstr>
      <vt:lpstr>Présentation du service sanitaire des étudiants de santé  SSES</vt:lpstr>
      <vt:lpstr>Le Service Sanitaire des Etudiants en Santé - SSES (mise en place année universitaire 2018-19) fait référence à :  → Décret n°2020-1667 du 22 décembre 2020 modifiant l'arrêté du 12 juin 2018 relatif au service sanitaire pour les étudiants en santé → Arrêté du 22 décembre 2020 modifiant l'arrêté du 12 juin 2018 relatif au service sanitaire pour les étudiants en santé → Instruction ministérielle N° SG/POLE SANTE ARS/DGOS/RH1/DGS/SP/DGESIP/2020/216 du 27 novembre 2020 relative aux principes et aux modalités d'organisation du service sanitaire des étudiants en santé (SSES) à partir de la rentrée universitaire 2020-2021    </vt:lpstr>
      <vt:lpstr>Le service sanitaire des étudiants en santé a pour but de : </vt:lpstr>
      <vt:lpstr>Le Service Sanitaire des Etudiants en Santé       </vt:lpstr>
      <vt:lpstr>  4 étapes pédagogiques     Durée : 3 semaines       </vt:lpstr>
      <vt:lpstr>         </vt:lpstr>
      <vt:lpstr>Le Service Sanitaire des Etudiants en Santé a concerné 6 composantes et 13 IFSI        A noter que 36 % des groupes UCBL sont en inter filière - entre Médecine Lyon Sud et Maïeutique - entre Médecine Lyon Sud et IFSI Clémenceau - entre Maïeutique Lyon Sud et IFSI Clémenceau - entre Médecine Lyon Est et IFSI Rockefeller - entre Médecine Lyon Est et IFSI Esquirol - entre Odontologie et Pharmacie - entre ISTR Kiné et IFSI St-Joseph St-Luc - entre IFSI Fleyriat et Maïeutique Bourg-en-Bresse </vt:lpstr>
      <vt:lpstr>   </vt:lpstr>
      <vt:lpstr>  → Participation aux formations spécifiques SSES réalisées par l’IREPS ARA/ADES du Rhône et UCBL1   → Participation pédagogique aux formations des ED Posture Educative (11h) pour les étudiants de chaque composante  → Participation pédagogique aux formations thématiques (2h) pour les étudiants de chaque composante  → Participation aux jurys d’évaluation des groupes d’étudiants et notation des livrables remis </vt:lpstr>
      <vt:lpstr>                    </vt:lpstr>
      <vt:lpstr>                    </vt:lpstr>
      <vt:lpstr>         </vt:lpstr>
      <vt:lpstr>         </vt:lpstr>
      <vt:lpstr>Mise en œuvre du SSES étudiants IFMK</vt:lpstr>
      <vt:lpstr>Mise en œuvre du SSES étudiants IFMK</vt:lpstr>
      <vt:lpstr>Mise en œuvre du SSES étudiants IFMK</vt:lpstr>
      <vt:lpstr>Mise en œuvre du SSES étudiants IFMK</vt:lpstr>
      <vt:lpstr>Mise en œuvre du SSES étudiants IFMK</vt:lpstr>
      <vt:lpstr>Mise en œuvre du SSES étudiants IFMK</vt:lpstr>
      <vt:lpstr>Mise en œuvre du SSES étudiants IFMK</vt:lpstr>
      <vt:lpstr>Thématiques pour le SSES  </vt:lpstr>
    </vt:vector>
  </TitlesOfParts>
  <Company>UCBL - Lyon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 SERVICE SANITAIRE  DES ETUDIANTS EN SANTE  SSES</dc:title>
  <dc:creator>CELLOT ANNE MARIE</dc:creator>
  <cp:lastModifiedBy>edith comemale</cp:lastModifiedBy>
  <cp:revision>552</cp:revision>
  <cp:lastPrinted>2020-05-28T07:46:19Z</cp:lastPrinted>
  <dcterms:created xsi:type="dcterms:W3CDTF">2019-05-27T09:16:57Z</dcterms:created>
  <dcterms:modified xsi:type="dcterms:W3CDTF">2026-01-11T16:18:09Z</dcterms:modified>
</cp:coreProperties>
</file>