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E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0B162-DCD1-4D26-8AA0-A22B9436FBA7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71596-E943-4697-94AE-055E2E4FDF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985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871596-E943-4697-94AE-055E2E4FDF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4344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4433-BC94-4C81-80E6-AD9395918837}" type="datetime1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EB ET SCR  Semestre 1 2019-2020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8195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18B3-9D42-43D9-9D15-FBDC07B818EF}" type="datetime1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EB ET SCR  Semestre 1 2019-2020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611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D6DE-2E6A-4573-AFBB-5A28AE5FFBF6}" type="datetime1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EB ET SCR  Semestre 1 2019-2020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3278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9531-41DD-4206-9E8A-9FA735B43E7C}" type="datetime1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EB ET SCR  Semestre 1 2019-2020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049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BCDD-C656-44C8-98BC-F69D0BDB6874}" type="datetime1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EB ET SCR  Semestre 1 2019-2020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88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6F839-6F7A-4112-8056-0291DF4BDCC6}" type="datetime1">
              <a:rPr lang="fr-FR" smtClean="0"/>
              <a:t>28/07/2025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EB ET SCR  Semestre 1 2019-2020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382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538C-8F42-4916-A87A-9FC8BE030B49}" type="datetime1">
              <a:rPr lang="fr-FR" smtClean="0"/>
              <a:t>28/07/2025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EB ET SCR  Semestre 1 2019-2020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97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969C-86D9-4566-A647-B17AF4475210}" type="datetime1">
              <a:rPr lang="fr-FR" smtClean="0"/>
              <a:t>28/07/2025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EB ET SCR  Semestre 1 2019-2020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868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434-0224-4970-8A43-786EE4150D02}" type="datetime1">
              <a:rPr lang="fr-FR" smtClean="0"/>
              <a:t>28/07/2025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EB ET SCR  Semestre 1 2019-2020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015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5F78-B85A-432E-A2B5-8F460594DD57}" type="datetime1">
              <a:rPr lang="fr-FR" smtClean="0"/>
              <a:t>28/07/2025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EB ET SCR  Semestre 1 2019-2020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1404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F1A1-F008-4521-9CB4-5AAC4CE2055C}" type="datetime1">
              <a:rPr lang="fr-FR" smtClean="0"/>
              <a:t>28/07/2025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EB ET SCR  Semestre 1 2019-2020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42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AEF83"/>
            </a:gs>
            <a:gs pos="80000">
              <a:srgbClr val="00B050">
                <a:lumMod val="39000"/>
                <a:lumOff val="61000"/>
                <a:alpha val="15000"/>
              </a:srgb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95D96-E53C-4E6D-B5BF-C6AC25517716}" type="datetime1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EB ET SCR  Semestre 1 2019-2020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3FAE6-3314-467E-9CF3-892950BED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3985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Présentation UE 2.11 S1</a:t>
            </a:r>
            <a:br>
              <a:rPr lang="fr-FR" dirty="0"/>
            </a:br>
            <a:r>
              <a:rPr lang="fr-FR" dirty="0"/>
              <a:t>Pharmacologie et thérapeutiques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080720" cy="1201688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Responsable de l’UE : SL + SM</a:t>
            </a:r>
          </a:p>
          <a:p>
            <a:endParaRPr lang="fr-FR" dirty="0"/>
          </a:p>
          <a:p>
            <a:r>
              <a:rPr lang="fr-FR" sz="2300" dirty="0"/>
              <a:t>Septembre 2024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933056"/>
            <a:ext cx="2211006" cy="2482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SL ET SM  Semestre 1     2024/2025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1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E56033B-E47C-4C47-8DE8-E50EED8C5E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440288"/>
            <a:ext cx="5190476" cy="8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102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 requis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UE 2.1 S1 Biologie fondamentale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La </a:t>
            </a:r>
            <a:r>
              <a:rPr lang="fr-FR" b="1" dirty="0"/>
              <a:t>Compétence 4 « </a:t>
            </a:r>
            <a:r>
              <a:rPr lang="fr-FR" b="1" i="1" dirty="0"/>
              <a:t>Mettre en œuvre des actions à visée diagnostique et thérapeutiques</a:t>
            </a:r>
            <a:r>
              <a:rPr lang="fr-FR" b="1" dirty="0"/>
              <a:t> » </a:t>
            </a:r>
            <a:r>
              <a:rPr lang="fr-FR" dirty="0"/>
              <a:t>mobilise L’UE 2.11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085184"/>
            <a:ext cx="1347004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4917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r>
              <a:rPr lang="fr-FR" dirty="0"/>
              <a:t>ECTS : 2</a:t>
            </a:r>
          </a:p>
          <a:p>
            <a:r>
              <a:rPr lang="fr-FR" dirty="0"/>
              <a:t>CM/TPG : 35h </a:t>
            </a:r>
            <a:r>
              <a:rPr lang="fr-FR" dirty="0">
                <a:sym typeface="Wingdings" panose="05000000000000000000" pitchFamily="2" charset="2"/>
              </a:rPr>
              <a:t> Moodle</a:t>
            </a:r>
            <a:endParaRPr lang="fr-FR" dirty="0"/>
          </a:p>
          <a:p>
            <a:r>
              <a:rPr lang="fr-FR" dirty="0"/>
              <a:t>TD : 10h</a:t>
            </a:r>
          </a:p>
          <a:p>
            <a:r>
              <a:rPr lang="fr-FR" dirty="0"/>
              <a:t>UE transversale </a:t>
            </a:r>
            <a:r>
              <a:rPr lang="fr-FR" dirty="0">
                <a:sym typeface="Wingdings" panose="05000000000000000000" pitchFamily="2" charset="2"/>
              </a:rPr>
              <a:t> S3 et S5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dirty="0">
                <a:sym typeface="Wingdings" panose="05000000000000000000" pitchFamily="2" charset="2"/>
              </a:rPr>
              <a:t>                        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219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Citer les mécanismes d’action, d’absorption et d’élimination des médicaments,</a:t>
            </a:r>
          </a:p>
          <a:p>
            <a:r>
              <a:rPr lang="fr-FR" dirty="0"/>
              <a:t>Identifier les notions de dosages, de dilution, de préparation,</a:t>
            </a:r>
          </a:p>
          <a:p>
            <a:r>
              <a:rPr lang="fr-FR" dirty="0"/>
              <a:t>Expliciter les risques et dangers dans l’administration médicamenteuse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209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Contenu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principes de chimie</a:t>
            </a:r>
          </a:p>
          <a:p>
            <a:r>
              <a:rPr lang="fr-FR" dirty="0"/>
              <a:t>La pharmacocinétique</a:t>
            </a:r>
          </a:p>
          <a:p>
            <a:r>
              <a:rPr lang="fr-FR" dirty="0"/>
              <a:t>La pharmacodynamie</a:t>
            </a:r>
          </a:p>
          <a:p>
            <a:r>
              <a:rPr lang="fr-FR" dirty="0"/>
              <a:t>Les formes pharmaceutiques</a:t>
            </a:r>
          </a:p>
          <a:p>
            <a:r>
              <a:rPr lang="fr-FR" dirty="0"/>
              <a:t>Les dosages, les préparations, les dilutions…</a:t>
            </a:r>
          </a:p>
          <a:p>
            <a:r>
              <a:rPr lang="fr-FR" dirty="0"/>
              <a:t>Les risques de </a:t>
            </a:r>
            <a:r>
              <a:rPr lang="fr-FR"/>
              <a:t>la médication</a:t>
            </a:r>
            <a:endParaRPr lang="fr-FR" dirty="0"/>
          </a:p>
          <a:p>
            <a:r>
              <a:rPr lang="fr-FR" dirty="0"/>
              <a:t>La prescription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534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Contenu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r>
              <a:rPr lang="fr-FR" dirty="0"/>
              <a:t>Et….</a:t>
            </a:r>
          </a:p>
          <a:p>
            <a:endParaRPr lang="fr-FR" dirty="0"/>
          </a:p>
          <a:p>
            <a:r>
              <a:rPr lang="fr-FR" dirty="0"/>
              <a:t>Des CALCULS DE DOSE !!</a:t>
            </a:r>
          </a:p>
          <a:p>
            <a:endParaRPr lang="fr-FR" dirty="0"/>
          </a:p>
          <a:p>
            <a:r>
              <a:rPr lang="fr-FR" dirty="0"/>
              <a:t>Projet transversal sur S1, S3, S5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6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200604"/>
            <a:ext cx="1368152" cy="14627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334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/>
          <a:lstStyle/>
          <a:p>
            <a:r>
              <a:rPr lang="fr-FR" dirty="0"/>
              <a:t>Evaluation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1752600"/>
          </a:xfrm>
        </p:spPr>
        <p:txBody>
          <a:bodyPr/>
          <a:lstStyle/>
          <a:p>
            <a:r>
              <a:rPr lang="fr-FR" dirty="0"/>
              <a:t>Evaluation des connaissances en distanciel à l’IFSI :</a:t>
            </a:r>
          </a:p>
          <a:p>
            <a:r>
              <a:rPr lang="fr-FR" dirty="0"/>
              <a:t>Lundi </a:t>
            </a:r>
            <a:r>
              <a:rPr lang="fr-FR"/>
              <a:t>26 janvier 2026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321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pPr algn="ctr"/>
            <a:r>
              <a:rPr lang="fr-FR" dirty="0"/>
              <a:t>Avez-vous des questions ?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492896"/>
            <a:ext cx="3480234" cy="2141682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AE6-3314-467E-9CF3-892950BED69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18624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172</Words>
  <Application>Microsoft Office PowerPoint</Application>
  <PresentationFormat>Affichage à l'écran (4:3)</PresentationFormat>
  <Paragraphs>48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Thème Office</vt:lpstr>
      <vt:lpstr>Présentation UE 2.11 S1 Pharmacologie et thérapeutiques</vt:lpstr>
      <vt:lpstr>Pré requis </vt:lpstr>
      <vt:lpstr>Présentation PowerPoint</vt:lpstr>
      <vt:lpstr>Objectifs </vt:lpstr>
      <vt:lpstr>Contenu </vt:lpstr>
      <vt:lpstr>Contenu </vt:lpstr>
      <vt:lpstr>Evaluation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UE 2.11 S1 Pharmacologie et thérapeutiques</dc:title>
  <dc:creator>S. LANDAIS</dc:creator>
  <cp:lastModifiedBy>slandais</cp:lastModifiedBy>
  <cp:revision>30</cp:revision>
  <dcterms:created xsi:type="dcterms:W3CDTF">2017-07-31T14:38:23Z</dcterms:created>
  <dcterms:modified xsi:type="dcterms:W3CDTF">2025-07-28T13:56:09Z</dcterms:modified>
</cp:coreProperties>
</file>